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257" r:id="rId4"/>
    <p:sldId id="279" r:id="rId5"/>
    <p:sldId id="281" r:id="rId6"/>
    <p:sldId id="274" r:id="rId7"/>
    <p:sldId id="258" r:id="rId8"/>
    <p:sldId id="278" r:id="rId9"/>
    <p:sldId id="282" r:id="rId10"/>
    <p:sldId id="259" r:id="rId11"/>
    <p:sldId id="261" r:id="rId12"/>
    <p:sldId id="264" r:id="rId13"/>
    <p:sldId id="262" r:id="rId14"/>
    <p:sldId id="263" r:id="rId15"/>
    <p:sldId id="268" r:id="rId16"/>
    <p:sldId id="267" r:id="rId17"/>
    <p:sldId id="270" r:id="rId18"/>
    <p:sldId id="266" r:id="rId19"/>
    <p:sldId id="283" r:id="rId20"/>
    <p:sldId id="265" r:id="rId21"/>
    <p:sldId id="269" r:id="rId22"/>
    <p:sldId id="273" r:id="rId23"/>
    <p:sldId id="271" r:id="rId24"/>
    <p:sldId id="272" r:id="rId25"/>
    <p:sldId id="276" r:id="rId26"/>
    <p:sldId id="275" r:id="rId27"/>
    <p:sldId id="260" r:id="rId2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58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1DDF7-39A8-4789-BCA9-52439B6B3E03}" type="datetimeFigureOut">
              <a:rPr lang="ru-RU" smtClean="0"/>
              <a:t>08.04.2022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77EFD-DD90-4210-B564-4AD851C1D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58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77EFD-DD90-4210-B564-4AD851C1DC7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63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9C51DBD-16AB-4C96-BB66-0DB4734A289E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08.04.2022</a:t>
            </a:fld>
            <a:endParaRPr lang="ru-RU" sz="1200" b="0" strike="noStrike" spc="-1" dirty="0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 dirty="0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CE3BB09-CF6B-4982-8D9E-5595B9B6CAA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.png"/><Relationship Id="rId7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5.png"/><Relationship Id="rId7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8"/>
          <p:cNvPicPr/>
          <p:nvPr/>
        </p:nvPicPr>
        <p:blipFill>
          <a:blip r:embed="rId3"/>
          <a:srcRect t="18544"/>
          <a:stretch/>
        </p:blipFill>
        <p:spPr>
          <a:xfrm rot="10800000" flipH="1">
            <a:off x="53640" y="2574900"/>
            <a:ext cx="9143640" cy="38664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9"/>
          <p:cNvPicPr/>
          <p:nvPr/>
        </p:nvPicPr>
        <p:blipFill>
          <a:blip r:embed="rId4"/>
          <a:stretch/>
        </p:blipFill>
        <p:spPr>
          <a:xfrm>
            <a:off x="3701160" y="209520"/>
            <a:ext cx="1741680" cy="1500480"/>
          </a:xfrm>
          <a:prstGeom prst="rect">
            <a:avLst/>
          </a:prstGeom>
          <a:ln>
            <a:noFill/>
          </a:ln>
        </p:spPr>
      </p:pic>
      <p:sp>
        <p:nvSpPr>
          <p:cNvPr id="45" name="CustomShape 2"/>
          <p:cNvSpPr/>
          <p:nvPr/>
        </p:nvSpPr>
        <p:spPr>
          <a:xfrm>
            <a:off x="3430800" y="6454080"/>
            <a:ext cx="216223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979FA0"/>
                </a:solidFill>
                <a:latin typeface="Calibri"/>
              </a:rPr>
              <a:t>08</a:t>
            </a:r>
            <a:r>
              <a:rPr lang="ru-RU" sz="1800" b="0" strike="noStrike" spc="-1" dirty="0">
                <a:solidFill>
                  <a:srgbClr val="979FA0"/>
                </a:solidFill>
                <a:latin typeface="Calibri"/>
              </a:rPr>
              <a:t> </a:t>
            </a:r>
            <a:r>
              <a:rPr lang="ru-RU" spc="-1" dirty="0">
                <a:solidFill>
                  <a:srgbClr val="979FA0"/>
                </a:solidFill>
                <a:latin typeface="Calibri"/>
              </a:rPr>
              <a:t>апреля</a:t>
            </a:r>
            <a:r>
              <a:rPr lang="ru-RU" sz="1800" b="0" strike="noStrike" spc="-1" dirty="0">
                <a:solidFill>
                  <a:srgbClr val="979FA0"/>
                </a:solidFill>
                <a:latin typeface="Calibri"/>
              </a:rPr>
              <a:t> 2022 года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4473360" y="5278756"/>
            <a:ext cx="433872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>
              <a:lnSpc>
                <a:spcPct val="100000"/>
              </a:lnSpc>
            </a:pPr>
            <a:r>
              <a:rPr lang="ru-RU" sz="2400" b="0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Самси Т.В.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ustomShape 4"/>
          <p:cNvSpPr/>
          <p:nvPr/>
        </p:nvSpPr>
        <p:spPr>
          <a:xfrm>
            <a:off x="53640" y="1663560"/>
            <a:ext cx="8937960" cy="323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Домодедовская СОШ №7 с УИОП</a:t>
            </a:r>
          </a:p>
          <a:p>
            <a:pPr algn="ctr">
              <a:lnSpc>
                <a:spcPct val="100000"/>
              </a:lnSpc>
            </a:pPr>
            <a:r>
              <a:rPr lang="ru-RU" sz="2800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(дошкольное отделение «Пчелка»)</a:t>
            </a:r>
            <a:r>
              <a:rPr lang="ru-RU" sz="2800" b="0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3600" b="1" strike="noStrike" spc="2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</a:t>
            </a:r>
          </a:p>
          <a:p>
            <a:pPr algn="ctr">
              <a:lnSpc>
                <a:spcPct val="100000"/>
              </a:lnSpc>
            </a:pPr>
            <a:r>
              <a:rPr lang="ru-RU" sz="2800" b="1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«Увлекательная математика»</a:t>
            </a:r>
          </a:p>
          <a:p>
            <a:pPr algn="ctr">
              <a:lnSpc>
                <a:spcPct val="100000"/>
              </a:lnSpc>
            </a:pPr>
            <a:r>
              <a:rPr lang="ru-RU" sz="2800" b="1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>
              <a:lnSpc>
                <a:spcPct val="100000"/>
              </a:lnSpc>
            </a:pPr>
            <a:r>
              <a:rPr lang="ru-RU" sz="2800" b="1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«Математика вокруг нас»</a:t>
            </a: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9"/>
          <p:cNvPicPr/>
          <p:nvPr/>
        </p:nvPicPr>
        <p:blipFill>
          <a:blip r:embed="rId3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10"/>
          <p:cNvPicPr/>
          <p:nvPr/>
        </p:nvPicPr>
        <p:blipFill>
          <a:blip r:embed="rId4"/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E71D5-C2FF-4F6D-91A5-A69658F19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9" y="3749590"/>
            <a:ext cx="3882683" cy="291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A967A-EF29-4F93-918D-478E960D5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0039" y="1583250"/>
            <a:ext cx="5482303" cy="411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CEF9B0-D522-4D84-B479-3D22715479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9" y="727099"/>
            <a:ext cx="3882682" cy="291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43435-9949-4B5B-B166-A40814BD8669}"/>
              </a:ext>
            </a:extLst>
          </p:cNvPr>
          <p:cNvSpPr txBox="1"/>
          <p:nvPr/>
        </p:nvSpPr>
        <p:spPr>
          <a:xfrm>
            <a:off x="1492379" y="86381"/>
            <a:ext cx="6703644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Измерительная мастерская</a:t>
            </a:r>
            <a:endParaRPr lang="ru-RU" sz="3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827145-7477-4128-8669-B1DAC56D00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/>
          <a:stretch/>
        </p:blipFill>
        <p:spPr>
          <a:xfrm rot="5400000">
            <a:off x="-142013" y="637885"/>
            <a:ext cx="4408895" cy="372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773284-8BD7-4515-8A02-260676A2AD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3556" y="3013574"/>
            <a:ext cx="4093698" cy="307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BD6485-3E7D-438C-80BC-F1DAA5EDE1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2902" y="1957005"/>
            <a:ext cx="4580454" cy="3435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49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15977" y="5787207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9ECFA0-8DBC-4F18-A2F8-C4158C17C6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932" y="3053586"/>
            <a:ext cx="4154357" cy="311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FCDEFB-ABB2-4973-8CF3-DB6DEA8D8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7171" y="700971"/>
            <a:ext cx="5008729" cy="375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CD003-B73F-4AE5-8F76-F85CA2E63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9171" y="641018"/>
            <a:ext cx="3561956" cy="267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11" y="632422"/>
            <a:ext cx="1793839" cy="134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09" y="5256861"/>
            <a:ext cx="1466402" cy="146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FD884B6-7AEC-4950-86E7-3409F179E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1" y="5256861"/>
            <a:ext cx="2051058" cy="153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08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E0D5D-BECC-40C6-B285-0EF7DD3F3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262" y="1682999"/>
            <a:ext cx="3941301" cy="295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C29B6F-4D0A-4445-838E-FE2F2B7C6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214" y="1676698"/>
            <a:ext cx="3890894" cy="291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5A560-3870-49E9-8DF1-7A08151A1B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01" y="1936565"/>
            <a:ext cx="2541710" cy="358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537B81-3AAE-41CA-B06D-5661BDD801C8}"/>
              </a:ext>
            </a:extLst>
          </p:cNvPr>
          <p:cNvSpPr txBox="1"/>
          <p:nvPr/>
        </p:nvSpPr>
        <p:spPr>
          <a:xfrm>
            <a:off x="2113062" y="325773"/>
            <a:ext cx="5328599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 взвешивания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53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787583-CBA2-4EA8-B9CD-35D2312AB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9" y="3389091"/>
            <a:ext cx="3953360" cy="330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4607E0-DC98-4B9B-B024-E8C158578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9" y="316523"/>
            <a:ext cx="3953360" cy="296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F5451C-4952-429D-BAF5-27C223C9CA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8999"/>
            <a:ext cx="4149969" cy="311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A3A1C7-09A0-4D22-A92B-2CFD7A488F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5351"/>
            <a:ext cx="3981590" cy="298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241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2050" name="Picture 2" descr="C:\Users\пользователь\Downloads\e645ea33-7b0f-4155-8e81-4bd4a06992a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1" y="400675"/>
            <a:ext cx="4266859" cy="426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ownloads\dfb8ef2f-9d56-4451-bc34-ac62262fd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30" y="2168418"/>
            <a:ext cx="4262004" cy="426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6" y="5119419"/>
            <a:ext cx="1357990" cy="150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D9AE5EB-D99A-445F-A4A7-A07A3683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50" y="400675"/>
            <a:ext cx="1357990" cy="150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1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100C7-D0CE-400C-8C58-76C400215AD1}"/>
              </a:ext>
            </a:extLst>
          </p:cNvPr>
          <p:cNvSpPr txBox="1"/>
          <p:nvPr/>
        </p:nvSpPr>
        <p:spPr>
          <a:xfrm>
            <a:off x="2813941" y="269099"/>
            <a:ext cx="351611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 счета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87CD54-0E96-408E-8B5F-E0307CCF9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5" y="1045319"/>
            <a:ext cx="4248469" cy="566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522255-15FF-4D16-BC1C-FEA3DA884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808" y="1753398"/>
            <a:ext cx="5664625" cy="424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59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930C5-29D3-4BB2-84EB-5FAC56435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0" y="412325"/>
            <a:ext cx="4206240" cy="560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F6532-F10B-4670-B11C-CCE1BA8C8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78" y="1125414"/>
            <a:ext cx="4001961" cy="533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45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07E552-70D7-4A95-8B33-8616CD1501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/>
          <a:stretch/>
        </p:blipFill>
        <p:spPr>
          <a:xfrm>
            <a:off x="4475284" y="1572063"/>
            <a:ext cx="4456402" cy="371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809A11-E537-4341-80EB-C16866978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307" y="1059285"/>
            <a:ext cx="6319238" cy="473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14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074" name="Picture 2" descr="C:\Users\пользователь\Downloads\188b92be-1497-4f9b-aba3-140898bc12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11" y="401063"/>
            <a:ext cx="3860073" cy="28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ownloads\0a987612-056d-4a07-95d2-90094fb3f2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54" y="3462218"/>
            <a:ext cx="3812029" cy="285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ownloads\ba34efe2-59de-4ec6-afee-909b36232b3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7" b="11070"/>
          <a:stretch/>
        </p:blipFill>
        <p:spPr bwMode="auto">
          <a:xfrm>
            <a:off x="204559" y="4589584"/>
            <a:ext cx="4434144" cy="2086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ownloads\3ffb0049-356f-4822-9731-282f896e22c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6" y="401063"/>
            <a:ext cx="3148151" cy="375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36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E54195-2B35-4911-A2C1-59EE5A731A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"/>
          <a:stretch/>
        </p:blipFill>
        <p:spPr>
          <a:xfrm>
            <a:off x="711983" y="657493"/>
            <a:ext cx="7720034" cy="554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F3B17A-7A05-4F6D-A9F6-9D76633BCE2E}"/>
              </a:ext>
            </a:extLst>
          </p:cNvPr>
          <p:cNvSpPr txBox="1"/>
          <p:nvPr/>
        </p:nvSpPr>
        <p:spPr>
          <a:xfrm>
            <a:off x="1223889" y="-3972"/>
            <a:ext cx="761062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«Математика вокруг нас»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2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524E9-6688-4FBB-977E-0075A6E37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64" y="3307495"/>
            <a:ext cx="4464146" cy="334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30AF78-8A72-4019-BCF0-185F669E9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5" y="1251684"/>
            <a:ext cx="4926095" cy="369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7A7691-5697-412C-9BD9-B7923FC14707}"/>
              </a:ext>
            </a:extLst>
          </p:cNvPr>
          <p:cNvSpPr txBox="1"/>
          <p:nvPr/>
        </p:nvSpPr>
        <p:spPr>
          <a:xfrm>
            <a:off x="1890148" y="311829"/>
            <a:ext cx="5411652" cy="64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Творческая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975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EC2CE-1720-4864-B188-4D90E6DBBF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125" y="3631213"/>
            <a:ext cx="4005871" cy="300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990B04-B18C-4C6D-B283-EE0DC10DE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19" y="490468"/>
            <a:ext cx="3918041" cy="293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C5CE37-E4E7-4CAA-BEFA-2E63437DA3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126" y="490466"/>
            <a:ext cx="4005871" cy="300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F4CB01-4B20-4F89-864F-FCB28653A8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19" y="3631216"/>
            <a:ext cx="3918040" cy="293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4CAF8-4C43-48C5-B207-86E4EF5B9D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17" y="490465"/>
            <a:ext cx="3918041" cy="293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D554DB-444E-428B-9AD3-1539713215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124" y="490463"/>
            <a:ext cx="4005871" cy="300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AD33EB-54B4-4FC8-83EB-B77BB257C3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17" y="3631213"/>
            <a:ext cx="3918040" cy="293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142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AC11B-51E4-49E9-9053-2715FBB44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1649" y="4300712"/>
            <a:ext cx="2749514" cy="206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1" y="90402"/>
            <a:ext cx="4337219" cy="325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пользователь\Downloads\izobrazhenie_viber_2020-12-08_22-05-18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69" y="1822481"/>
            <a:ext cx="4250121" cy="4250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 rot="20758112">
            <a:off x="235484" y="4150220"/>
            <a:ext cx="2053462" cy="1462196"/>
          </a:xfrm>
          <a:prstGeom prst="round2DiagRect">
            <a:avLst/>
          </a:prstGeom>
          <a:ln>
            <a:solidFill>
              <a:srgbClr val="0099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 rot="21125388">
            <a:off x="5420949" y="255959"/>
            <a:ext cx="3095418" cy="1295749"/>
          </a:xfrm>
          <a:prstGeom prst="round2DiagRect">
            <a:avLst/>
          </a:prstGeom>
          <a:ln>
            <a:solidFill>
              <a:srgbClr val="0099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 деятельность  в центрах активности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245085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C9675-7896-43B9-B871-D88C96E9FA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8" y="373599"/>
            <a:ext cx="4069320" cy="305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C569A3-6C20-4B70-8B9F-E4C94D7D87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76" y="3425589"/>
            <a:ext cx="4107634" cy="308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" t="5273" r="12" b="4077"/>
          <a:stretch/>
        </p:blipFill>
        <p:spPr bwMode="auto">
          <a:xfrm>
            <a:off x="4798380" y="189311"/>
            <a:ext cx="4115895" cy="2870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799" r="8972" b="10695"/>
          <a:stretch/>
        </p:blipFill>
        <p:spPr bwMode="auto">
          <a:xfrm>
            <a:off x="293935" y="3829816"/>
            <a:ext cx="3840067" cy="281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3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D7065-9F48-4E02-A605-AF9DA907C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" y="74880"/>
            <a:ext cx="4579584" cy="610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81AECF-E2C9-45E8-A72C-237863147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55" y="86038"/>
            <a:ext cx="3173026" cy="423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129BE-2EE7-4152-8653-CCA3999B53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8910" r="9737" b="5928"/>
          <a:stretch/>
        </p:blipFill>
        <p:spPr>
          <a:xfrm>
            <a:off x="3535357" y="3713777"/>
            <a:ext cx="4149119" cy="310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5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6146" name="Picture 2" descr="C:\Users\пользователь\Downloads\izobrazhenie_viber_2020-12-08_22-05-17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42" y="115542"/>
            <a:ext cx="6626915" cy="662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83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7172" name="Picture 4" descr="C:\Users\пользователь\Downloads\IMG-19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385" r="1"/>
          <a:stretch/>
        </p:blipFill>
        <p:spPr bwMode="auto">
          <a:xfrm rot="5400000">
            <a:off x="53486" y="257996"/>
            <a:ext cx="4466132" cy="423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Лучший детский сад 2021\3.2\image-16-04-21-07-06-1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2" y="4228365"/>
            <a:ext cx="3436864" cy="257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ownloads\IMG-19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8219" y="2636274"/>
            <a:ext cx="4510249" cy="338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Лучший детский сад 2021\4.1\image-25-05-21-03-53-3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98" y="140586"/>
            <a:ext cx="2477835" cy="3079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40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55" name="Рисунок 7"/>
          <p:cNvPicPr/>
          <p:nvPr/>
        </p:nvPicPr>
        <p:blipFill>
          <a:blip r:embed="rId3"/>
          <a:srcRect t="18544"/>
          <a:stretch/>
        </p:blipFill>
        <p:spPr>
          <a:xfrm rot="10800000" flipH="1">
            <a:off x="0" y="4238280"/>
            <a:ext cx="9143640" cy="386640"/>
          </a:xfrm>
          <a:prstGeom prst="rect">
            <a:avLst/>
          </a:prstGeom>
          <a:ln>
            <a:noFill/>
          </a:ln>
        </p:spPr>
      </p:pic>
      <p:pic>
        <p:nvPicPr>
          <p:cNvPr id="56" name="Рисунок 8"/>
          <p:cNvPicPr/>
          <p:nvPr/>
        </p:nvPicPr>
        <p:blipFill>
          <a:blip r:embed="rId3"/>
          <a:srcRect t="18544"/>
          <a:stretch/>
        </p:blipFill>
        <p:spPr>
          <a:xfrm rot="10800000" flipH="1">
            <a:off x="0" y="2250360"/>
            <a:ext cx="9143640" cy="38664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9"/>
          <p:cNvPicPr/>
          <p:nvPr/>
        </p:nvPicPr>
        <p:blipFill>
          <a:blip r:embed="rId4"/>
          <a:stretch/>
        </p:blipFill>
        <p:spPr>
          <a:xfrm>
            <a:off x="4063320" y="210600"/>
            <a:ext cx="1017360" cy="87624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733320" y="1148760"/>
            <a:ext cx="791136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sz="3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301626" y="2687383"/>
            <a:ext cx="8540388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Домодедово, микрорайон Западный,</a:t>
            </a:r>
          </a:p>
          <a:p>
            <a:pPr algn="ctr">
              <a:lnSpc>
                <a:spcPct val="100000"/>
              </a:lnSpc>
            </a:pPr>
            <a:r>
              <a:rPr lang="ru-RU" sz="2400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Зелёная, строение  72</a:t>
            </a:r>
          </a:p>
          <a:p>
            <a:pPr algn="ctr">
              <a:lnSpc>
                <a:spcPct val="100000"/>
              </a:lnSpc>
            </a:pPr>
            <a:r>
              <a:rPr lang="ru-RU" sz="2400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8(496)797-43-19</a:t>
            </a:r>
          </a:p>
          <a:p>
            <a:pPr algn="ctr">
              <a:lnSpc>
                <a:spcPct val="100000"/>
              </a:lnSpc>
            </a:pPr>
            <a:r>
              <a:rPr lang="en-US" sz="2400" spc="2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dmdd_dskv22@mosreg.ru</a:t>
            </a:r>
            <a:endParaRPr lang="ru-RU" sz="2400" spc="2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ustomShape 3"/>
          <p:cNvSpPr/>
          <p:nvPr/>
        </p:nvSpPr>
        <p:spPr>
          <a:xfrm>
            <a:off x="3328560" y="6392520"/>
            <a:ext cx="216223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979FA0"/>
                </a:solidFill>
                <a:latin typeface="Calibri"/>
              </a:rPr>
              <a:t>08</a:t>
            </a:r>
            <a:r>
              <a:rPr lang="ru-RU" sz="1800" b="0" strike="noStrike" spc="-1" dirty="0">
                <a:solidFill>
                  <a:srgbClr val="979FA0"/>
                </a:solidFill>
                <a:latin typeface="Calibri"/>
              </a:rPr>
              <a:t> апреля 2022 года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1D13F5-C0DC-4FA2-BAF1-1D9A491221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498"/>
          <a:stretch/>
        </p:blipFill>
        <p:spPr>
          <a:xfrm>
            <a:off x="401780" y="385251"/>
            <a:ext cx="4759355" cy="2122422"/>
          </a:xfrm>
          <a:prstGeom prst="rect">
            <a:avLst/>
          </a:prstGeom>
        </p:spPr>
      </p:pic>
      <p:pic>
        <p:nvPicPr>
          <p:cNvPr id="2050" name="Picture 2" descr="C:\Users\пользователь\Downloads\b185c6ec-71d5-4673-9dca-6297c18a96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0" y="2446330"/>
            <a:ext cx="4143261" cy="401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ownloads\9397f7ff-8093-4655-9760-74c8e52b79e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35" y="464257"/>
            <a:ext cx="3335335" cy="592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48" y="347663"/>
            <a:ext cx="3981450" cy="297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пользователь\Downloads\112a36c7-4400-473b-af32-dadd010f40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533" b="10361"/>
          <a:stretch/>
        </p:blipFill>
        <p:spPr bwMode="auto">
          <a:xfrm>
            <a:off x="556740" y="517485"/>
            <a:ext cx="3636255" cy="580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ownloads\3554c391-37a7-4f31-8f2a-12c7f0b5f1f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1809" b="8654"/>
          <a:stretch/>
        </p:blipFill>
        <p:spPr bwMode="auto">
          <a:xfrm>
            <a:off x="4513507" y="3434410"/>
            <a:ext cx="3947291" cy="299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35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3061" y="3252627"/>
            <a:ext cx="3163817" cy="1959428"/>
          </a:xfrm>
        </p:spPr>
        <p:txBody>
          <a:bodyPr/>
          <a:lstStyle/>
          <a:p>
            <a:pPr algn="ctr"/>
            <a:r>
              <a:rPr lang="ru-RU" sz="24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– </a:t>
            </a:r>
            <a:br>
              <a:rPr lang="ru-RU" sz="24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интереса к изучению математического содержания окружающего мира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81529" y="5804477"/>
            <a:ext cx="9334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пользователь\Downloads\5a186dc3-b658-4e1c-9661-738bf991ab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4439" r="5932" b="18332"/>
          <a:stretch/>
        </p:blipFill>
        <p:spPr bwMode="auto">
          <a:xfrm rot="21173875">
            <a:off x="308757" y="2367915"/>
            <a:ext cx="2796307" cy="372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ownloads\0170c210-4faf-4171-9854-4a9eca0d88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6"/>
          <a:stretch/>
        </p:blipFill>
        <p:spPr bwMode="auto">
          <a:xfrm>
            <a:off x="2663143" y="280808"/>
            <a:ext cx="4161370" cy="267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ownloads\2bfee7df-abd3-49ba-a309-af6e46e833f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6514" r="5815" b="17886"/>
          <a:stretch/>
        </p:blipFill>
        <p:spPr bwMode="auto">
          <a:xfrm rot="397655">
            <a:off x="6483691" y="2446795"/>
            <a:ext cx="2237684" cy="357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" y="130319"/>
            <a:ext cx="9334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95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24B63-24FA-4AC3-B736-EC4E72457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86" y="521492"/>
            <a:ext cx="3996914" cy="299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298A45-1631-4E02-8780-EA81088B3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4" y="3523288"/>
            <a:ext cx="3918856" cy="293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3BF935-2F4B-4B59-85D9-5F3491957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0" y="525600"/>
            <a:ext cx="4111486" cy="308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7EF21E-D441-4EA5-8516-9F1C3D89FA35}"/>
              </a:ext>
            </a:extLst>
          </p:cNvPr>
          <p:cNvSpPr txBox="1"/>
          <p:nvPr/>
        </p:nvSpPr>
        <p:spPr>
          <a:xfrm>
            <a:off x="0" y="86039"/>
            <a:ext cx="9143999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математических «мастерских»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A58532-507E-4454-AC0F-9191B7359D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7" y="3609214"/>
            <a:ext cx="3944152" cy="295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55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10"/>
          <p:cNvPicPr/>
          <p:nvPr/>
        </p:nvPicPr>
        <p:blipFill>
          <a:blip r:embed="rId3"/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11283A-79A4-4979-9D5F-A84F2470F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149" y="1642191"/>
            <a:ext cx="5326966" cy="399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9EBAD-3A5A-4988-A28B-5702712EB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2948" y="1642192"/>
            <a:ext cx="5326968" cy="399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812488-6381-421C-8350-6D93E81A9E70}"/>
              </a:ext>
            </a:extLst>
          </p:cNvPr>
          <p:cNvSpPr txBox="1"/>
          <p:nvPr/>
        </p:nvSpPr>
        <p:spPr>
          <a:xfrm>
            <a:off x="2188051" y="255191"/>
            <a:ext cx="4908785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099" name="Picture 3" descr="C:\Users\пользователь\Downloads\c28b0bdc-4280-40a0-b684-e58c7e7048d2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56" y="3017320"/>
            <a:ext cx="4863000" cy="364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31" y="193430"/>
            <a:ext cx="2578362" cy="25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05A5B-E96E-413E-9DE6-6843FF2A55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8" y="193430"/>
            <a:ext cx="4575233" cy="343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9" b="10559"/>
          <a:stretch/>
        </p:blipFill>
        <p:spPr bwMode="auto">
          <a:xfrm>
            <a:off x="551010" y="3844173"/>
            <a:ext cx="2631805" cy="267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89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9"/>
          <p:cNvPicPr/>
          <p:nvPr/>
        </p:nvPicPr>
        <p:blipFill>
          <a:blip r:embed="rId2"/>
          <a:stretch/>
        </p:blipFill>
        <p:spPr>
          <a:xfrm rot="10800000">
            <a:off x="8124480" y="5870520"/>
            <a:ext cx="935640" cy="90144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920" y="74880"/>
            <a:ext cx="935640" cy="901440"/>
          </a:xfrm>
          <a:prstGeom prst="rect">
            <a:avLst/>
          </a:prstGeom>
          <a:ln>
            <a:noFill/>
          </a:ln>
          <a:effectLst>
            <a:glow>
              <a:schemeClr val="accent1">
                <a:lumMod val="50000"/>
              </a:schemeClr>
            </a:glow>
          </a:effectLst>
        </p:spPr>
      </p:pic>
      <p:pic>
        <p:nvPicPr>
          <p:cNvPr id="4098" name="Picture 2" descr="C:\Users\пользователь\Downloads\9ee2c9c9-3a90-4977-93a3-2f6a422eee5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22489" r="9509" b="28648"/>
          <a:stretch/>
        </p:blipFill>
        <p:spPr bwMode="auto">
          <a:xfrm>
            <a:off x="3818686" y="221219"/>
            <a:ext cx="5020103" cy="447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ownloads\IMG-21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20885"/>
          <a:stretch/>
        </p:blipFill>
        <p:spPr bwMode="auto">
          <a:xfrm>
            <a:off x="305210" y="3260012"/>
            <a:ext cx="5400997" cy="338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70" y="221218"/>
            <a:ext cx="1600200" cy="29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473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2059</TotalTime>
  <Words>99</Words>
  <Application>Microsoft Office PowerPoint</Application>
  <PresentationFormat>Экран (4:3)</PresentationFormat>
  <Paragraphs>27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проекта –  активизация интереса к изучению математического содержания окружающего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Алексей Викторович</dc:creator>
  <dc:description/>
  <cp:lastModifiedBy>Владислав Неганов</cp:lastModifiedBy>
  <cp:revision>339</cp:revision>
  <dcterms:created xsi:type="dcterms:W3CDTF">2019-06-22T14:33:26Z</dcterms:created>
  <dcterms:modified xsi:type="dcterms:W3CDTF">2022-04-08T08:08:52Z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</vt:i4>
  </property>
</Properties>
</file>