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7.xml" ContentType="application/vnd.ms-office.drawingml.diagramDrawing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B53"/>
    <a:srgbClr val="2BE1D8"/>
    <a:srgbClr val="000E2A"/>
    <a:srgbClr val="2FBCDD"/>
    <a:srgbClr val="B3CCFF"/>
    <a:srgbClr val="D1F0F7"/>
    <a:srgbClr val="B0E5F2"/>
    <a:srgbClr val="FFDDE7"/>
    <a:srgbClr val="FFC9D8"/>
    <a:srgbClr val="EB757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image" Target="../media/image111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image" Target="../media/image13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81.jpeg"/><Relationship Id="rId1" Type="http://schemas.openxmlformats.org/officeDocument/2006/relationships/image" Target="../media/image17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21.jpeg"/><Relationship Id="rId1" Type="http://schemas.openxmlformats.org/officeDocument/2006/relationships/image" Target="../media/image21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11.jpeg"/><Relationship Id="rId1" Type="http://schemas.openxmlformats.org/officeDocument/2006/relationships/image" Target="../media/image30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341.jpeg"/><Relationship Id="rId1" Type="http://schemas.openxmlformats.org/officeDocument/2006/relationships/image" Target="../media/image3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6C281-734A-425F-BBCD-11AF0BDF342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B52983-A8D7-45D9-99F0-2C4044323525}">
      <dgm:prSet phldrT="[Текст]" custT="1"/>
      <dgm:spPr>
        <a:solidFill>
          <a:srgbClr val="FF0B53"/>
        </a:solidFill>
      </dgm:spPr>
      <dgm:t>
        <a:bodyPr/>
        <a:lstStyle/>
        <a:p>
          <a:r>
            <a:rPr lang="ru-RU" sz="2800" b="1" dirty="0" smtClean="0"/>
            <a:t>       17.03.2022 – 31.03.2022 </a:t>
          </a:r>
          <a:endParaRPr lang="ru-RU" sz="3200" b="1" dirty="0"/>
        </a:p>
      </dgm:t>
    </dgm:pt>
    <dgm:pt modelId="{2BB3833F-BA95-4DFC-9DC4-CDDD0057AEF4}" type="parTrans" cxnId="{9993131D-571E-4A24-9E16-5696A6F16DE6}">
      <dgm:prSet/>
      <dgm:spPr/>
      <dgm:t>
        <a:bodyPr/>
        <a:lstStyle/>
        <a:p>
          <a:endParaRPr lang="ru-RU"/>
        </a:p>
      </dgm:t>
    </dgm:pt>
    <dgm:pt modelId="{AE7D51B6-38EF-4D7D-893A-FDA3164B326F}" type="sibTrans" cxnId="{9993131D-571E-4A24-9E16-5696A6F16DE6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E2A"/>
          </a:solidFill>
        </a:ln>
      </dgm:spPr>
      <dgm:t>
        <a:bodyPr/>
        <a:lstStyle/>
        <a:p>
          <a:endParaRPr lang="ru-RU"/>
        </a:p>
      </dgm:t>
    </dgm:pt>
    <dgm:pt modelId="{8A44BAD5-CEEE-4788-8DAC-25E225D81031}">
      <dgm:prSet phldrT="[Текст]" custT="1"/>
      <dgm:spPr>
        <a:solidFill>
          <a:srgbClr val="2BE1D8"/>
        </a:solidFill>
      </dgm:spPr>
      <dgm:t>
        <a:bodyPr/>
        <a:lstStyle/>
        <a:p>
          <a:pPr algn="l"/>
          <a:r>
            <a:rPr lang="ru-RU" sz="2400" b="1" dirty="0" smtClean="0"/>
            <a:t>формирование положительного отношения к школе, поддержка детской инициативы и создание условий для подкрепления положительной эмоционально – мотивационной сферы детей в отношении обучения в школе</a:t>
          </a:r>
          <a:endParaRPr lang="ru-RU" sz="2400" b="1" dirty="0"/>
        </a:p>
      </dgm:t>
    </dgm:pt>
    <dgm:pt modelId="{CAE4D79E-0B15-4143-A09A-687E8323FB8A}" type="parTrans" cxnId="{5045E8BD-A2DC-473C-9324-671585A77A8E}">
      <dgm:prSet/>
      <dgm:spPr/>
      <dgm:t>
        <a:bodyPr/>
        <a:lstStyle/>
        <a:p>
          <a:endParaRPr lang="ru-RU"/>
        </a:p>
      </dgm:t>
    </dgm:pt>
    <dgm:pt modelId="{7D64EBE7-CD62-4D66-86D5-BCDE5457F6CF}" type="sibTrans" cxnId="{5045E8BD-A2DC-473C-9324-671585A77A8E}">
      <dgm:prSet/>
      <dgm:spPr/>
      <dgm:t>
        <a:bodyPr/>
        <a:lstStyle/>
        <a:p>
          <a:endParaRPr lang="ru-RU"/>
        </a:p>
      </dgm:t>
    </dgm:pt>
    <dgm:pt modelId="{EEC73E6E-F999-4E8E-BDEF-9C29A8E6F027}">
      <dgm:prSet phldrT="[Текст]" custT="1"/>
      <dgm:spPr>
        <a:solidFill>
          <a:srgbClr val="FF0B53"/>
        </a:solidFill>
      </dgm:spPr>
      <dgm:t>
        <a:bodyPr/>
        <a:lstStyle/>
        <a:p>
          <a:pPr algn="l"/>
          <a:r>
            <a:rPr lang="ru-RU" sz="2800" b="1" dirty="0" smtClean="0"/>
            <a:t>развивать познавательный интерес детей к разным видам деятельности; </a:t>
          </a:r>
        </a:p>
        <a:p>
          <a:pPr algn="l"/>
          <a:r>
            <a:rPr lang="ru-RU" sz="2800" b="1" dirty="0" smtClean="0"/>
            <a:t>развивать познавательный интерес к школе, книгам</a:t>
          </a:r>
        </a:p>
      </dgm:t>
    </dgm:pt>
    <dgm:pt modelId="{D32A337B-97F8-4EFA-8161-4B9A8E27A92E}" type="parTrans" cxnId="{702FC478-27FF-464B-A856-FCE2B27EC2E7}">
      <dgm:prSet/>
      <dgm:spPr/>
      <dgm:t>
        <a:bodyPr/>
        <a:lstStyle/>
        <a:p>
          <a:endParaRPr lang="ru-RU"/>
        </a:p>
      </dgm:t>
    </dgm:pt>
    <dgm:pt modelId="{C4D6A6D7-05D4-44A3-88D4-3D15FD55F483}" type="sibTrans" cxnId="{702FC478-27FF-464B-A856-FCE2B27EC2E7}">
      <dgm:prSet/>
      <dgm:spPr/>
      <dgm:t>
        <a:bodyPr/>
        <a:lstStyle/>
        <a:p>
          <a:endParaRPr lang="ru-RU"/>
        </a:p>
      </dgm:t>
    </dgm:pt>
    <dgm:pt modelId="{CBB142A8-E3E9-4391-AF76-632955C468F9}">
      <dgm:prSet phldrT="[Текст]"/>
      <dgm:spPr>
        <a:solidFill>
          <a:srgbClr val="2BE1D8"/>
        </a:solidFill>
      </dgm:spPr>
      <dgm:t>
        <a:bodyPr/>
        <a:lstStyle/>
        <a:p>
          <a:endParaRPr lang="ru-RU" dirty="0"/>
        </a:p>
      </dgm:t>
    </dgm:pt>
    <dgm:pt modelId="{E159F983-676B-4DED-B03E-6A42FD07E749}" type="parTrans" cxnId="{28EC7BCE-F33D-40C8-9C96-C5DABAE89308}">
      <dgm:prSet/>
      <dgm:spPr/>
      <dgm:t>
        <a:bodyPr/>
        <a:lstStyle/>
        <a:p>
          <a:endParaRPr lang="ru-RU"/>
        </a:p>
      </dgm:t>
    </dgm:pt>
    <dgm:pt modelId="{21E3AE45-6A8C-425A-9DCD-6DAECF36EF49}" type="sibTrans" cxnId="{28EC7BCE-F33D-40C8-9C96-C5DABAE89308}">
      <dgm:prSet/>
      <dgm:spPr/>
      <dgm:t>
        <a:bodyPr/>
        <a:lstStyle/>
        <a:p>
          <a:endParaRPr lang="ru-RU"/>
        </a:p>
      </dgm:t>
    </dgm:pt>
    <dgm:pt modelId="{5D800B1D-16C0-4AF4-94C6-BF520011F3A3}" type="pres">
      <dgm:prSet presAssocID="{A2C6C281-734A-425F-BBCD-11AF0BDF342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5F9FF3A-2F4B-4E06-A0E2-62D816D331E8}" type="pres">
      <dgm:prSet presAssocID="{A2C6C281-734A-425F-BBCD-11AF0BDF3420}" presName="Name1" presStyleCnt="0"/>
      <dgm:spPr/>
    </dgm:pt>
    <dgm:pt modelId="{613B6994-5EE4-4433-8B4A-E660858C88B6}" type="pres">
      <dgm:prSet presAssocID="{A2C6C281-734A-425F-BBCD-11AF0BDF3420}" presName="cycle" presStyleCnt="0"/>
      <dgm:spPr/>
    </dgm:pt>
    <dgm:pt modelId="{38131D68-ABE9-420F-BDC1-02D02CAF8EC0}" type="pres">
      <dgm:prSet presAssocID="{A2C6C281-734A-425F-BBCD-11AF0BDF3420}" presName="srcNode" presStyleLbl="node1" presStyleIdx="0" presStyleCnt="4"/>
      <dgm:spPr/>
    </dgm:pt>
    <dgm:pt modelId="{CDF48312-9A86-44F5-8DC4-BC020A992C16}" type="pres">
      <dgm:prSet presAssocID="{A2C6C281-734A-425F-BBCD-11AF0BDF3420}" presName="conn" presStyleLbl="parChTrans1D2" presStyleIdx="0" presStyleCnt="1"/>
      <dgm:spPr/>
      <dgm:t>
        <a:bodyPr/>
        <a:lstStyle/>
        <a:p>
          <a:endParaRPr lang="ru-RU"/>
        </a:p>
      </dgm:t>
    </dgm:pt>
    <dgm:pt modelId="{25B9436D-F07D-426F-B928-20572E0F8A30}" type="pres">
      <dgm:prSet presAssocID="{A2C6C281-734A-425F-BBCD-11AF0BDF3420}" presName="extraNode" presStyleLbl="node1" presStyleIdx="0" presStyleCnt="4"/>
      <dgm:spPr/>
    </dgm:pt>
    <dgm:pt modelId="{CAA75CA9-45CB-4C50-B4AD-A29CC7DA2681}" type="pres">
      <dgm:prSet presAssocID="{A2C6C281-734A-425F-BBCD-11AF0BDF3420}" presName="dstNode" presStyleLbl="node1" presStyleIdx="0" presStyleCnt="4"/>
      <dgm:spPr/>
    </dgm:pt>
    <dgm:pt modelId="{4A1EFE88-20DC-483F-8823-BACAD63E2E00}" type="pres">
      <dgm:prSet presAssocID="{40B52983-A8D7-45D9-99F0-2C4044323525}" presName="text_1" presStyleLbl="node1" presStyleIdx="0" presStyleCnt="4" custScaleX="96924" custLinFactNeighborX="897" custLinFactNeighborY="-4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A49EE-CB68-4BA2-882D-87D17BEC7D6D}" type="pres">
      <dgm:prSet presAssocID="{40B52983-A8D7-45D9-99F0-2C4044323525}" presName="accent_1" presStyleCnt="0"/>
      <dgm:spPr/>
    </dgm:pt>
    <dgm:pt modelId="{23F2E6E2-305A-4BA3-BCFB-C085FBFF35CB}" type="pres">
      <dgm:prSet presAssocID="{40B52983-A8D7-45D9-99F0-2C4044323525}" presName="accentRepeatNode" presStyleLbl="solidFgAcc1" presStyleIdx="0" presStyleCnt="4" custScaleX="159099" custScaleY="132454" custLinFactNeighborX="-18169" custLinFactNeighborY="-15563"/>
      <dgm:spPr>
        <a:ln>
          <a:solidFill>
            <a:srgbClr val="000E2A"/>
          </a:solidFill>
        </a:ln>
      </dgm:spPr>
    </dgm:pt>
    <dgm:pt modelId="{F2486F56-678C-4FAA-9E7A-DB4F38316D98}" type="pres">
      <dgm:prSet presAssocID="{8A44BAD5-CEEE-4788-8DAC-25E225D81031}" presName="text_2" presStyleLbl="node1" presStyleIdx="1" presStyleCnt="4" custScaleY="188299" custLinFactNeighborX="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FAC6F-6801-4B53-BF14-602F7EB91FB8}" type="pres">
      <dgm:prSet presAssocID="{8A44BAD5-CEEE-4788-8DAC-25E225D81031}" presName="accent_2" presStyleCnt="0"/>
      <dgm:spPr/>
    </dgm:pt>
    <dgm:pt modelId="{A1A32B00-32D0-472D-9056-5FC8D94F095E}" type="pres">
      <dgm:prSet presAssocID="{8A44BAD5-CEEE-4788-8DAC-25E225D81031}" presName="accentRepeatNode" presStyleLbl="solidFgAcc1" presStyleIdx="1" presStyleCnt="4" custScaleX="165368" custScaleY="137706" custLinFactNeighborX="-25506" custLinFactNeighborY="-6592"/>
      <dgm:spPr>
        <a:ln>
          <a:solidFill>
            <a:srgbClr val="000E2A"/>
          </a:solidFill>
        </a:ln>
      </dgm:spPr>
    </dgm:pt>
    <dgm:pt modelId="{07C6654E-5168-4FDD-BC9F-6618286BA249}" type="pres">
      <dgm:prSet presAssocID="{EEC73E6E-F999-4E8E-BDEF-9C29A8E6F027}" presName="text_3" presStyleLbl="node1" presStyleIdx="2" presStyleCnt="4" custScaleY="147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EB908-D908-4037-A4B1-ECE02E671C4F}" type="pres">
      <dgm:prSet presAssocID="{EEC73E6E-F999-4E8E-BDEF-9C29A8E6F027}" presName="accent_3" presStyleCnt="0"/>
      <dgm:spPr/>
    </dgm:pt>
    <dgm:pt modelId="{D32D574E-807D-4005-BDF7-722532C2020B}" type="pres">
      <dgm:prSet presAssocID="{EEC73E6E-F999-4E8E-BDEF-9C29A8E6F027}" presName="accentRepeatNode" presStyleLbl="solidFgAcc1" presStyleIdx="2" presStyleCnt="4" custScaleX="179041" custScaleY="115960" custLinFactNeighborX="-38366" custLinFactNeighborY="-5080"/>
      <dgm:spPr>
        <a:ln>
          <a:solidFill>
            <a:srgbClr val="000E2A"/>
          </a:solidFill>
        </a:ln>
      </dgm:spPr>
    </dgm:pt>
    <dgm:pt modelId="{135291CE-4C94-422C-A8B7-814381F18A6F}" type="pres">
      <dgm:prSet presAssocID="{CBB142A8-E3E9-4391-AF76-632955C468F9}" presName="text_4" presStyleLbl="node1" presStyleIdx="3" presStyleCnt="4" custScaleX="99391" custScaleY="141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4D938-3A55-4DF6-83C2-85A8EB4B21AE}" type="pres">
      <dgm:prSet presAssocID="{CBB142A8-E3E9-4391-AF76-632955C468F9}" presName="accent_4" presStyleCnt="0"/>
      <dgm:spPr/>
    </dgm:pt>
    <dgm:pt modelId="{2F4DF9E8-7377-4336-8BE5-6BB3090FD219}" type="pres">
      <dgm:prSet presAssocID="{CBB142A8-E3E9-4391-AF76-632955C468F9}" presName="accentRepeatNode" presStyleLbl="solidFgAcc1" presStyleIdx="3" presStyleCnt="4" custScaleX="145488" custScaleY="144297"/>
      <dgm:spPr>
        <a:ln>
          <a:solidFill>
            <a:srgbClr val="000E2A"/>
          </a:solidFill>
        </a:ln>
      </dgm:spPr>
    </dgm:pt>
  </dgm:ptLst>
  <dgm:cxnLst>
    <dgm:cxn modelId="{702FC478-27FF-464B-A856-FCE2B27EC2E7}" srcId="{A2C6C281-734A-425F-BBCD-11AF0BDF3420}" destId="{EEC73E6E-F999-4E8E-BDEF-9C29A8E6F027}" srcOrd="2" destOrd="0" parTransId="{D32A337B-97F8-4EFA-8161-4B9A8E27A92E}" sibTransId="{C4D6A6D7-05D4-44A3-88D4-3D15FD55F483}"/>
    <dgm:cxn modelId="{D3244157-ECFD-4F21-AF0D-15CE8BEC3AF7}" type="presOf" srcId="{AE7D51B6-38EF-4D7D-893A-FDA3164B326F}" destId="{CDF48312-9A86-44F5-8DC4-BC020A992C16}" srcOrd="0" destOrd="0" presId="urn:microsoft.com/office/officeart/2008/layout/VerticalCurvedList"/>
    <dgm:cxn modelId="{28EC7BCE-F33D-40C8-9C96-C5DABAE89308}" srcId="{A2C6C281-734A-425F-BBCD-11AF0BDF3420}" destId="{CBB142A8-E3E9-4391-AF76-632955C468F9}" srcOrd="3" destOrd="0" parTransId="{E159F983-676B-4DED-B03E-6A42FD07E749}" sibTransId="{21E3AE45-6A8C-425A-9DCD-6DAECF36EF49}"/>
    <dgm:cxn modelId="{5EACBCB2-0EDD-4127-80E2-A1BC849E9454}" type="presOf" srcId="{40B52983-A8D7-45D9-99F0-2C4044323525}" destId="{4A1EFE88-20DC-483F-8823-BACAD63E2E00}" srcOrd="0" destOrd="0" presId="urn:microsoft.com/office/officeart/2008/layout/VerticalCurvedList"/>
    <dgm:cxn modelId="{CC0C0B9F-73E8-4810-8E15-244308067FF7}" type="presOf" srcId="{CBB142A8-E3E9-4391-AF76-632955C468F9}" destId="{135291CE-4C94-422C-A8B7-814381F18A6F}" srcOrd="0" destOrd="0" presId="urn:microsoft.com/office/officeart/2008/layout/VerticalCurvedList"/>
    <dgm:cxn modelId="{04BE8EF1-36A1-4F42-9C10-ADBF27B01BB1}" type="presOf" srcId="{EEC73E6E-F999-4E8E-BDEF-9C29A8E6F027}" destId="{07C6654E-5168-4FDD-BC9F-6618286BA249}" srcOrd="0" destOrd="0" presId="urn:microsoft.com/office/officeart/2008/layout/VerticalCurvedList"/>
    <dgm:cxn modelId="{9993131D-571E-4A24-9E16-5696A6F16DE6}" srcId="{A2C6C281-734A-425F-BBCD-11AF0BDF3420}" destId="{40B52983-A8D7-45D9-99F0-2C4044323525}" srcOrd="0" destOrd="0" parTransId="{2BB3833F-BA95-4DFC-9DC4-CDDD0057AEF4}" sibTransId="{AE7D51B6-38EF-4D7D-893A-FDA3164B326F}"/>
    <dgm:cxn modelId="{5045E8BD-A2DC-473C-9324-671585A77A8E}" srcId="{A2C6C281-734A-425F-BBCD-11AF0BDF3420}" destId="{8A44BAD5-CEEE-4788-8DAC-25E225D81031}" srcOrd="1" destOrd="0" parTransId="{CAE4D79E-0B15-4143-A09A-687E8323FB8A}" sibTransId="{7D64EBE7-CD62-4D66-86D5-BCDE5457F6CF}"/>
    <dgm:cxn modelId="{A7A66414-DCE4-4E09-A886-BBDD4D4BE64D}" type="presOf" srcId="{A2C6C281-734A-425F-BBCD-11AF0BDF3420}" destId="{5D800B1D-16C0-4AF4-94C6-BF520011F3A3}" srcOrd="0" destOrd="0" presId="urn:microsoft.com/office/officeart/2008/layout/VerticalCurvedList"/>
    <dgm:cxn modelId="{6E10BB10-B9D2-4275-906A-EBC98934F7BB}" type="presOf" srcId="{8A44BAD5-CEEE-4788-8DAC-25E225D81031}" destId="{F2486F56-678C-4FAA-9E7A-DB4F38316D98}" srcOrd="0" destOrd="0" presId="urn:microsoft.com/office/officeart/2008/layout/VerticalCurvedList"/>
    <dgm:cxn modelId="{0F68DBC2-676A-47F7-8538-9D3764E8028E}" type="presParOf" srcId="{5D800B1D-16C0-4AF4-94C6-BF520011F3A3}" destId="{C5F9FF3A-2F4B-4E06-A0E2-62D816D331E8}" srcOrd="0" destOrd="0" presId="urn:microsoft.com/office/officeart/2008/layout/VerticalCurvedList"/>
    <dgm:cxn modelId="{22AD0629-6755-4B8B-B4C0-1172C0CD349A}" type="presParOf" srcId="{C5F9FF3A-2F4B-4E06-A0E2-62D816D331E8}" destId="{613B6994-5EE4-4433-8B4A-E660858C88B6}" srcOrd="0" destOrd="0" presId="urn:microsoft.com/office/officeart/2008/layout/VerticalCurvedList"/>
    <dgm:cxn modelId="{4898C0FD-EF7D-4E93-9D10-490193F914CC}" type="presParOf" srcId="{613B6994-5EE4-4433-8B4A-E660858C88B6}" destId="{38131D68-ABE9-420F-BDC1-02D02CAF8EC0}" srcOrd="0" destOrd="0" presId="urn:microsoft.com/office/officeart/2008/layout/VerticalCurvedList"/>
    <dgm:cxn modelId="{437DC30A-4473-4DDE-A687-E3366B10CB69}" type="presParOf" srcId="{613B6994-5EE4-4433-8B4A-E660858C88B6}" destId="{CDF48312-9A86-44F5-8DC4-BC020A992C16}" srcOrd="1" destOrd="0" presId="urn:microsoft.com/office/officeart/2008/layout/VerticalCurvedList"/>
    <dgm:cxn modelId="{A8DC001F-A178-47A2-B1A3-7F662C3CD032}" type="presParOf" srcId="{613B6994-5EE4-4433-8B4A-E660858C88B6}" destId="{25B9436D-F07D-426F-B928-20572E0F8A30}" srcOrd="2" destOrd="0" presId="urn:microsoft.com/office/officeart/2008/layout/VerticalCurvedList"/>
    <dgm:cxn modelId="{D45FF519-4854-457D-9A6C-E51B8D1C1B7F}" type="presParOf" srcId="{613B6994-5EE4-4433-8B4A-E660858C88B6}" destId="{CAA75CA9-45CB-4C50-B4AD-A29CC7DA2681}" srcOrd="3" destOrd="0" presId="urn:microsoft.com/office/officeart/2008/layout/VerticalCurvedList"/>
    <dgm:cxn modelId="{1C2E09A8-22A2-480D-B370-DDB1D5039461}" type="presParOf" srcId="{C5F9FF3A-2F4B-4E06-A0E2-62D816D331E8}" destId="{4A1EFE88-20DC-483F-8823-BACAD63E2E00}" srcOrd="1" destOrd="0" presId="urn:microsoft.com/office/officeart/2008/layout/VerticalCurvedList"/>
    <dgm:cxn modelId="{98016DA7-9140-4533-9CDA-7884FB40EBA2}" type="presParOf" srcId="{C5F9FF3A-2F4B-4E06-A0E2-62D816D331E8}" destId="{B69A49EE-CB68-4BA2-882D-87D17BEC7D6D}" srcOrd="2" destOrd="0" presId="urn:microsoft.com/office/officeart/2008/layout/VerticalCurvedList"/>
    <dgm:cxn modelId="{E52ACD9B-1D9E-42B8-955C-AE8E34DF7A09}" type="presParOf" srcId="{B69A49EE-CB68-4BA2-882D-87D17BEC7D6D}" destId="{23F2E6E2-305A-4BA3-BCFB-C085FBFF35CB}" srcOrd="0" destOrd="0" presId="urn:microsoft.com/office/officeart/2008/layout/VerticalCurvedList"/>
    <dgm:cxn modelId="{06CA808B-A122-4FD2-979F-DD9BF07D88CB}" type="presParOf" srcId="{C5F9FF3A-2F4B-4E06-A0E2-62D816D331E8}" destId="{F2486F56-678C-4FAA-9E7A-DB4F38316D98}" srcOrd="3" destOrd="0" presId="urn:microsoft.com/office/officeart/2008/layout/VerticalCurvedList"/>
    <dgm:cxn modelId="{2F4CD39B-181C-4134-A0E0-550BE637CE7C}" type="presParOf" srcId="{C5F9FF3A-2F4B-4E06-A0E2-62D816D331E8}" destId="{C4CFAC6F-6801-4B53-BF14-602F7EB91FB8}" srcOrd="4" destOrd="0" presId="urn:microsoft.com/office/officeart/2008/layout/VerticalCurvedList"/>
    <dgm:cxn modelId="{F7645B0D-8C56-42F1-8530-08E1D1B6FBF3}" type="presParOf" srcId="{C4CFAC6F-6801-4B53-BF14-602F7EB91FB8}" destId="{A1A32B00-32D0-472D-9056-5FC8D94F095E}" srcOrd="0" destOrd="0" presId="urn:microsoft.com/office/officeart/2008/layout/VerticalCurvedList"/>
    <dgm:cxn modelId="{9B20F959-DE9F-426A-94D2-DF43974717D2}" type="presParOf" srcId="{C5F9FF3A-2F4B-4E06-A0E2-62D816D331E8}" destId="{07C6654E-5168-4FDD-BC9F-6618286BA249}" srcOrd="5" destOrd="0" presId="urn:microsoft.com/office/officeart/2008/layout/VerticalCurvedList"/>
    <dgm:cxn modelId="{10B22752-60E8-4E7B-AC9F-0E87F66E6AFB}" type="presParOf" srcId="{C5F9FF3A-2F4B-4E06-A0E2-62D816D331E8}" destId="{8B2EB908-D908-4037-A4B1-ECE02E671C4F}" srcOrd="6" destOrd="0" presId="urn:microsoft.com/office/officeart/2008/layout/VerticalCurvedList"/>
    <dgm:cxn modelId="{CCE2651C-07E7-4B64-A129-95BC26A5ACC3}" type="presParOf" srcId="{8B2EB908-D908-4037-A4B1-ECE02E671C4F}" destId="{D32D574E-807D-4005-BDF7-722532C2020B}" srcOrd="0" destOrd="0" presId="urn:microsoft.com/office/officeart/2008/layout/VerticalCurvedList"/>
    <dgm:cxn modelId="{0CF880BF-1402-45AD-8FCB-3C5B374CD1ED}" type="presParOf" srcId="{C5F9FF3A-2F4B-4E06-A0E2-62D816D331E8}" destId="{135291CE-4C94-422C-A8B7-814381F18A6F}" srcOrd="7" destOrd="0" presId="urn:microsoft.com/office/officeart/2008/layout/VerticalCurvedList"/>
    <dgm:cxn modelId="{E5D34F5B-5306-441A-A0C1-09B0DF502F03}" type="presParOf" srcId="{C5F9FF3A-2F4B-4E06-A0E2-62D816D331E8}" destId="{6D04D938-3A55-4DF6-83C2-85A8EB4B21AE}" srcOrd="8" destOrd="0" presId="urn:microsoft.com/office/officeart/2008/layout/VerticalCurvedList"/>
    <dgm:cxn modelId="{07FDB3AE-54C6-4211-92FD-8A9AE4D7672A}" type="presParOf" srcId="{6D04D938-3A55-4DF6-83C2-85A8EB4B21AE}" destId="{2F4DF9E8-7377-4336-8BE5-6BB3090FD219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9F70D0-484A-4D7C-B474-DE1FA8FA880F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5B7992-1DE7-4474-9A0A-98E3D46068CF}">
      <dgm:prSet phldrT="[Текст]"/>
      <dgm:spPr>
        <a:solidFill>
          <a:srgbClr val="FF0B53"/>
        </a:solidFill>
      </dgm:spPr>
      <dgm:t>
        <a:bodyPr/>
        <a:lstStyle/>
        <a:p>
          <a:r>
            <a:rPr lang="ru-RU" b="1" dirty="0" smtClean="0"/>
            <a:t>3 вопроса по «Вдохновению»</a:t>
          </a:r>
          <a:endParaRPr lang="ru-RU" b="1" dirty="0"/>
        </a:p>
      </dgm:t>
    </dgm:pt>
    <dgm:pt modelId="{2DA9E7F3-6921-44D0-8E6A-0365D4A265EC}" type="parTrans" cxnId="{F4B2580B-DFC1-49D9-9439-47577F82574B}">
      <dgm:prSet/>
      <dgm:spPr/>
      <dgm:t>
        <a:bodyPr/>
        <a:lstStyle/>
        <a:p>
          <a:endParaRPr lang="ru-RU"/>
        </a:p>
      </dgm:t>
    </dgm:pt>
    <dgm:pt modelId="{6476491E-934B-41D5-8BD1-B904D578DC38}" type="sibTrans" cxnId="{F4B2580B-DFC1-49D9-9439-47577F82574B}">
      <dgm:prSet/>
      <dgm:spPr>
        <a:solidFill>
          <a:srgbClr val="FF0B53">
            <a:alpha val="90000"/>
          </a:srgbClr>
        </a:solidFill>
        <a:ln>
          <a:solidFill>
            <a:srgbClr val="FF0B53"/>
          </a:solidFill>
        </a:ln>
      </dgm:spPr>
      <dgm:t>
        <a:bodyPr/>
        <a:lstStyle/>
        <a:p>
          <a:endParaRPr lang="ru-RU"/>
        </a:p>
      </dgm:t>
    </dgm:pt>
    <dgm:pt modelId="{AC8A3E3C-60F1-4996-AE65-C5368516A9CF}">
      <dgm:prSet phldrT="[Текст]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b="1" dirty="0" smtClean="0"/>
            <a:t>Что знаю?</a:t>
          </a:r>
          <a:endParaRPr lang="ru-RU" b="1" dirty="0"/>
        </a:p>
      </dgm:t>
    </dgm:pt>
    <dgm:pt modelId="{F336EBE8-A57E-465A-A7BB-7020EC570256}" type="parTrans" cxnId="{2D7D020D-6D10-407A-BB14-023AED56C31C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190BD07A-2DF5-4094-A3DE-A30EE1E70BA4}" type="sibTrans" cxnId="{2D7D020D-6D10-407A-BB14-023AED56C31C}">
      <dgm:prSet custT="1"/>
      <dgm:spPr>
        <a:solidFill>
          <a:srgbClr val="2BE1D8">
            <a:alpha val="90000"/>
          </a:srgbClr>
        </a:solidFill>
        <a:ln>
          <a:solidFill>
            <a:srgbClr val="2BE1D8"/>
          </a:solidFill>
        </a:ln>
      </dgm:spPr>
      <dgm:t>
        <a:bodyPr/>
        <a:lstStyle/>
        <a:p>
          <a:pPr algn="just"/>
          <a:endParaRPr lang="ru-RU" sz="1400" dirty="0" smtClean="0">
            <a:latin typeface="+mn-lt"/>
          </a:endParaRPr>
        </a:p>
      </dgm:t>
    </dgm:pt>
    <dgm:pt modelId="{061A8DDD-E3C4-4496-BFE9-06B728FF76D4}">
      <dgm:prSet phldrT="[Текст]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b="1" dirty="0" smtClean="0"/>
            <a:t>Что хочу узнать?</a:t>
          </a:r>
          <a:endParaRPr lang="ru-RU" b="1" dirty="0"/>
        </a:p>
      </dgm:t>
    </dgm:pt>
    <dgm:pt modelId="{459293C1-38E9-4673-B989-35CA76135A23}" type="parTrans" cxnId="{CB53A7D6-462A-4783-AF9B-9B4F6E532CB6}">
      <dgm:prSet/>
      <dgm:spPr/>
      <dgm:t>
        <a:bodyPr/>
        <a:lstStyle/>
        <a:p>
          <a:endParaRPr lang="ru-RU"/>
        </a:p>
      </dgm:t>
    </dgm:pt>
    <dgm:pt modelId="{C42CD068-B2D2-4068-8260-34EC59C05C2C}" type="sibTrans" cxnId="{CB53A7D6-462A-4783-AF9B-9B4F6E532CB6}">
      <dgm:prSet/>
      <dgm:spPr>
        <a:solidFill>
          <a:srgbClr val="2BE1D8">
            <a:alpha val="90000"/>
          </a:srgbClr>
        </a:solidFill>
        <a:ln>
          <a:solidFill>
            <a:srgbClr val="2BE1D8"/>
          </a:solidFill>
        </a:ln>
      </dgm:spPr>
      <dgm:t>
        <a:bodyPr/>
        <a:lstStyle/>
        <a:p>
          <a:endParaRPr lang="ru-RU"/>
        </a:p>
      </dgm:t>
    </dgm:pt>
    <dgm:pt modelId="{72E98630-8A6E-4DE3-9BF0-63673DA89364}">
      <dgm:prSet phldrT="[Текст]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b="1" dirty="0" smtClean="0"/>
            <a:t>Откуда могу узнать?</a:t>
          </a:r>
          <a:endParaRPr lang="ru-RU" b="1" dirty="0"/>
        </a:p>
      </dgm:t>
    </dgm:pt>
    <dgm:pt modelId="{CB5A6DA5-C1CD-4677-B1F5-A95FE4E98EA9}" type="parTrans" cxnId="{60CFFD9C-0128-4231-845E-106C7D87588D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B2107877-1331-4A2F-AB6C-1F126D98A776}" type="sibTrans" cxnId="{60CFFD9C-0128-4231-845E-106C7D87588D}">
      <dgm:prSet/>
      <dgm:spPr>
        <a:solidFill>
          <a:srgbClr val="2BE1D8">
            <a:alpha val="90000"/>
          </a:srgbClr>
        </a:solidFill>
        <a:ln>
          <a:solidFill>
            <a:srgbClr val="2BE1D8"/>
          </a:solidFill>
        </a:ln>
      </dgm:spPr>
      <dgm:t>
        <a:bodyPr/>
        <a:lstStyle/>
        <a:p>
          <a:endParaRPr lang="ru-RU"/>
        </a:p>
      </dgm:t>
    </dgm:pt>
    <dgm:pt modelId="{8857039F-9137-47ED-992D-F500403BA088}" type="pres">
      <dgm:prSet presAssocID="{B09F70D0-484A-4D7C-B474-DE1FA8FA88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1BB6B3-4BDD-432A-9AC4-1D363415B6BC}" type="pres">
      <dgm:prSet presAssocID="{535B7992-1DE7-4474-9A0A-98E3D46068CF}" presName="hierRoot1" presStyleCnt="0">
        <dgm:presLayoutVars>
          <dgm:hierBranch val="init"/>
        </dgm:presLayoutVars>
      </dgm:prSet>
      <dgm:spPr/>
    </dgm:pt>
    <dgm:pt modelId="{B5BACDDC-57D7-44F4-842C-3A0932BA7D1F}" type="pres">
      <dgm:prSet presAssocID="{535B7992-1DE7-4474-9A0A-98E3D46068CF}" presName="rootComposite1" presStyleCnt="0"/>
      <dgm:spPr/>
    </dgm:pt>
    <dgm:pt modelId="{F5DBD44F-DD35-4063-B0A9-DD74A1A9D83B}" type="pres">
      <dgm:prSet presAssocID="{535B7992-1DE7-4474-9A0A-98E3D46068CF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94E3153E-CB8B-49FA-8130-42681B0FACC7}" type="pres">
      <dgm:prSet presAssocID="{535B7992-1DE7-4474-9A0A-98E3D46068CF}" presName="titleText1" presStyleLbl="fgAcc0" presStyleIdx="0" presStyleCnt="1" custFlipVert="1" custScaleX="1920" custScaleY="1001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77BA95C-AD7A-421D-B25E-F2AEB802987D}" type="pres">
      <dgm:prSet presAssocID="{535B7992-1DE7-4474-9A0A-98E3D46068CF}" presName="rootConnector1" presStyleLbl="node1" presStyleIdx="0" presStyleCnt="3"/>
      <dgm:spPr/>
      <dgm:t>
        <a:bodyPr/>
        <a:lstStyle/>
        <a:p>
          <a:endParaRPr lang="ru-RU"/>
        </a:p>
      </dgm:t>
    </dgm:pt>
    <dgm:pt modelId="{3D4B4CD3-D4B3-4E93-AE87-558EDFF66845}" type="pres">
      <dgm:prSet presAssocID="{535B7992-1DE7-4474-9A0A-98E3D46068CF}" presName="hierChild2" presStyleCnt="0"/>
      <dgm:spPr/>
    </dgm:pt>
    <dgm:pt modelId="{F5E42759-4E38-466F-A2EC-60CB7CBC03BE}" type="pres">
      <dgm:prSet presAssocID="{F336EBE8-A57E-465A-A7BB-7020EC570256}" presName="Name37" presStyleLbl="parChTrans1D2" presStyleIdx="0" presStyleCnt="3"/>
      <dgm:spPr/>
      <dgm:t>
        <a:bodyPr/>
        <a:lstStyle/>
        <a:p>
          <a:endParaRPr lang="ru-RU"/>
        </a:p>
      </dgm:t>
    </dgm:pt>
    <dgm:pt modelId="{72F8FA0C-F478-40BD-9336-44E2241F0016}" type="pres">
      <dgm:prSet presAssocID="{AC8A3E3C-60F1-4996-AE65-C5368516A9CF}" presName="hierRoot2" presStyleCnt="0">
        <dgm:presLayoutVars>
          <dgm:hierBranch val="init"/>
        </dgm:presLayoutVars>
      </dgm:prSet>
      <dgm:spPr/>
    </dgm:pt>
    <dgm:pt modelId="{BBB2B8FA-70FD-4187-B2C1-35475608A734}" type="pres">
      <dgm:prSet presAssocID="{AC8A3E3C-60F1-4996-AE65-C5368516A9CF}" presName="rootComposite" presStyleCnt="0"/>
      <dgm:spPr/>
    </dgm:pt>
    <dgm:pt modelId="{B608B5D4-05AB-47F1-AC22-8A3B79D91D89}" type="pres">
      <dgm:prSet presAssocID="{AC8A3E3C-60F1-4996-AE65-C5368516A9CF}" presName="rootText" presStyleLbl="node1" presStyleIdx="0" presStyleCnt="3" custLinFactNeighborX="-734" custLinFactNeighborY="-25399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441E0D72-C26D-4399-8B50-8F93A1D16155}" type="pres">
      <dgm:prSet presAssocID="{AC8A3E3C-60F1-4996-AE65-C5368516A9CF}" presName="titleText2" presStyleLbl="fgAcc1" presStyleIdx="0" presStyleCnt="3" custScaleX="7638" custScaleY="12413" custLinFactNeighborX="14695" custLinFactNeighborY="-4824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9B7E02B-15DB-4EE3-BB85-550FBEFFDAB0}" type="pres">
      <dgm:prSet presAssocID="{AC8A3E3C-60F1-4996-AE65-C5368516A9CF}" presName="rootConnector" presStyleLbl="node2" presStyleIdx="0" presStyleCnt="0"/>
      <dgm:spPr/>
      <dgm:t>
        <a:bodyPr/>
        <a:lstStyle/>
        <a:p>
          <a:endParaRPr lang="ru-RU"/>
        </a:p>
      </dgm:t>
    </dgm:pt>
    <dgm:pt modelId="{A193C46F-FB76-4953-91EC-639742D45D2C}" type="pres">
      <dgm:prSet presAssocID="{AC8A3E3C-60F1-4996-AE65-C5368516A9CF}" presName="hierChild4" presStyleCnt="0"/>
      <dgm:spPr/>
    </dgm:pt>
    <dgm:pt modelId="{4879C027-6498-49D5-9482-A2CF345C1B15}" type="pres">
      <dgm:prSet presAssocID="{AC8A3E3C-60F1-4996-AE65-C5368516A9CF}" presName="hierChild5" presStyleCnt="0"/>
      <dgm:spPr/>
    </dgm:pt>
    <dgm:pt modelId="{3AAF5989-434A-492D-9743-6278A67DD6C8}" type="pres">
      <dgm:prSet presAssocID="{459293C1-38E9-4673-B989-35CA76135A23}" presName="Name37" presStyleLbl="parChTrans1D2" presStyleIdx="1" presStyleCnt="3"/>
      <dgm:spPr/>
      <dgm:t>
        <a:bodyPr/>
        <a:lstStyle/>
        <a:p>
          <a:endParaRPr lang="ru-RU"/>
        </a:p>
      </dgm:t>
    </dgm:pt>
    <dgm:pt modelId="{D8205516-F477-45D6-B81A-41C71C4085C2}" type="pres">
      <dgm:prSet presAssocID="{061A8DDD-E3C4-4496-BFE9-06B728FF76D4}" presName="hierRoot2" presStyleCnt="0">
        <dgm:presLayoutVars>
          <dgm:hierBranch val="init"/>
        </dgm:presLayoutVars>
      </dgm:prSet>
      <dgm:spPr/>
    </dgm:pt>
    <dgm:pt modelId="{47BAEDFE-C87C-443D-9928-CF96D459F435}" type="pres">
      <dgm:prSet presAssocID="{061A8DDD-E3C4-4496-BFE9-06B728FF76D4}" presName="rootComposite" presStyleCnt="0"/>
      <dgm:spPr/>
    </dgm:pt>
    <dgm:pt modelId="{EDFB7506-DC22-4C14-81A9-A6EF6C812D38}" type="pres">
      <dgm:prSet presAssocID="{061A8DDD-E3C4-4496-BFE9-06B728FF76D4}" presName="rootText" presStyleLbl="node1" presStyleIdx="1" presStyleCnt="3" custLinFactNeighborX="-1510" custLinFactNeighborY="-24719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EE2973A8-1F5F-444A-9F9D-B89717A1F73A}" type="pres">
      <dgm:prSet presAssocID="{061A8DDD-E3C4-4496-BFE9-06B728FF76D4}" presName="titleText2" presStyleLbl="fgAcc1" presStyleIdx="1" presStyleCnt="3" custScaleX="4500" custScaleY="1393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229A597-681B-4FF5-9270-895170A470E8}" type="pres">
      <dgm:prSet presAssocID="{061A8DDD-E3C4-4496-BFE9-06B728FF76D4}" presName="rootConnector" presStyleLbl="node2" presStyleIdx="0" presStyleCnt="0"/>
      <dgm:spPr/>
      <dgm:t>
        <a:bodyPr/>
        <a:lstStyle/>
        <a:p>
          <a:endParaRPr lang="ru-RU"/>
        </a:p>
      </dgm:t>
    </dgm:pt>
    <dgm:pt modelId="{911CD05B-3AE1-4EF5-BE8D-8CC8EDF12551}" type="pres">
      <dgm:prSet presAssocID="{061A8DDD-E3C4-4496-BFE9-06B728FF76D4}" presName="hierChild4" presStyleCnt="0"/>
      <dgm:spPr/>
    </dgm:pt>
    <dgm:pt modelId="{CCC63499-7F9B-462F-BF12-FC40D1B4A5D7}" type="pres">
      <dgm:prSet presAssocID="{061A8DDD-E3C4-4496-BFE9-06B728FF76D4}" presName="hierChild5" presStyleCnt="0"/>
      <dgm:spPr/>
    </dgm:pt>
    <dgm:pt modelId="{3C1ECB72-8DE4-403A-B65E-3A9C6D7450E0}" type="pres">
      <dgm:prSet presAssocID="{CB5A6DA5-C1CD-4677-B1F5-A95FE4E98EA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59EAE29-B579-4209-96A8-2B4830A6F5FB}" type="pres">
      <dgm:prSet presAssocID="{72E98630-8A6E-4DE3-9BF0-63673DA89364}" presName="hierRoot2" presStyleCnt="0">
        <dgm:presLayoutVars>
          <dgm:hierBranch val="init"/>
        </dgm:presLayoutVars>
      </dgm:prSet>
      <dgm:spPr/>
    </dgm:pt>
    <dgm:pt modelId="{8EE7E6D6-CEA9-4723-8F74-E185310F6C43}" type="pres">
      <dgm:prSet presAssocID="{72E98630-8A6E-4DE3-9BF0-63673DA89364}" presName="rootComposite" presStyleCnt="0"/>
      <dgm:spPr/>
    </dgm:pt>
    <dgm:pt modelId="{7E74AF2C-5F62-4ACF-88A7-491AA0118576}" type="pres">
      <dgm:prSet presAssocID="{72E98630-8A6E-4DE3-9BF0-63673DA89364}" presName="rootText" presStyleLbl="node1" presStyleIdx="2" presStyleCnt="3" custLinFactNeighborX="-1430" custLinFactNeighborY="-26956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033ADA7-C9E1-468F-994E-E47640F5BD7C}" type="pres">
      <dgm:prSet presAssocID="{72E98630-8A6E-4DE3-9BF0-63673DA89364}" presName="titleText2" presStyleLbl="fgAcc1" presStyleIdx="2" presStyleCnt="3" custScaleX="8872" custScaleY="909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9BC679E-8D5C-44DA-B58A-170087D53943}" type="pres">
      <dgm:prSet presAssocID="{72E98630-8A6E-4DE3-9BF0-63673DA89364}" presName="rootConnector" presStyleLbl="node2" presStyleIdx="0" presStyleCnt="0"/>
      <dgm:spPr/>
      <dgm:t>
        <a:bodyPr/>
        <a:lstStyle/>
        <a:p>
          <a:endParaRPr lang="ru-RU"/>
        </a:p>
      </dgm:t>
    </dgm:pt>
    <dgm:pt modelId="{0C56607F-C8A6-4A54-A5DC-9A3B2394FD48}" type="pres">
      <dgm:prSet presAssocID="{72E98630-8A6E-4DE3-9BF0-63673DA89364}" presName="hierChild4" presStyleCnt="0"/>
      <dgm:spPr/>
    </dgm:pt>
    <dgm:pt modelId="{53E4C17E-D115-4F7E-9D61-03985ABDBA2F}" type="pres">
      <dgm:prSet presAssocID="{72E98630-8A6E-4DE3-9BF0-63673DA89364}" presName="hierChild5" presStyleCnt="0"/>
      <dgm:spPr/>
    </dgm:pt>
    <dgm:pt modelId="{4DA625E5-6692-4437-8E9E-2F984BEA41AD}" type="pres">
      <dgm:prSet presAssocID="{535B7992-1DE7-4474-9A0A-98E3D46068CF}" presName="hierChild3" presStyleCnt="0"/>
      <dgm:spPr/>
    </dgm:pt>
  </dgm:ptLst>
  <dgm:cxnLst>
    <dgm:cxn modelId="{2D7D020D-6D10-407A-BB14-023AED56C31C}" srcId="{535B7992-1DE7-4474-9A0A-98E3D46068CF}" destId="{AC8A3E3C-60F1-4996-AE65-C5368516A9CF}" srcOrd="0" destOrd="0" parTransId="{F336EBE8-A57E-465A-A7BB-7020EC570256}" sibTransId="{190BD07A-2DF5-4094-A3DE-A30EE1E70BA4}"/>
    <dgm:cxn modelId="{11B1F960-0CA5-4FB0-A37C-7A5F4FB8D2C1}" type="presOf" srcId="{6476491E-934B-41D5-8BD1-B904D578DC38}" destId="{94E3153E-CB8B-49FA-8130-42681B0FACC7}" srcOrd="0" destOrd="0" presId="urn:microsoft.com/office/officeart/2008/layout/NameandTitleOrganizationalChart"/>
    <dgm:cxn modelId="{F98184F5-07A8-493C-A646-74DAD3C0B454}" type="presOf" srcId="{72E98630-8A6E-4DE3-9BF0-63673DA89364}" destId="{19BC679E-8D5C-44DA-B58A-170087D53943}" srcOrd="1" destOrd="0" presId="urn:microsoft.com/office/officeart/2008/layout/NameandTitleOrganizationalChart"/>
    <dgm:cxn modelId="{9EB2E4CA-5F78-4A51-AEC9-EBC8E991DF8B}" type="presOf" srcId="{B09F70D0-484A-4D7C-B474-DE1FA8FA880F}" destId="{8857039F-9137-47ED-992D-F500403BA088}" srcOrd="0" destOrd="0" presId="urn:microsoft.com/office/officeart/2008/layout/NameandTitleOrganizationalChart"/>
    <dgm:cxn modelId="{0203F2DB-EEB3-4B29-81D4-621225751904}" type="presOf" srcId="{459293C1-38E9-4673-B989-35CA76135A23}" destId="{3AAF5989-434A-492D-9743-6278A67DD6C8}" srcOrd="0" destOrd="0" presId="urn:microsoft.com/office/officeart/2008/layout/NameandTitleOrganizationalChart"/>
    <dgm:cxn modelId="{6F273491-E9CE-43EF-B5B9-E5FBF66E63A6}" type="presOf" srcId="{72E98630-8A6E-4DE3-9BF0-63673DA89364}" destId="{7E74AF2C-5F62-4ACF-88A7-491AA0118576}" srcOrd="0" destOrd="0" presId="urn:microsoft.com/office/officeart/2008/layout/NameandTitleOrganizationalChart"/>
    <dgm:cxn modelId="{E1903F85-53A6-4113-A64D-9CBA5413D1ED}" type="presOf" srcId="{061A8DDD-E3C4-4496-BFE9-06B728FF76D4}" destId="{EDFB7506-DC22-4C14-81A9-A6EF6C812D38}" srcOrd="0" destOrd="0" presId="urn:microsoft.com/office/officeart/2008/layout/NameandTitleOrganizationalChart"/>
    <dgm:cxn modelId="{CB53A7D6-462A-4783-AF9B-9B4F6E532CB6}" srcId="{535B7992-1DE7-4474-9A0A-98E3D46068CF}" destId="{061A8DDD-E3C4-4496-BFE9-06B728FF76D4}" srcOrd="1" destOrd="0" parTransId="{459293C1-38E9-4673-B989-35CA76135A23}" sibTransId="{C42CD068-B2D2-4068-8260-34EC59C05C2C}"/>
    <dgm:cxn modelId="{F4C58DC3-136B-4FF4-A610-691BABF57CC0}" type="presOf" srcId="{C42CD068-B2D2-4068-8260-34EC59C05C2C}" destId="{EE2973A8-1F5F-444A-9F9D-B89717A1F73A}" srcOrd="0" destOrd="0" presId="urn:microsoft.com/office/officeart/2008/layout/NameandTitleOrganizationalChart"/>
    <dgm:cxn modelId="{B538E531-2EC1-40C6-8738-F5999CDA9688}" type="presOf" srcId="{B2107877-1331-4A2F-AB6C-1F126D98A776}" destId="{C033ADA7-C9E1-468F-994E-E47640F5BD7C}" srcOrd="0" destOrd="0" presId="urn:microsoft.com/office/officeart/2008/layout/NameandTitleOrganizationalChart"/>
    <dgm:cxn modelId="{F4B2580B-DFC1-49D9-9439-47577F82574B}" srcId="{B09F70D0-484A-4D7C-B474-DE1FA8FA880F}" destId="{535B7992-1DE7-4474-9A0A-98E3D46068CF}" srcOrd="0" destOrd="0" parTransId="{2DA9E7F3-6921-44D0-8E6A-0365D4A265EC}" sibTransId="{6476491E-934B-41D5-8BD1-B904D578DC38}"/>
    <dgm:cxn modelId="{19297EB9-2F6D-45A3-890E-545ECF8987B0}" type="presOf" srcId="{190BD07A-2DF5-4094-A3DE-A30EE1E70BA4}" destId="{441E0D72-C26D-4399-8B50-8F93A1D16155}" srcOrd="0" destOrd="0" presId="urn:microsoft.com/office/officeart/2008/layout/NameandTitleOrganizationalChart"/>
    <dgm:cxn modelId="{EA6D0199-C5B0-436F-8241-A62904851406}" type="presOf" srcId="{AC8A3E3C-60F1-4996-AE65-C5368516A9CF}" destId="{29B7E02B-15DB-4EE3-BB85-550FBEFFDAB0}" srcOrd="1" destOrd="0" presId="urn:microsoft.com/office/officeart/2008/layout/NameandTitleOrganizationalChart"/>
    <dgm:cxn modelId="{60CFFD9C-0128-4231-845E-106C7D87588D}" srcId="{535B7992-1DE7-4474-9A0A-98E3D46068CF}" destId="{72E98630-8A6E-4DE3-9BF0-63673DA89364}" srcOrd="2" destOrd="0" parTransId="{CB5A6DA5-C1CD-4677-B1F5-A95FE4E98EA9}" sibTransId="{B2107877-1331-4A2F-AB6C-1F126D98A776}"/>
    <dgm:cxn modelId="{DD245EA1-D0F6-4CBB-8E80-986931CE2A71}" type="presOf" srcId="{CB5A6DA5-C1CD-4677-B1F5-A95FE4E98EA9}" destId="{3C1ECB72-8DE4-403A-B65E-3A9C6D7450E0}" srcOrd="0" destOrd="0" presId="urn:microsoft.com/office/officeart/2008/layout/NameandTitleOrganizationalChart"/>
    <dgm:cxn modelId="{DEA344EB-5D3F-4FCC-AAB3-9B5C6B2652FE}" type="presOf" srcId="{061A8DDD-E3C4-4496-BFE9-06B728FF76D4}" destId="{4229A597-681B-4FF5-9270-895170A470E8}" srcOrd="1" destOrd="0" presId="urn:microsoft.com/office/officeart/2008/layout/NameandTitleOrganizationalChart"/>
    <dgm:cxn modelId="{581AA006-9FF8-4CCD-942A-CE7A3A7391E1}" type="presOf" srcId="{535B7992-1DE7-4474-9A0A-98E3D46068CF}" destId="{F5DBD44F-DD35-4063-B0A9-DD74A1A9D83B}" srcOrd="0" destOrd="0" presId="urn:microsoft.com/office/officeart/2008/layout/NameandTitleOrganizationalChart"/>
    <dgm:cxn modelId="{35DE1881-1B22-4630-B764-3CF9D04E4A86}" type="presOf" srcId="{AC8A3E3C-60F1-4996-AE65-C5368516A9CF}" destId="{B608B5D4-05AB-47F1-AC22-8A3B79D91D89}" srcOrd="0" destOrd="0" presId="urn:microsoft.com/office/officeart/2008/layout/NameandTitleOrganizationalChart"/>
    <dgm:cxn modelId="{A0FD42CB-F011-4BDF-A4EB-B8E427F2F2F8}" type="presOf" srcId="{F336EBE8-A57E-465A-A7BB-7020EC570256}" destId="{F5E42759-4E38-466F-A2EC-60CB7CBC03BE}" srcOrd="0" destOrd="0" presId="urn:microsoft.com/office/officeart/2008/layout/NameandTitleOrganizationalChart"/>
    <dgm:cxn modelId="{10147721-4A3E-4161-AF37-EB48751571DB}" type="presOf" srcId="{535B7992-1DE7-4474-9A0A-98E3D46068CF}" destId="{877BA95C-AD7A-421D-B25E-F2AEB802987D}" srcOrd="1" destOrd="0" presId="urn:microsoft.com/office/officeart/2008/layout/NameandTitleOrganizationalChart"/>
    <dgm:cxn modelId="{3EE22FE9-F3B0-45E4-AB2B-0C0F0AD6A9FF}" type="presParOf" srcId="{8857039F-9137-47ED-992D-F500403BA088}" destId="{761BB6B3-4BDD-432A-9AC4-1D363415B6BC}" srcOrd="0" destOrd="0" presId="urn:microsoft.com/office/officeart/2008/layout/NameandTitleOrganizationalChart"/>
    <dgm:cxn modelId="{56CD3067-236B-44E7-B1B0-4A730F964C9F}" type="presParOf" srcId="{761BB6B3-4BDD-432A-9AC4-1D363415B6BC}" destId="{B5BACDDC-57D7-44F4-842C-3A0932BA7D1F}" srcOrd="0" destOrd="0" presId="urn:microsoft.com/office/officeart/2008/layout/NameandTitleOrganizationalChart"/>
    <dgm:cxn modelId="{BC29BE05-DFDE-4D3E-A5A4-186B5087692B}" type="presParOf" srcId="{B5BACDDC-57D7-44F4-842C-3A0932BA7D1F}" destId="{F5DBD44F-DD35-4063-B0A9-DD74A1A9D83B}" srcOrd="0" destOrd="0" presId="urn:microsoft.com/office/officeart/2008/layout/NameandTitleOrganizationalChart"/>
    <dgm:cxn modelId="{34229835-B816-47BA-B59C-8264EB2EBC6C}" type="presParOf" srcId="{B5BACDDC-57D7-44F4-842C-3A0932BA7D1F}" destId="{94E3153E-CB8B-49FA-8130-42681B0FACC7}" srcOrd="1" destOrd="0" presId="urn:microsoft.com/office/officeart/2008/layout/NameandTitleOrganizationalChart"/>
    <dgm:cxn modelId="{6C597A20-AAA4-47B1-9021-F20497697E3A}" type="presParOf" srcId="{B5BACDDC-57D7-44F4-842C-3A0932BA7D1F}" destId="{877BA95C-AD7A-421D-B25E-F2AEB802987D}" srcOrd="2" destOrd="0" presId="urn:microsoft.com/office/officeart/2008/layout/NameandTitleOrganizationalChart"/>
    <dgm:cxn modelId="{54DB41C6-8DE9-4EA9-9B6F-F92405E52B69}" type="presParOf" srcId="{761BB6B3-4BDD-432A-9AC4-1D363415B6BC}" destId="{3D4B4CD3-D4B3-4E93-AE87-558EDFF66845}" srcOrd="1" destOrd="0" presId="urn:microsoft.com/office/officeart/2008/layout/NameandTitleOrganizationalChart"/>
    <dgm:cxn modelId="{D6439E51-827B-4974-A204-47CFF725DFD7}" type="presParOf" srcId="{3D4B4CD3-D4B3-4E93-AE87-558EDFF66845}" destId="{F5E42759-4E38-466F-A2EC-60CB7CBC03BE}" srcOrd="0" destOrd="0" presId="urn:microsoft.com/office/officeart/2008/layout/NameandTitleOrganizationalChart"/>
    <dgm:cxn modelId="{58706383-4E20-496F-AE53-4D0768E968F2}" type="presParOf" srcId="{3D4B4CD3-D4B3-4E93-AE87-558EDFF66845}" destId="{72F8FA0C-F478-40BD-9336-44E2241F0016}" srcOrd="1" destOrd="0" presId="urn:microsoft.com/office/officeart/2008/layout/NameandTitleOrganizationalChart"/>
    <dgm:cxn modelId="{ABA67200-F0C9-47DF-B330-FABE5207DDD8}" type="presParOf" srcId="{72F8FA0C-F478-40BD-9336-44E2241F0016}" destId="{BBB2B8FA-70FD-4187-B2C1-35475608A734}" srcOrd="0" destOrd="0" presId="urn:microsoft.com/office/officeart/2008/layout/NameandTitleOrganizationalChart"/>
    <dgm:cxn modelId="{8A631B9A-CB3E-4390-853C-DA8E257EA5AE}" type="presParOf" srcId="{BBB2B8FA-70FD-4187-B2C1-35475608A734}" destId="{B608B5D4-05AB-47F1-AC22-8A3B79D91D89}" srcOrd="0" destOrd="0" presId="urn:microsoft.com/office/officeart/2008/layout/NameandTitleOrganizationalChart"/>
    <dgm:cxn modelId="{F668668C-A2CB-4226-B6D4-A8806D15D305}" type="presParOf" srcId="{BBB2B8FA-70FD-4187-B2C1-35475608A734}" destId="{441E0D72-C26D-4399-8B50-8F93A1D16155}" srcOrd="1" destOrd="0" presId="urn:microsoft.com/office/officeart/2008/layout/NameandTitleOrganizationalChart"/>
    <dgm:cxn modelId="{AD715036-FE9A-4560-A034-F4C9C8C696A7}" type="presParOf" srcId="{BBB2B8FA-70FD-4187-B2C1-35475608A734}" destId="{29B7E02B-15DB-4EE3-BB85-550FBEFFDAB0}" srcOrd="2" destOrd="0" presId="urn:microsoft.com/office/officeart/2008/layout/NameandTitleOrganizationalChart"/>
    <dgm:cxn modelId="{F0965DBA-7DB4-47B8-80B6-6C6F3118B295}" type="presParOf" srcId="{72F8FA0C-F478-40BD-9336-44E2241F0016}" destId="{A193C46F-FB76-4953-91EC-639742D45D2C}" srcOrd="1" destOrd="0" presId="urn:microsoft.com/office/officeart/2008/layout/NameandTitleOrganizationalChart"/>
    <dgm:cxn modelId="{DCEAAC37-8C21-4A89-955E-15C31BD99C9C}" type="presParOf" srcId="{72F8FA0C-F478-40BD-9336-44E2241F0016}" destId="{4879C027-6498-49D5-9482-A2CF345C1B15}" srcOrd="2" destOrd="0" presId="urn:microsoft.com/office/officeart/2008/layout/NameandTitleOrganizationalChart"/>
    <dgm:cxn modelId="{5102C61F-8762-42D6-80C6-3FDF0F3ADBAB}" type="presParOf" srcId="{3D4B4CD3-D4B3-4E93-AE87-558EDFF66845}" destId="{3AAF5989-434A-492D-9743-6278A67DD6C8}" srcOrd="2" destOrd="0" presId="urn:microsoft.com/office/officeart/2008/layout/NameandTitleOrganizationalChart"/>
    <dgm:cxn modelId="{1AF30812-0D57-411B-9108-64AE76581E65}" type="presParOf" srcId="{3D4B4CD3-D4B3-4E93-AE87-558EDFF66845}" destId="{D8205516-F477-45D6-B81A-41C71C4085C2}" srcOrd="3" destOrd="0" presId="urn:microsoft.com/office/officeart/2008/layout/NameandTitleOrganizationalChart"/>
    <dgm:cxn modelId="{7FF89A4C-F1B7-4F26-922F-47E79428530A}" type="presParOf" srcId="{D8205516-F477-45D6-B81A-41C71C4085C2}" destId="{47BAEDFE-C87C-443D-9928-CF96D459F435}" srcOrd="0" destOrd="0" presId="urn:microsoft.com/office/officeart/2008/layout/NameandTitleOrganizationalChart"/>
    <dgm:cxn modelId="{A51C6189-7732-4283-A74B-47249C136CCA}" type="presParOf" srcId="{47BAEDFE-C87C-443D-9928-CF96D459F435}" destId="{EDFB7506-DC22-4C14-81A9-A6EF6C812D38}" srcOrd="0" destOrd="0" presId="urn:microsoft.com/office/officeart/2008/layout/NameandTitleOrganizationalChart"/>
    <dgm:cxn modelId="{8F2A2FA9-8445-4CD8-9706-8DA3906B608E}" type="presParOf" srcId="{47BAEDFE-C87C-443D-9928-CF96D459F435}" destId="{EE2973A8-1F5F-444A-9F9D-B89717A1F73A}" srcOrd="1" destOrd="0" presId="urn:microsoft.com/office/officeart/2008/layout/NameandTitleOrganizationalChart"/>
    <dgm:cxn modelId="{152354CF-1913-4305-8F31-4D73FD9F82FD}" type="presParOf" srcId="{47BAEDFE-C87C-443D-9928-CF96D459F435}" destId="{4229A597-681B-4FF5-9270-895170A470E8}" srcOrd="2" destOrd="0" presId="urn:microsoft.com/office/officeart/2008/layout/NameandTitleOrganizationalChart"/>
    <dgm:cxn modelId="{B0666E16-3E3D-439A-B02B-6D30BACBB767}" type="presParOf" srcId="{D8205516-F477-45D6-B81A-41C71C4085C2}" destId="{911CD05B-3AE1-4EF5-BE8D-8CC8EDF12551}" srcOrd="1" destOrd="0" presId="urn:microsoft.com/office/officeart/2008/layout/NameandTitleOrganizationalChart"/>
    <dgm:cxn modelId="{305B779A-7C71-4CA4-9A13-C6485DFAA065}" type="presParOf" srcId="{D8205516-F477-45D6-B81A-41C71C4085C2}" destId="{CCC63499-7F9B-462F-BF12-FC40D1B4A5D7}" srcOrd="2" destOrd="0" presId="urn:microsoft.com/office/officeart/2008/layout/NameandTitleOrganizationalChart"/>
    <dgm:cxn modelId="{10A1390A-B3D9-4453-91C2-852F78C1B7C2}" type="presParOf" srcId="{3D4B4CD3-D4B3-4E93-AE87-558EDFF66845}" destId="{3C1ECB72-8DE4-403A-B65E-3A9C6D7450E0}" srcOrd="4" destOrd="0" presId="urn:microsoft.com/office/officeart/2008/layout/NameandTitleOrganizationalChart"/>
    <dgm:cxn modelId="{43AAAE7D-4803-44F2-9AC0-1D6EFE78A01C}" type="presParOf" srcId="{3D4B4CD3-D4B3-4E93-AE87-558EDFF66845}" destId="{859EAE29-B579-4209-96A8-2B4830A6F5FB}" srcOrd="5" destOrd="0" presId="urn:microsoft.com/office/officeart/2008/layout/NameandTitleOrganizationalChart"/>
    <dgm:cxn modelId="{3E6E2F2D-033B-4490-B737-B219957228EA}" type="presParOf" srcId="{859EAE29-B579-4209-96A8-2B4830A6F5FB}" destId="{8EE7E6D6-CEA9-4723-8F74-E185310F6C43}" srcOrd="0" destOrd="0" presId="urn:microsoft.com/office/officeart/2008/layout/NameandTitleOrganizationalChart"/>
    <dgm:cxn modelId="{3BFA261F-C706-4831-8B34-D90283496DCC}" type="presParOf" srcId="{8EE7E6D6-CEA9-4723-8F74-E185310F6C43}" destId="{7E74AF2C-5F62-4ACF-88A7-491AA0118576}" srcOrd="0" destOrd="0" presId="urn:microsoft.com/office/officeart/2008/layout/NameandTitleOrganizationalChart"/>
    <dgm:cxn modelId="{E48D516D-CD9B-4518-A9A0-AB9B97224277}" type="presParOf" srcId="{8EE7E6D6-CEA9-4723-8F74-E185310F6C43}" destId="{C033ADA7-C9E1-468F-994E-E47640F5BD7C}" srcOrd="1" destOrd="0" presId="urn:microsoft.com/office/officeart/2008/layout/NameandTitleOrganizationalChart"/>
    <dgm:cxn modelId="{C5E0D94F-A2CF-498D-A7A3-AB6CF3AB3A5D}" type="presParOf" srcId="{8EE7E6D6-CEA9-4723-8F74-E185310F6C43}" destId="{19BC679E-8D5C-44DA-B58A-170087D53943}" srcOrd="2" destOrd="0" presId="urn:microsoft.com/office/officeart/2008/layout/NameandTitleOrganizationalChart"/>
    <dgm:cxn modelId="{F0B076EE-21B0-4279-B4ED-8B5B4C36F18C}" type="presParOf" srcId="{859EAE29-B579-4209-96A8-2B4830A6F5FB}" destId="{0C56607F-C8A6-4A54-A5DC-9A3B2394FD48}" srcOrd="1" destOrd="0" presId="urn:microsoft.com/office/officeart/2008/layout/NameandTitleOrganizationalChart"/>
    <dgm:cxn modelId="{C6654372-DAE5-44DE-9C45-F8095955A9C8}" type="presParOf" srcId="{859EAE29-B579-4209-96A8-2B4830A6F5FB}" destId="{53E4C17E-D115-4F7E-9D61-03985ABDBA2F}" srcOrd="2" destOrd="0" presId="urn:microsoft.com/office/officeart/2008/layout/NameandTitleOrganizationalChart"/>
    <dgm:cxn modelId="{49160A14-860D-4AF9-9880-74572DAC966F}" type="presParOf" srcId="{761BB6B3-4BDD-432A-9AC4-1D363415B6BC}" destId="{4DA625E5-6692-4437-8E9E-2F984BEA41AD}" srcOrd="2" destOrd="0" presId="urn:microsoft.com/office/officeart/2008/layout/NameandTitleOrganizationalChar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4D0D6E-9345-43FB-A13A-0E5E69539716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3669AF-701D-4337-B560-60FB13078A96}">
      <dgm:prSet phldrT="[Текст]" phldr="1"/>
      <dgm:spPr/>
      <dgm:t>
        <a:bodyPr/>
        <a:lstStyle/>
        <a:p>
          <a:endParaRPr lang="ru-RU"/>
        </a:p>
      </dgm:t>
    </dgm:pt>
    <dgm:pt modelId="{6FDA813D-5B9A-4D7F-95E1-DEBFD62EFA7F}" type="parTrans" cxnId="{24BF6782-00FB-421D-9F9F-9BA43FB0977D}">
      <dgm:prSet/>
      <dgm:spPr/>
      <dgm:t>
        <a:bodyPr/>
        <a:lstStyle/>
        <a:p>
          <a:endParaRPr lang="ru-RU"/>
        </a:p>
      </dgm:t>
    </dgm:pt>
    <dgm:pt modelId="{9A281458-C6C2-44F3-BC55-676503BA9A8F}" type="sibTrans" cxnId="{24BF6782-00FB-421D-9F9F-9BA43FB0977D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15159" t="-395" r="-77159" b="395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2E43CCD5-2309-4550-AE41-F7D03CE694C7}">
      <dgm:prSet phldrT="[Текст]" phldr="1"/>
      <dgm:spPr/>
      <dgm:t>
        <a:bodyPr/>
        <a:lstStyle/>
        <a:p>
          <a:endParaRPr lang="ru-RU"/>
        </a:p>
      </dgm:t>
    </dgm:pt>
    <dgm:pt modelId="{10D480B2-7D39-4125-B449-51E00D06FDDE}" type="sibTrans" cxnId="{EE6AB214-6053-40C3-8B49-65672DF60F0A}">
      <dgm:prSet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05709CE9-C10D-4914-8FE0-9C3987A66AB6}" type="parTrans" cxnId="{EE6AB214-6053-40C3-8B49-65672DF60F0A}">
      <dgm:prSet/>
      <dgm:spPr/>
      <dgm:t>
        <a:bodyPr/>
        <a:lstStyle/>
        <a:p>
          <a:endParaRPr lang="ru-RU"/>
        </a:p>
      </dgm:t>
    </dgm:pt>
    <dgm:pt modelId="{1197D581-D88B-41E8-A85B-01D7F951A80B}">
      <dgm:prSet phldrT="[Текст]" phldr="1"/>
      <dgm:spPr/>
      <dgm:t>
        <a:bodyPr/>
        <a:lstStyle/>
        <a:p>
          <a:endParaRPr lang="ru-RU" dirty="0"/>
        </a:p>
      </dgm:t>
    </dgm:pt>
    <dgm:pt modelId="{55360406-F752-4291-8C73-2B163162821D}" type="sibTrans" cxnId="{9752120E-E515-4F51-9EA9-07B94B8AB0BE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45E090F7-ABCC-4BE1-868A-5690C0C96114}" type="parTrans" cxnId="{9752120E-E515-4F51-9EA9-07B94B8AB0BE}">
      <dgm:prSet/>
      <dgm:spPr/>
      <dgm:t>
        <a:bodyPr/>
        <a:lstStyle/>
        <a:p>
          <a:endParaRPr lang="ru-RU"/>
        </a:p>
      </dgm:t>
    </dgm:pt>
    <dgm:pt modelId="{80C4F5FD-DECB-497D-940E-14FF1A39716F}" type="pres">
      <dgm:prSet presAssocID="{754D0D6E-9345-43FB-A13A-0E5E69539716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71D4AE27-4257-44A3-BDA6-B40ED8DBCF6B}" type="pres">
      <dgm:prSet presAssocID="{754D0D6E-9345-43FB-A13A-0E5E69539716}" presName="picts" presStyleCnt="0"/>
      <dgm:spPr/>
    </dgm:pt>
    <dgm:pt modelId="{5FCFF3C0-7325-476A-8F02-7DECCA024B72}" type="pres">
      <dgm:prSet presAssocID="{754D0D6E-9345-43FB-A13A-0E5E69539716}" presName="space1" presStyleCnt="0"/>
      <dgm:spPr/>
    </dgm:pt>
    <dgm:pt modelId="{6193E0F4-710F-4440-8B08-6782C30BEFDD}" type="pres">
      <dgm:prSet presAssocID="{754D0D6E-9345-43FB-A13A-0E5E69539716}" presName="space2" presStyleCnt="0"/>
      <dgm:spPr/>
    </dgm:pt>
    <dgm:pt modelId="{65A781C3-5916-440B-BEAE-DD9D2D277C36}" type="pres">
      <dgm:prSet presAssocID="{55360406-F752-4291-8C73-2B163162821D}" presName="pictA1" presStyleCnt="0"/>
      <dgm:spPr/>
    </dgm:pt>
    <dgm:pt modelId="{23170199-2605-43E8-9C36-498D7FD824EC}" type="pres">
      <dgm:prSet presAssocID="{55360406-F752-4291-8C73-2B163162821D}" presName="imageRepeatNode" presStyleLbl="alignNode1" presStyleIdx="0" presStyleCnt="5" custScaleX="100929" custScaleY="99472" custLinFactNeighborX="-5277" custLinFactNeighborY="-1039"/>
      <dgm:spPr/>
      <dgm:t>
        <a:bodyPr/>
        <a:lstStyle/>
        <a:p>
          <a:endParaRPr lang="ru-RU"/>
        </a:p>
      </dgm:t>
    </dgm:pt>
    <dgm:pt modelId="{0F926BD0-3903-4195-B073-881B04518415}" type="pres">
      <dgm:prSet presAssocID="{55360406-F752-4291-8C73-2B163162821D}" presName="oneDotPict" presStyleCnt="0"/>
      <dgm:spPr/>
    </dgm:pt>
    <dgm:pt modelId="{B84D078F-06E8-474D-A17A-C44E2AE740C8}" type="pres">
      <dgm:prSet presAssocID="{55360406-F752-4291-8C73-2B163162821D}" presName="dotPict_11" presStyleLbl="solidFgAcc1" presStyleIdx="0" presStyleCnt="12"/>
      <dgm:spPr/>
    </dgm:pt>
    <dgm:pt modelId="{E7D50DC0-DFB4-4661-9C5D-19658F8F697F}" type="pres">
      <dgm:prSet presAssocID="{9A281458-C6C2-44F3-BC55-676503BA9A8F}" presName="pictA2" presStyleCnt="0"/>
      <dgm:spPr/>
    </dgm:pt>
    <dgm:pt modelId="{DE709E37-573D-4F1E-BC15-3BF02765A0F3}" type="pres">
      <dgm:prSet presAssocID="{9A281458-C6C2-44F3-BC55-676503BA9A8F}" presName="imageRepeatNode" presStyleLbl="alignNode1" presStyleIdx="1" presStyleCnt="5" custScaleX="81876" custScaleY="74652" custLinFactNeighborX="-19936" custLinFactNeighborY="-13641"/>
      <dgm:spPr/>
      <dgm:t>
        <a:bodyPr/>
        <a:lstStyle/>
        <a:p>
          <a:endParaRPr lang="ru-RU"/>
        </a:p>
      </dgm:t>
    </dgm:pt>
    <dgm:pt modelId="{A1894840-FAA3-4E46-84FF-25BD9C102233}" type="pres">
      <dgm:prSet presAssocID="{9A281458-C6C2-44F3-BC55-676503BA9A8F}" presName="twoDotsPict" presStyleCnt="0"/>
      <dgm:spPr/>
    </dgm:pt>
    <dgm:pt modelId="{187383EB-5D1C-49B8-BC6D-99A619DA4747}" type="pres">
      <dgm:prSet presAssocID="{9A281458-C6C2-44F3-BC55-676503BA9A8F}" presName="dotPict_21" presStyleLbl="solidFgAcc1" presStyleIdx="1" presStyleCnt="12"/>
      <dgm:spPr/>
    </dgm:pt>
    <dgm:pt modelId="{09AE718B-47A5-4A88-80FC-3323C81FB10F}" type="pres">
      <dgm:prSet presAssocID="{9A281458-C6C2-44F3-BC55-676503BA9A8F}" presName="dotPict_22" presStyleLbl="solidFgAcc1" presStyleIdx="2" presStyleCnt="12"/>
      <dgm:spPr/>
    </dgm:pt>
    <dgm:pt modelId="{62F6F42F-92A0-4E47-8831-7156C15E71F4}" type="pres">
      <dgm:prSet presAssocID="{10D480B2-7D39-4125-B449-51E00D06FDDE}" presName="pictA3" presStyleCnt="0"/>
      <dgm:spPr/>
    </dgm:pt>
    <dgm:pt modelId="{0410E9E9-5C89-4064-AE0A-81EE7DB4BCD1}" type="pres">
      <dgm:prSet presAssocID="{10D480B2-7D39-4125-B449-51E00D06FDDE}" presName="imageRepeatNode" presStyleLbl="alignNode1" presStyleIdx="2" presStyleCnt="5" custFlipHor="0" custScaleX="46203" custScaleY="18376" custLinFactX="-15733" custLinFactY="-55172" custLinFactNeighborX="-100000" custLinFactNeighborY="-100000"/>
      <dgm:spPr/>
      <dgm:t>
        <a:bodyPr/>
        <a:lstStyle/>
        <a:p>
          <a:endParaRPr lang="ru-RU"/>
        </a:p>
      </dgm:t>
    </dgm:pt>
    <dgm:pt modelId="{4F3F3BF3-6CFE-46E2-B341-03D5CF807315}" type="pres">
      <dgm:prSet presAssocID="{10D480B2-7D39-4125-B449-51E00D06FDDE}" presName="threeDotsPict" presStyleCnt="0"/>
      <dgm:spPr/>
    </dgm:pt>
    <dgm:pt modelId="{D0ECD9C4-4613-412D-934A-96E311BCBF7E}" type="pres">
      <dgm:prSet presAssocID="{10D480B2-7D39-4125-B449-51E00D06FDDE}" presName="dotPict_31" presStyleLbl="solidFgAcc1" presStyleIdx="3" presStyleCnt="12"/>
      <dgm:spPr/>
    </dgm:pt>
    <dgm:pt modelId="{B6978386-1EA8-4CBC-ADF0-7DF728D7F006}" type="pres">
      <dgm:prSet presAssocID="{10D480B2-7D39-4125-B449-51E00D06FDDE}" presName="dotPict_32" presStyleLbl="solidFgAcc1" presStyleIdx="4" presStyleCnt="12"/>
      <dgm:spPr/>
    </dgm:pt>
    <dgm:pt modelId="{6C7CA2F3-A036-4BE8-8381-8F356DFAF650}" type="pres">
      <dgm:prSet presAssocID="{10D480B2-7D39-4125-B449-51E00D06FDDE}" presName="dotPict_33" presStyleLbl="solidFgAcc1" presStyleIdx="5" presStyleCnt="12"/>
      <dgm:spPr/>
    </dgm:pt>
    <dgm:pt modelId="{E184EF15-2379-46A4-A53B-1DC63B3B7105}" type="pres">
      <dgm:prSet presAssocID="{754D0D6E-9345-43FB-A13A-0E5E69539716}" presName="pictB4" presStyleLbl="alignNode1" presStyleIdx="3" presStyleCnt="5"/>
      <dgm:spPr>
        <a:noFill/>
        <a:ln>
          <a:noFill/>
        </a:ln>
      </dgm:spPr>
    </dgm:pt>
    <dgm:pt modelId="{31D1BDEF-56D7-4105-A961-299D2C18249D}" type="pres">
      <dgm:prSet presAssocID="{754D0D6E-9345-43FB-A13A-0E5E69539716}" presName="pictB5" presStyleLbl="alignNode1" presStyleIdx="4" presStyleCnt="5"/>
      <dgm:spPr>
        <a:noFill/>
        <a:ln>
          <a:noFill/>
        </a:ln>
      </dgm:spPr>
    </dgm:pt>
    <dgm:pt modelId="{A5A074BE-983E-4D51-ADBF-1C395B2115AF}" type="pres">
      <dgm:prSet presAssocID="{754D0D6E-9345-43FB-A13A-0E5E69539716}" presName="txLine" presStyleCnt="0"/>
      <dgm:spPr/>
    </dgm:pt>
    <dgm:pt modelId="{5C3E2334-4C4B-4BC6-B991-7844FB48D748}" type="pres">
      <dgm:prSet presAssocID="{1197D581-D88B-41E8-A85B-01D7F951A80B}" presName="oneDotTx" presStyleCnt="0"/>
      <dgm:spPr/>
    </dgm:pt>
    <dgm:pt modelId="{496305B8-14C8-4CEB-9541-D159CB75B314}" type="pres">
      <dgm:prSet presAssocID="{1197D581-D88B-41E8-A85B-01D7F951A80B}" presName="dotTx_11" presStyleLbl="solidFgAcc1" presStyleIdx="6" presStyleCnt="12"/>
      <dgm:spPr/>
    </dgm:pt>
    <dgm:pt modelId="{4C0DD99A-8548-4580-BEB0-7393288ACDD8}" type="pres">
      <dgm:prSet presAssocID="{1197D581-D88B-41E8-A85B-01D7F951A80B}" presName="Name37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539EE-FACD-4352-8C06-60C207416898}" type="pres">
      <dgm:prSet presAssocID="{2E3669AF-701D-4337-B560-60FB13078A96}" presName="twoDotsTx" presStyleCnt="0"/>
      <dgm:spPr/>
    </dgm:pt>
    <dgm:pt modelId="{B302F37F-089D-4040-B7CF-8FE962DAE795}" type="pres">
      <dgm:prSet presAssocID="{2E3669AF-701D-4337-B560-60FB13078A96}" presName="dotTx_21" presStyleLbl="solidFgAcc1" presStyleIdx="7" presStyleCnt="12"/>
      <dgm:spPr/>
    </dgm:pt>
    <dgm:pt modelId="{0A0C26D7-B179-4171-A029-F857D4A2A362}" type="pres">
      <dgm:prSet presAssocID="{2E3669AF-701D-4337-B560-60FB13078A96}" presName="dotTx_22" presStyleLbl="solidFgAcc1" presStyleIdx="8" presStyleCnt="12"/>
      <dgm:spPr/>
    </dgm:pt>
    <dgm:pt modelId="{4887B06A-5641-496F-985A-44F77B2248CF}" type="pres">
      <dgm:prSet presAssocID="{2E3669AF-701D-4337-B560-60FB13078A96}" presName="Name39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B56C8-8399-43DF-9B8C-CD9644F82B1A}" type="pres">
      <dgm:prSet presAssocID="{2E43CCD5-2309-4550-AE41-F7D03CE694C7}" presName="threeDotsTx" presStyleCnt="0"/>
      <dgm:spPr/>
    </dgm:pt>
    <dgm:pt modelId="{25F55E57-6159-4CB7-8044-103A610AA04C}" type="pres">
      <dgm:prSet presAssocID="{2E43CCD5-2309-4550-AE41-F7D03CE694C7}" presName="dotTx_31" presStyleLbl="solidFgAcc1" presStyleIdx="9" presStyleCnt="12"/>
      <dgm:spPr/>
    </dgm:pt>
    <dgm:pt modelId="{5854D7E1-C4A8-4714-B72D-97B2A97A4D3A}" type="pres">
      <dgm:prSet presAssocID="{2E43CCD5-2309-4550-AE41-F7D03CE694C7}" presName="dotTx_32" presStyleLbl="solidFgAcc1" presStyleIdx="10" presStyleCnt="12"/>
      <dgm:spPr/>
    </dgm:pt>
    <dgm:pt modelId="{7C9A7012-46EC-4A0F-83C2-9E956E4D0D04}" type="pres">
      <dgm:prSet presAssocID="{2E43CCD5-2309-4550-AE41-F7D03CE694C7}" presName="dotTx_33" presStyleLbl="solidFgAcc1" presStyleIdx="11" presStyleCnt="12"/>
      <dgm:spPr/>
    </dgm:pt>
    <dgm:pt modelId="{C2E0BC2E-D16C-4C9C-A4B8-37D2E50F6963}" type="pres">
      <dgm:prSet presAssocID="{2E43CCD5-2309-4550-AE41-F7D03CE694C7}" presName="Name41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FC969D-0AEA-4146-B8C0-AFD8D4D93ADB}" type="presOf" srcId="{1197D581-D88B-41E8-A85B-01D7F951A80B}" destId="{4C0DD99A-8548-4580-BEB0-7393288ACDD8}" srcOrd="0" destOrd="0" presId="urn:microsoft.com/office/officeart/2009/3/layout/SpiralPicture"/>
    <dgm:cxn modelId="{0B13A623-0C31-484E-9B45-CE32EFAC7EAD}" type="presOf" srcId="{2E43CCD5-2309-4550-AE41-F7D03CE694C7}" destId="{C2E0BC2E-D16C-4C9C-A4B8-37D2E50F6963}" srcOrd="0" destOrd="0" presId="urn:microsoft.com/office/officeart/2009/3/layout/SpiralPicture"/>
    <dgm:cxn modelId="{4F06C1C8-5456-42A5-93B8-728502E739FD}" type="presOf" srcId="{55360406-F752-4291-8C73-2B163162821D}" destId="{23170199-2605-43E8-9C36-498D7FD824EC}" srcOrd="0" destOrd="0" presId="urn:microsoft.com/office/officeart/2009/3/layout/SpiralPicture"/>
    <dgm:cxn modelId="{24BF6782-00FB-421D-9F9F-9BA43FB0977D}" srcId="{754D0D6E-9345-43FB-A13A-0E5E69539716}" destId="{2E3669AF-701D-4337-B560-60FB13078A96}" srcOrd="1" destOrd="0" parTransId="{6FDA813D-5B9A-4D7F-95E1-DEBFD62EFA7F}" sibTransId="{9A281458-C6C2-44F3-BC55-676503BA9A8F}"/>
    <dgm:cxn modelId="{D389E5A5-66C2-46ED-A8FC-FA91365B18DF}" type="presOf" srcId="{9A281458-C6C2-44F3-BC55-676503BA9A8F}" destId="{DE709E37-573D-4F1E-BC15-3BF02765A0F3}" srcOrd="0" destOrd="0" presId="urn:microsoft.com/office/officeart/2009/3/layout/SpiralPicture"/>
    <dgm:cxn modelId="{AA55F3EB-45D9-46B8-B988-C8D78336EF1F}" type="presOf" srcId="{2E3669AF-701D-4337-B560-60FB13078A96}" destId="{4887B06A-5641-496F-985A-44F77B2248CF}" srcOrd="0" destOrd="0" presId="urn:microsoft.com/office/officeart/2009/3/layout/SpiralPicture"/>
    <dgm:cxn modelId="{EE6AB214-6053-40C3-8B49-65672DF60F0A}" srcId="{754D0D6E-9345-43FB-A13A-0E5E69539716}" destId="{2E43CCD5-2309-4550-AE41-F7D03CE694C7}" srcOrd="2" destOrd="0" parTransId="{05709CE9-C10D-4914-8FE0-9C3987A66AB6}" sibTransId="{10D480B2-7D39-4125-B449-51E00D06FDDE}"/>
    <dgm:cxn modelId="{2348EB03-3447-4262-8EEE-D6602C3AD91A}" type="presOf" srcId="{754D0D6E-9345-43FB-A13A-0E5E69539716}" destId="{80C4F5FD-DECB-497D-940E-14FF1A39716F}" srcOrd="0" destOrd="0" presId="urn:microsoft.com/office/officeart/2009/3/layout/SpiralPicture"/>
    <dgm:cxn modelId="{9752120E-E515-4F51-9EA9-07B94B8AB0BE}" srcId="{754D0D6E-9345-43FB-A13A-0E5E69539716}" destId="{1197D581-D88B-41E8-A85B-01D7F951A80B}" srcOrd="0" destOrd="0" parTransId="{45E090F7-ABCC-4BE1-868A-5690C0C96114}" sibTransId="{55360406-F752-4291-8C73-2B163162821D}"/>
    <dgm:cxn modelId="{7B646C52-3482-4A7C-91B2-16D59C0AA0CA}" type="presOf" srcId="{10D480B2-7D39-4125-B449-51E00D06FDDE}" destId="{0410E9E9-5C89-4064-AE0A-81EE7DB4BCD1}" srcOrd="0" destOrd="0" presId="urn:microsoft.com/office/officeart/2009/3/layout/SpiralPicture"/>
    <dgm:cxn modelId="{ACC9C121-B8CD-4667-882B-DA98D4E5426C}" type="presParOf" srcId="{80C4F5FD-DECB-497D-940E-14FF1A39716F}" destId="{71D4AE27-4257-44A3-BDA6-B40ED8DBCF6B}" srcOrd="0" destOrd="0" presId="urn:microsoft.com/office/officeart/2009/3/layout/SpiralPicture"/>
    <dgm:cxn modelId="{90858BE7-58AC-4F42-B63D-DCD8FF9C5C8D}" type="presParOf" srcId="{71D4AE27-4257-44A3-BDA6-B40ED8DBCF6B}" destId="{5FCFF3C0-7325-476A-8F02-7DECCA024B72}" srcOrd="0" destOrd="0" presId="urn:microsoft.com/office/officeart/2009/3/layout/SpiralPicture"/>
    <dgm:cxn modelId="{7A4BCEA8-7205-4DDC-8F5B-B8E2F6105742}" type="presParOf" srcId="{71D4AE27-4257-44A3-BDA6-B40ED8DBCF6B}" destId="{6193E0F4-710F-4440-8B08-6782C30BEFDD}" srcOrd="1" destOrd="0" presId="urn:microsoft.com/office/officeart/2009/3/layout/SpiralPicture"/>
    <dgm:cxn modelId="{35C88A0D-B330-4B36-A96D-EF985801AB05}" type="presParOf" srcId="{71D4AE27-4257-44A3-BDA6-B40ED8DBCF6B}" destId="{65A781C3-5916-440B-BEAE-DD9D2D277C36}" srcOrd="2" destOrd="0" presId="urn:microsoft.com/office/officeart/2009/3/layout/SpiralPicture"/>
    <dgm:cxn modelId="{B1A626DF-9BE2-4EEC-ADBE-6BB0E17E0AF8}" type="presParOf" srcId="{65A781C3-5916-440B-BEAE-DD9D2D277C36}" destId="{23170199-2605-43E8-9C36-498D7FD824EC}" srcOrd="0" destOrd="0" presId="urn:microsoft.com/office/officeart/2009/3/layout/SpiralPicture"/>
    <dgm:cxn modelId="{9A23204E-EF78-4B0A-B314-BDDE68570868}" type="presParOf" srcId="{71D4AE27-4257-44A3-BDA6-B40ED8DBCF6B}" destId="{0F926BD0-3903-4195-B073-881B04518415}" srcOrd="3" destOrd="0" presId="urn:microsoft.com/office/officeart/2009/3/layout/SpiralPicture"/>
    <dgm:cxn modelId="{21CCA367-4B06-4836-A142-38326C65C803}" type="presParOf" srcId="{0F926BD0-3903-4195-B073-881B04518415}" destId="{B84D078F-06E8-474D-A17A-C44E2AE740C8}" srcOrd="0" destOrd="0" presId="urn:microsoft.com/office/officeart/2009/3/layout/SpiralPicture"/>
    <dgm:cxn modelId="{378361C6-1557-45DA-A560-088384F3EDFB}" type="presParOf" srcId="{71D4AE27-4257-44A3-BDA6-B40ED8DBCF6B}" destId="{E7D50DC0-DFB4-4661-9C5D-19658F8F697F}" srcOrd="4" destOrd="0" presId="urn:microsoft.com/office/officeart/2009/3/layout/SpiralPicture"/>
    <dgm:cxn modelId="{6A0520CF-CCE3-4B51-B882-481A69BC565E}" type="presParOf" srcId="{E7D50DC0-DFB4-4661-9C5D-19658F8F697F}" destId="{DE709E37-573D-4F1E-BC15-3BF02765A0F3}" srcOrd="0" destOrd="0" presId="urn:microsoft.com/office/officeart/2009/3/layout/SpiralPicture"/>
    <dgm:cxn modelId="{339C03BD-43BE-4FCC-83B9-CF819E268E8B}" type="presParOf" srcId="{71D4AE27-4257-44A3-BDA6-B40ED8DBCF6B}" destId="{A1894840-FAA3-4E46-84FF-25BD9C102233}" srcOrd="5" destOrd="0" presId="urn:microsoft.com/office/officeart/2009/3/layout/SpiralPicture"/>
    <dgm:cxn modelId="{AC7E1FB1-FC56-4480-8603-DE32DB4244A8}" type="presParOf" srcId="{A1894840-FAA3-4E46-84FF-25BD9C102233}" destId="{187383EB-5D1C-49B8-BC6D-99A619DA4747}" srcOrd="0" destOrd="0" presId="urn:microsoft.com/office/officeart/2009/3/layout/SpiralPicture"/>
    <dgm:cxn modelId="{BE54002E-025F-43D0-A9BE-7848B3059783}" type="presParOf" srcId="{A1894840-FAA3-4E46-84FF-25BD9C102233}" destId="{09AE718B-47A5-4A88-80FC-3323C81FB10F}" srcOrd="1" destOrd="0" presId="urn:microsoft.com/office/officeart/2009/3/layout/SpiralPicture"/>
    <dgm:cxn modelId="{32B806C1-3162-468F-8629-AB83E18FEEAA}" type="presParOf" srcId="{71D4AE27-4257-44A3-BDA6-B40ED8DBCF6B}" destId="{62F6F42F-92A0-4E47-8831-7156C15E71F4}" srcOrd="6" destOrd="0" presId="urn:microsoft.com/office/officeart/2009/3/layout/SpiralPicture"/>
    <dgm:cxn modelId="{DE1E7940-A480-465D-BF23-CFE331229DD1}" type="presParOf" srcId="{62F6F42F-92A0-4E47-8831-7156C15E71F4}" destId="{0410E9E9-5C89-4064-AE0A-81EE7DB4BCD1}" srcOrd="0" destOrd="0" presId="urn:microsoft.com/office/officeart/2009/3/layout/SpiralPicture"/>
    <dgm:cxn modelId="{8782E7A3-2F5C-4F19-8369-D5BBC978DD7B}" type="presParOf" srcId="{71D4AE27-4257-44A3-BDA6-B40ED8DBCF6B}" destId="{4F3F3BF3-6CFE-46E2-B341-03D5CF807315}" srcOrd="7" destOrd="0" presId="urn:microsoft.com/office/officeart/2009/3/layout/SpiralPicture"/>
    <dgm:cxn modelId="{9B05007C-9C14-45A7-AC47-3653BD6E7AFC}" type="presParOf" srcId="{4F3F3BF3-6CFE-46E2-B341-03D5CF807315}" destId="{D0ECD9C4-4613-412D-934A-96E311BCBF7E}" srcOrd="0" destOrd="0" presId="urn:microsoft.com/office/officeart/2009/3/layout/SpiralPicture"/>
    <dgm:cxn modelId="{70CB285C-F2DF-4FB0-A025-2D5553C548D8}" type="presParOf" srcId="{4F3F3BF3-6CFE-46E2-B341-03D5CF807315}" destId="{B6978386-1EA8-4CBC-ADF0-7DF728D7F006}" srcOrd="1" destOrd="0" presId="urn:microsoft.com/office/officeart/2009/3/layout/SpiralPicture"/>
    <dgm:cxn modelId="{209ECD6D-3091-44D9-AF02-32D1D09EB28F}" type="presParOf" srcId="{4F3F3BF3-6CFE-46E2-B341-03D5CF807315}" destId="{6C7CA2F3-A036-4BE8-8381-8F356DFAF650}" srcOrd="2" destOrd="0" presId="urn:microsoft.com/office/officeart/2009/3/layout/SpiralPicture"/>
    <dgm:cxn modelId="{244DF7FC-06CA-42A7-9E59-A40DCF87CF31}" type="presParOf" srcId="{71D4AE27-4257-44A3-BDA6-B40ED8DBCF6B}" destId="{E184EF15-2379-46A4-A53B-1DC63B3B7105}" srcOrd="8" destOrd="0" presId="urn:microsoft.com/office/officeart/2009/3/layout/SpiralPicture"/>
    <dgm:cxn modelId="{8F9E5706-9E91-40BF-9199-DE1E31405C8C}" type="presParOf" srcId="{71D4AE27-4257-44A3-BDA6-B40ED8DBCF6B}" destId="{31D1BDEF-56D7-4105-A961-299D2C18249D}" srcOrd="9" destOrd="0" presId="urn:microsoft.com/office/officeart/2009/3/layout/SpiralPicture"/>
    <dgm:cxn modelId="{EE2022AB-2DBA-4BE0-8B71-49085777ED16}" type="presParOf" srcId="{80C4F5FD-DECB-497D-940E-14FF1A39716F}" destId="{A5A074BE-983E-4D51-ADBF-1C395B2115AF}" srcOrd="1" destOrd="0" presId="urn:microsoft.com/office/officeart/2009/3/layout/SpiralPicture"/>
    <dgm:cxn modelId="{DE4DB791-1F70-41D3-9567-EAECEB05FEF3}" type="presParOf" srcId="{A5A074BE-983E-4D51-ADBF-1C395B2115AF}" destId="{5C3E2334-4C4B-4BC6-B991-7844FB48D748}" srcOrd="0" destOrd="0" presId="urn:microsoft.com/office/officeart/2009/3/layout/SpiralPicture"/>
    <dgm:cxn modelId="{9F7AEC5A-FFBE-49F3-A553-D93347023F17}" type="presParOf" srcId="{5C3E2334-4C4B-4BC6-B991-7844FB48D748}" destId="{496305B8-14C8-4CEB-9541-D159CB75B314}" srcOrd="0" destOrd="0" presId="urn:microsoft.com/office/officeart/2009/3/layout/SpiralPicture"/>
    <dgm:cxn modelId="{0869CDDF-1F0E-4865-9A7C-6EA122E3B921}" type="presParOf" srcId="{A5A074BE-983E-4D51-ADBF-1C395B2115AF}" destId="{4C0DD99A-8548-4580-BEB0-7393288ACDD8}" srcOrd="1" destOrd="0" presId="urn:microsoft.com/office/officeart/2009/3/layout/SpiralPicture"/>
    <dgm:cxn modelId="{FA71E688-0160-4FB2-B27E-1B2C2F18E39F}" type="presParOf" srcId="{A5A074BE-983E-4D51-ADBF-1C395B2115AF}" destId="{1FA539EE-FACD-4352-8C06-60C207416898}" srcOrd="2" destOrd="0" presId="urn:microsoft.com/office/officeart/2009/3/layout/SpiralPicture"/>
    <dgm:cxn modelId="{CDD00FB8-2DEE-494D-8BE8-8D8D9E01AA42}" type="presParOf" srcId="{1FA539EE-FACD-4352-8C06-60C207416898}" destId="{B302F37F-089D-4040-B7CF-8FE962DAE795}" srcOrd="0" destOrd="0" presId="urn:microsoft.com/office/officeart/2009/3/layout/SpiralPicture"/>
    <dgm:cxn modelId="{1AF591F0-A48A-493C-B27F-1BF1D31F7C7C}" type="presParOf" srcId="{1FA539EE-FACD-4352-8C06-60C207416898}" destId="{0A0C26D7-B179-4171-A029-F857D4A2A362}" srcOrd="1" destOrd="0" presId="urn:microsoft.com/office/officeart/2009/3/layout/SpiralPicture"/>
    <dgm:cxn modelId="{00D2A7B8-B28D-4769-9FC2-F7CB49B6A38D}" type="presParOf" srcId="{A5A074BE-983E-4D51-ADBF-1C395B2115AF}" destId="{4887B06A-5641-496F-985A-44F77B2248CF}" srcOrd="3" destOrd="0" presId="urn:microsoft.com/office/officeart/2009/3/layout/SpiralPicture"/>
    <dgm:cxn modelId="{E61AED7F-45CA-4C4B-A666-B5410D3C1770}" type="presParOf" srcId="{A5A074BE-983E-4D51-ADBF-1C395B2115AF}" destId="{B90B56C8-8399-43DF-9B8C-CD9644F82B1A}" srcOrd="4" destOrd="0" presId="urn:microsoft.com/office/officeart/2009/3/layout/SpiralPicture"/>
    <dgm:cxn modelId="{AB672069-C660-4326-8E49-CE08989FDF99}" type="presParOf" srcId="{B90B56C8-8399-43DF-9B8C-CD9644F82B1A}" destId="{25F55E57-6159-4CB7-8044-103A610AA04C}" srcOrd="0" destOrd="0" presId="urn:microsoft.com/office/officeart/2009/3/layout/SpiralPicture"/>
    <dgm:cxn modelId="{A0B9869D-BE18-44C1-A4C1-20438BEE8762}" type="presParOf" srcId="{B90B56C8-8399-43DF-9B8C-CD9644F82B1A}" destId="{5854D7E1-C4A8-4714-B72D-97B2A97A4D3A}" srcOrd="1" destOrd="0" presId="urn:microsoft.com/office/officeart/2009/3/layout/SpiralPicture"/>
    <dgm:cxn modelId="{36A8E4D0-B9E8-4EF4-95EA-290DFA10F9C9}" type="presParOf" srcId="{B90B56C8-8399-43DF-9B8C-CD9644F82B1A}" destId="{7C9A7012-46EC-4A0F-83C2-9E956E4D0D04}" srcOrd="2" destOrd="0" presId="urn:microsoft.com/office/officeart/2009/3/layout/SpiralPicture"/>
    <dgm:cxn modelId="{CFCB4E20-3DCF-49E2-9FF0-8817D14B93D8}" type="presParOf" srcId="{A5A074BE-983E-4D51-ADBF-1C395B2115AF}" destId="{C2E0BC2E-D16C-4C9C-A4B8-37D2E50F6963}" srcOrd="5" destOrd="0" presId="urn:microsoft.com/office/officeart/2009/3/layout/SpiralPicture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D62BF5-DB26-4909-81E8-CA6C36D08ED0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8687B4-DCC1-4AB7-AFC2-6345C0880BC0}">
      <dgm:prSet phldrT="[Текст]" custT="1"/>
      <dgm:spPr>
        <a:solidFill>
          <a:srgbClr val="FF0B53"/>
        </a:solidFill>
        <a:ln>
          <a:solidFill>
            <a:srgbClr val="FF0B53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3200" b="1" dirty="0" smtClean="0"/>
            <a:t>       Детская дискуссия</a:t>
          </a:r>
        </a:p>
        <a:p>
          <a:pPr>
            <a:lnSpc>
              <a:spcPct val="100000"/>
            </a:lnSpc>
          </a:pPr>
          <a:r>
            <a:rPr lang="ru-RU" sz="2400" b="1" dirty="0" smtClean="0"/>
            <a:t>                «Скоро в школу»</a:t>
          </a:r>
        </a:p>
        <a:p>
          <a:pPr>
            <a:lnSpc>
              <a:spcPct val="100000"/>
            </a:lnSpc>
          </a:pPr>
          <a:r>
            <a:rPr lang="ru-RU" sz="2400" b="1" dirty="0" smtClean="0"/>
            <a:t>     Чем школа отличается от детского сада.</a:t>
          </a:r>
        </a:p>
        <a:p>
          <a:pPr>
            <a:lnSpc>
              <a:spcPct val="100000"/>
            </a:lnSpc>
          </a:pPr>
          <a:r>
            <a:rPr lang="ru-RU" sz="2400" b="1" dirty="0" smtClean="0"/>
            <a:t>           Что мы знаем о школе</a:t>
          </a:r>
        </a:p>
        <a:p>
          <a:pPr>
            <a:lnSpc>
              <a:spcPct val="100000"/>
            </a:lnSpc>
          </a:pPr>
          <a:r>
            <a:rPr lang="ru-RU" sz="2400" b="1" dirty="0" smtClean="0"/>
            <a:t> Безопасность в школе на перемене и уроке</a:t>
          </a:r>
        </a:p>
        <a:p>
          <a:pPr>
            <a:lnSpc>
              <a:spcPct val="90000"/>
            </a:lnSpc>
          </a:pPr>
          <a:endParaRPr lang="ru-RU" sz="2000" b="1" dirty="0"/>
        </a:p>
      </dgm:t>
    </dgm:pt>
    <dgm:pt modelId="{41E0D3EA-00DD-4372-8FD6-D489BD120375}" type="parTrans" cxnId="{60D1AC8E-BB83-470E-BA54-85CAD16F5767}">
      <dgm:prSet/>
      <dgm:spPr/>
      <dgm:t>
        <a:bodyPr/>
        <a:lstStyle/>
        <a:p>
          <a:endParaRPr lang="ru-RU"/>
        </a:p>
      </dgm:t>
    </dgm:pt>
    <dgm:pt modelId="{B7646DE2-789C-4795-8DCF-BCC3D88EBC41}" type="sibTrans" cxnId="{60D1AC8E-BB83-470E-BA54-85CAD16F5767}">
      <dgm:prSet/>
      <dgm:spPr/>
      <dgm:t>
        <a:bodyPr/>
        <a:lstStyle/>
        <a:p>
          <a:endParaRPr lang="ru-RU"/>
        </a:p>
      </dgm:t>
    </dgm:pt>
    <dgm:pt modelId="{F4699560-5DC8-4DB7-9E52-AD08D9AB5367}">
      <dgm:prSet phldrT="[Текст]" custT="1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pPr algn="l"/>
          <a:r>
            <a:rPr lang="ru-RU" sz="3200" b="1" dirty="0" smtClean="0">
              <a:solidFill>
                <a:srgbClr val="FF0B53"/>
              </a:solidFill>
            </a:rPr>
            <a:t>  Математическое развитие</a:t>
          </a:r>
        </a:p>
        <a:p>
          <a:pPr algn="l"/>
          <a:r>
            <a:rPr lang="ru-RU" sz="2000" b="1" dirty="0" smtClean="0">
              <a:solidFill>
                <a:srgbClr val="FF0B53"/>
              </a:solidFill>
            </a:rPr>
            <a:t>       Собери портфель для  школы,  </a:t>
          </a:r>
        </a:p>
        <a:p>
          <a:pPr algn="l"/>
          <a:r>
            <a:rPr lang="ru-RU" sz="2000" b="1" dirty="0" smtClean="0">
              <a:solidFill>
                <a:srgbClr val="FF0B53"/>
              </a:solidFill>
            </a:rPr>
            <a:t>     Числовой домик, Числовой ряд,</a:t>
          </a:r>
        </a:p>
        <a:p>
          <a:pPr algn="l"/>
          <a:r>
            <a:rPr lang="ru-RU" sz="2000" b="1" dirty="0" smtClean="0">
              <a:solidFill>
                <a:srgbClr val="FF0B53"/>
              </a:solidFill>
            </a:rPr>
            <a:t>          Нарисуй школу по точкам, </a:t>
          </a:r>
        </a:p>
        <a:p>
          <a:pPr algn="l"/>
          <a:r>
            <a:rPr lang="ru-RU" sz="2000" b="1" dirty="0" smtClean="0">
              <a:solidFill>
                <a:srgbClr val="FF0B53"/>
              </a:solidFill>
            </a:rPr>
            <a:t>плоскостное моделирование – составление сюжетов на       школьную тематику из математического набора.</a:t>
          </a:r>
          <a:endParaRPr lang="ru-RU" sz="2800" b="1" dirty="0">
            <a:solidFill>
              <a:srgbClr val="FF0B53"/>
            </a:solidFill>
          </a:endParaRPr>
        </a:p>
      </dgm:t>
    </dgm:pt>
    <dgm:pt modelId="{AD6D364E-1B17-4E58-8DCC-EA0684963C65}" type="parTrans" cxnId="{78F54EC2-957C-4112-BFB0-D20B014A1C1C}">
      <dgm:prSet/>
      <dgm:spPr/>
      <dgm:t>
        <a:bodyPr/>
        <a:lstStyle/>
        <a:p>
          <a:endParaRPr lang="ru-RU"/>
        </a:p>
      </dgm:t>
    </dgm:pt>
    <dgm:pt modelId="{C50EB85E-34D1-48A7-9F60-400A755D4FF3}" type="sibTrans" cxnId="{78F54EC2-957C-4112-BFB0-D20B014A1C1C}">
      <dgm:prSet/>
      <dgm:spPr/>
      <dgm:t>
        <a:bodyPr/>
        <a:lstStyle/>
        <a:p>
          <a:endParaRPr lang="ru-RU"/>
        </a:p>
      </dgm:t>
    </dgm:pt>
    <dgm:pt modelId="{4D7AA690-4ACE-40BA-91AB-9F484C105FD9}">
      <dgm:prSet custT="1"/>
      <dgm:spPr/>
      <dgm:t>
        <a:bodyPr/>
        <a:lstStyle/>
        <a:p>
          <a:pPr algn="l"/>
          <a:endParaRPr lang="ru-RU" sz="2000" b="1" dirty="0"/>
        </a:p>
      </dgm:t>
    </dgm:pt>
    <dgm:pt modelId="{478EA29D-A8B9-43A9-8802-8EDC2004E4BF}" type="parTrans" cxnId="{845E42B3-8970-4914-A24F-CA87970913B2}">
      <dgm:prSet/>
      <dgm:spPr/>
      <dgm:t>
        <a:bodyPr/>
        <a:lstStyle/>
        <a:p>
          <a:endParaRPr lang="ru-RU"/>
        </a:p>
      </dgm:t>
    </dgm:pt>
    <dgm:pt modelId="{2FE94595-5C81-42AE-8CBF-0B2FEABFF776}" type="sibTrans" cxnId="{845E42B3-8970-4914-A24F-CA87970913B2}">
      <dgm:prSet/>
      <dgm:spPr/>
      <dgm:t>
        <a:bodyPr/>
        <a:lstStyle/>
        <a:p>
          <a:endParaRPr lang="ru-RU"/>
        </a:p>
      </dgm:t>
    </dgm:pt>
    <dgm:pt modelId="{219D92E8-3308-4E83-9CB1-0B254AEAFC9C}" type="pres">
      <dgm:prSet presAssocID="{58D62BF5-DB26-4909-81E8-CA6C36D08ED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B10ECC-188D-421B-821E-CA78DE24E955}" type="pres">
      <dgm:prSet presAssocID="{A28687B4-DCC1-4AB7-AFC2-6345C0880BC0}" presName="comp" presStyleCnt="0"/>
      <dgm:spPr/>
    </dgm:pt>
    <dgm:pt modelId="{55BBB246-5E79-41CE-9AF0-3EA3D42D7FF9}" type="pres">
      <dgm:prSet presAssocID="{A28687B4-DCC1-4AB7-AFC2-6345C0880BC0}" presName="box" presStyleLbl="node1" presStyleIdx="0" presStyleCnt="2" custScaleX="94144"/>
      <dgm:spPr/>
      <dgm:t>
        <a:bodyPr/>
        <a:lstStyle/>
        <a:p>
          <a:endParaRPr lang="ru-RU"/>
        </a:p>
      </dgm:t>
    </dgm:pt>
    <dgm:pt modelId="{DEE439B2-CA04-4229-BA9D-EE372E3F7195}" type="pres">
      <dgm:prSet presAssocID="{A28687B4-DCC1-4AB7-AFC2-6345C0880BC0}" presName="img" presStyleLbl="fgImgPlace1" presStyleIdx="0" presStyleCnt="2" custScaleX="132584" custScaleY="11490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ru-RU"/>
        </a:p>
      </dgm:t>
    </dgm:pt>
    <dgm:pt modelId="{7EBEA1A4-B7D9-45C3-9631-59AB1B4D7E15}" type="pres">
      <dgm:prSet presAssocID="{A28687B4-DCC1-4AB7-AFC2-6345C0880BC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D42DB-FE21-4963-ABFE-837611B81677}" type="pres">
      <dgm:prSet presAssocID="{B7646DE2-789C-4795-8DCF-BCC3D88EBC41}" presName="spacer" presStyleCnt="0"/>
      <dgm:spPr/>
    </dgm:pt>
    <dgm:pt modelId="{BE543724-FEE9-4747-B0CB-E2F560FDF809}" type="pres">
      <dgm:prSet presAssocID="{F4699560-5DC8-4DB7-9E52-AD08D9AB5367}" presName="comp" presStyleCnt="0"/>
      <dgm:spPr/>
    </dgm:pt>
    <dgm:pt modelId="{068584D9-53C7-4B7B-A901-EF3287728537}" type="pres">
      <dgm:prSet presAssocID="{F4699560-5DC8-4DB7-9E52-AD08D9AB5367}" presName="box" presStyleLbl="node1" presStyleIdx="1" presStyleCnt="2" custScaleX="93266"/>
      <dgm:spPr/>
      <dgm:t>
        <a:bodyPr/>
        <a:lstStyle/>
        <a:p>
          <a:endParaRPr lang="ru-RU"/>
        </a:p>
      </dgm:t>
    </dgm:pt>
    <dgm:pt modelId="{F2664112-01BA-4A1C-9548-0252FAA042F7}" type="pres">
      <dgm:prSet presAssocID="{F4699560-5DC8-4DB7-9E52-AD08D9AB5367}" presName="img" presStyleLbl="fgImgPlace1" presStyleIdx="1" presStyleCnt="2" custScaleX="133620" custScaleY="115572" custLinFactNeighborX="-8783" custLinFactNeighborY="-140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877408-995E-4D24-B5FF-23F30B9E2A6E}" type="pres">
      <dgm:prSet presAssocID="{F4699560-5DC8-4DB7-9E52-AD08D9AB536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D1AC8E-BB83-470E-BA54-85CAD16F5767}" srcId="{58D62BF5-DB26-4909-81E8-CA6C36D08ED0}" destId="{A28687B4-DCC1-4AB7-AFC2-6345C0880BC0}" srcOrd="0" destOrd="0" parTransId="{41E0D3EA-00DD-4372-8FD6-D489BD120375}" sibTransId="{B7646DE2-789C-4795-8DCF-BCC3D88EBC41}"/>
    <dgm:cxn modelId="{845E42B3-8970-4914-A24F-CA87970913B2}" srcId="{F4699560-5DC8-4DB7-9E52-AD08D9AB5367}" destId="{4D7AA690-4ACE-40BA-91AB-9F484C105FD9}" srcOrd="0" destOrd="0" parTransId="{478EA29D-A8B9-43A9-8802-8EDC2004E4BF}" sibTransId="{2FE94595-5C81-42AE-8CBF-0B2FEABFF776}"/>
    <dgm:cxn modelId="{1D5682F1-8E11-4BF6-809A-E7C98176B6D3}" type="presOf" srcId="{58D62BF5-DB26-4909-81E8-CA6C36D08ED0}" destId="{219D92E8-3308-4E83-9CB1-0B254AEAFC9C}" srcOrd="0" destOrd="0" presId="urn:microsoft.com/office/officeart/2005/8/layout/vList4#1"/>
    <dgm:cxn modelId="{C695CCB5-FC0F-498A-8F88-B4B66CE11561}" type="presOf" srcId="{F4699560-5DC8-4DB7-9E52-AD08D9AB5367}" destId="{7A877408-995E-4D24-B5FF-23F30B9E2A6E}" srcOrd="1" destOrd="0" presId="urn:microsoft.com/office/officeart/2005/8/layout/vList4#1"/>
    <dgm:cxn modelId="{FE61AD0F-DDAD-45EF-BC8A-9C1F4250C580}" type="presOf" srcId="{A28687B4-DCC1-4AB7-AFC2-6345C0880BC0}" destId="{7EBEA1A4-B7D9-45C3-9631-59AB1B4D7E15}" srcOrd="1" destOrd="0" presId="urn:microsoft.com/office/officeart/2005/8/layout/vList4#1"/>
    <dgm:cxn modelId="{78F54EC2-957C-4112-BFB0-D20B014A1C1C}" srcId="{58D62BF5-DB26-4909-81E8-CA6C36D08ED0}" destId="{F4699560-5DC8-4DB7-9E52-AD08D9AB5367}" srcOrd="1" destOrd="0" parTransId="{AD6D364E-1B17-4E58-8DCC-EA0684963C65}" sibTransId="{C50EB85E-34D1-48A7-9F60-400A755D4FF3}"/>
    <dgm:cxn modelId="{F7067546-D780-44E0-98A7-36A5BEC264BA}" type="presOf" srcId="{4D7AA690-4ACE-40BA-91AB-9F484C105FD9}" destId="{7A877408-995E-4D24-B5FF-23F30B9E2A6E}" srcOrd="1" destOrd="1" presId="urn:microsoft.com/office/officeart/2005/8/layout/vList4#1"/>
    <dgm:cxn modelId="{6AC2F6ED-BE87-4139-8EF8-FFA6E9D8F1C7}" type="presOf" srcId="{A28687B4-DCC1-4AB7-AFC2-6345C0880BC0}" destId="{55BBB246-5E79-41CE-9AF0-3EA3D42D7FF9}" srcOrd="0" destOrd="0" presId="urn:microsoft.com/office/officeart/2005/8/layout/vList4#1"/>
    <dgm:cxn modelId="{BDBCAC15-6524-455B-8DD9-A174D4032BC4}" type="presOf" srcId="{F4699560-5DC8-4DB7-9E52-AD08D9AB5367}" destId="{068584D9-53C7-4B7B-A901-EF3287728537}" srcOrd="0" destOrd="0" presId="urn:microsoft.com/office/officeart/2005/8/layout/vList4#1"/>
    <dgm:cxn modelId="{373514B7-77D3-4C70-8034-CFBBC9D574DC}" type="presOf" srcId="{4D7AA690-4ACE-40BA-91AB-9F484C105FD9}" destId="{068584D9-53C7-4B7B-A901-EF3287728537}" srcOrd="0" destOrd="1" presId="urn:microsoft.com/office/officeart/2005/8/layout/vList4#1"/>
    <dgm:cxn modelId="{2233FDAE-7D16-4B73-AC87-45CD327EF74C}" type="presParOf" srcId="{219D92E8-3308-4E83-9CB1-0B254AEAFC9C}" destId="{45B10ECC-188D-421B-821E-CA78DE24E955}" srcOrd="0" destOrd="0" presId="urn:microsoft.com/office/officeart/2005/8/layout/vList4#1"/>
    <dgm:cxn modelId="{AF7AE1D4-4EAA-4BAA-B4A0-BCDA21176C38}" type="presParOf" srcId="{45B10ECC-188D-421B-821E-CA78DE24E955}" destId="{55BBB246-5E79-41CE-9AF0-3EA3D42D7FF9}" srcOrd="0" destOrd="0" presId="urn:microsoft.com/office/officeart/2005/8/layout/vList4#1"/>
    <dgm:cxn modelId="{33A53D33-AF22-4B41-84E2-719FFD0E5FE7}" type="presParOf" srcId="{45B10ECC-188D-421B-821E-CA78DE24E955}" destId="{DEE439B2-CA04-4229-BA9D-EE372E3F7195}" srcOrd="1" destOrd="0" presId="urn:microsoft.com/office/officeart/2005/8/layout/vList4#1"/>
    <dgm:cxn modelId="{502BD881-0F66-4174-B1B0-314C55724709}" type="presParOf" srcId="{45B10ECC-188D-421B-821E-CA78DE24E955}" destId="{7EBEA1A4-B7D9-45C3-9631-59AB1B4D7E15}" srcOrd="2" destOrd="0" presId="urn:microsoft.com/office/officeart/2005/8/layout/vList4#1"/>
    <dgm:cxn modelId="{77F14502-DC57-4839-8D53-E79B9FF0FD12}" type="presParOf" srcId="{219D92E8-3308-4E83-9CB1-0B254AEAFC9C}" destId="{7A0D42DB-FE21-4963-ABFE-837611B81677}" srcOrd="1" destOrd="0" presId="urn:microsoft.com/office/officeart/2005/8/layout/vList4#1"/>
    <dgm:cxn modelId="{3ACA5638-5921-4376-B82F-AA50738F156D}" type="presParOf" srcId="{219D92E8-3308-4E83-9CB1-0B254AEAFC9C}" destId="{BE543724-FEE9-4747-B0CB-E2F560FDF809}" srcOrd="2" destOrd="0" presId="urn:microsoft.com/office/officeart/2005/8/layout/vList4#1"/>
    <dgm:cxn modelId="{01DA6565-A998-4020-B317-9BA3A4F3E168}" type="presParOf" srcId="{BE543724-FEE9-4747-B0CB-E2F560FDF809}" destId="{068584D9-53C7-4B7B-A901-EF3287728537}" srcOrd="0" destOrd="0" presId="urn:microsoft.com/office/officeart/2005/8/layout/vList4#1"/>
    <dgm:cxn modelId="{4082587A-68ED-4404-B39A-53B427E9A42E}" type="presParOf" srcId="{BE543724-FEE9-4747-B0CB-E2F560FDF809}" destId="{F2664112-01BA-4A1C-9548-0252FAA042F7}" srcOrd="1" destOrd="0" presId="urn:microsoft.com/office/officeart/2005/8/layout/vList4#1"/>
    <dgm:cxn modelId="{A80CF342-50E9-4DB7-9FC8-8F1706D5342A}" type="presParOf" srcId="{BE543724-FEE9-4747-B0CB-E2F560FDF809}" destId="{7A877408-995E-4D24-B5FF-23F30B9E2A6E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A16B5F-ACE5-4FE6-9591-A7A0E7290E8C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BA81CC-0FB0-4D19-9677-8C88F60793DA}">
      <dgm:prSet phldrT="[Текст]" custT="1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sz="2800" b="1" dirty="0" smtClean="0"/>
            <a:t>Конструирование из бумаги</a:t>
          </a:r>
          <a:endParaRPr lang="ru-RU" sz="2800" b="1" dirty="0"/>
        </a:p>
      </dgm:t>
    </dgm:pt>
    <dgm:pt modelId="{F02D0986-9AB7-49EB-A463-DB2D9CFFD85B}" type="parTrans" cxnId="{A1F7CFFE-3DCD-4673-9602-04A6F99D179B}">
      <dgm:prSet/>
      <dgm:spPr/>
      <dgm:t>
        <a:bodyPr/>
        <a:lstStyle/>
        <a:p>
          <a:endParaRPr lang="ru-RU"/>
        </a:p>
      </dgm:t>
    </dgm:pt>
    <dgm:pt modelId="{4FE9468E-3EA5-4901-81F5-96DFA52DAE1B}" type="sibTrans" cxnId="{A1F7CFFE-3DCD-4673-9602-04A6F99D179B}">
      <dgm:prSet/>
      <dgm:spPr/>
      <dgm:t>
        <a:bodyPr/>
        <a:lstStyle/>
        <a:p>
          <a:endParaRPr lang="ru-RU"/>
        </a:p>
      </dgm:t>
    </dgm:pt>
    <dgm:pt modelId="{EDBE229C-158C-4805-BE82-EE485A82C1AE}">
      <dgm:prSet phldrT="[Текст]" custT="1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sz="2000" b="1" dirty="0" smtClean="0"/>
            <a:t>Музыка</a:t>
          </a:r>
          <a:endParaRPr lang="ru-RU" sz="2000" b="1" dirty="0"/>
        </a:p>
      </dgm:t>
    </dgm:pt>
    <dgm:pt modelId="{8815C7FE-A502-4560-A0F7-0661CC7B5F37}" type="parTrans" cxnId="{2A61DF5D-ADD0-490C-9F16-C32C6B3E1F8A}">
      <dgm:prSet/>
      <dgm:spPr/>
      <dgm:t>
        <a:bodyPr/>
        <a:lstStyle/>
        <a:p>
          <a:endParaRPr lang="ru-RU"/>
        </a:p>
      </dgm:t>
    </dgm:pt>
    <dgm:pt modelId="{C7444F8D-8023-4855-BA5F-DC4F9BB20B7A}" type="sibTrans" cxnId="{2A61DF5D-ADD0-490C-9F16-C32C6B3E1F8A}">
      <dgm:prSet/>
      <dgm:spPr/>
      <dgm:t>
        <a:bodyPr/>
        <a:lstStyle/>
        <a:p>
          <a:endParaRPr lang="ru-RU"/>
        </a:p>
      </dgm:t>
    </dgm:pt>
    <dgm:pt modelId="{33E28F3C-566E-4794-9970-A6D602470680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Песни:</a:t>
          </a:r>
        </a:p>
        <a:p>
          <a:pPr algn="ctr"/>
          <a:r>
            <a:rPr lang="ru-RU" sz="2000" b="1" dirty="0" smtClean="0"/>
            <a:t>Буквы </a:t>
          </a:r>
          <a:r>
            <a:rPr lang="ru-RU" sz="2000" b="1" dirty="0" smtClean="0"/>
            <a:t>и </a:t>
          </a:r>
          <a:r>
            <a:rPr lang="ru-RU" sz="2000" b="1" dirty="0" smtClean="0"/>
            <a:t>слова</a:t>
          </a:r>
          <a:endParaRPr lang="ru-RU" sz="2000" b="1" dirty="0" smtClean="0"/>
        </a:p>
        <a:p>
          <a:pPr algn="ctr"/>
          <a:r>
            <a:rPr lang="ru-RU" sz="2000" b="1" dirty="0" smtClean="0"/>
            <a:t>Первоклассник</a:t>
          </a:r>
          <a:endParaRPr lang="ru-RU" sz="2000" b="1" dirty="0"/>
        </a:p>
      </dgm:t>
    </dgm:pt>
    <dgm:pt modelId="{021E5400-C30D-4F59-BFE4-BBD6DB8437F0}" type="parTrans" cxnId="{8DBFEBC6-1A0D-4C1F-A1CD-61158AD778E3}">
      <dgm:prSet/>
      <dgm:spPr/>
      <dgm:t>
        <a:bodyPr/>
        <a:lstStyle/>
        <a:p>
          <a:endParaRPr lang="ru-RU"/>
        </a:p>
      </dgm:t>
    </dgm:pt>
    <dgm:pt modelId="{A4DDB28B-67FE-4D17-B784-70B0DD033606}" type="sibTrans" cxnId="{8DBFEBC6-1A0D-4C1F-A1CD-61158AD778E3}">
      <dgm:prSet/>
      <dgm:spPr/>
      <dgm:t>
        <a:bodyPr/>
        <a:lstStyle/>
        <a:p>
          <a:endParaRPr lang="ru-RU"/>
        </a:p>
      </dgm:t>
    </dgm:pt>
    <dgm:pt modelId="{473F79F0-660D-4A66-BE9F-15F9FAB45FA2}">
      <dgm:prSet phldrT="[Текст]" custT="1"/>
      <dgm:spPr>
        <a:solidFill>
          <a:srgbClr val="2BE1D8"/>
        </a:solidFill>
        <a:ln>
          <a:solidFill>
            <a:srgbClr val="2BE1D8"/>
          </a:solidFill>
        </a:ln>
      </dgm:spPr>
      <dgm:t>
        <a:bodyPr/>
        <a:lstStyle/>
        <a:p>
          <a:r>
            <a:rPr lang="ru-RU" sz="2400" b="1" dirty="0" smtClean="0"/>
            <a:t>Рисование</a:t>
          </a:r>
          <a:endParaRPr lang="ru-RU" sz="2400" b="1" dirty="0"/>
        </a:p>
      </dgm:t>
    </dgm:pt>
    <dgm:pt modelId="{697139F6-1047-433B-89DA-EF8DFDEF14E7}" type="sibTrans" cxnId="{A8005E5F-68CF-44A5-A21D-954A537017F3}">
      <dgm:prSet/>
      <dgm:spPr/>
      <dgm:t>
        <a:bodyPr/>
        <a:lstStyle/>
        <a:p>
          <a:endParaRPr lang="ru-RU"/>
        </a:p>
      </dgm:t>
    </dgm:pt>
    <dgm:pt modelId="{79634BF5-1104-44CA-908F-D5F76F1551E3}" type="parTrans" cxnId="{A8005E5F-68CF-44A5-A21D-954A537017F3}">
      <dgm:prSet/>
      <dgm:spPr/>
      <dgm:t>
        <a:bodyPr/>
        <a:lstStyle/>
        <a:p>
          <a:endParaRPr lang="ru-RU"/>
        </a:p>
      </dgm:t>
    </dgm:pt>
    <dgm:pt modelId="{1D3AC2DC-9FAE-43D1-9A2B-75D7F5FE7399}" type="pres">
      <dgm:prSet presAssocID="{95A16B5F-ACE5-4FE6-9591-A7A0E7290E8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BE2C7E6-5188-4A39-9D03-F4920E8D1CB6}" type="pres">
      <dgm:prSet presAssocID="{473F79F0-660D-4A66-BE9F-15F9FAB45FA2}" presName="composite" presStyleCnt="0"/>
      <dgm:spPr/>
    </dgm:pt>
    <dgm:pt modelId="{72665C9F-F5F6-4798-8D3E-2B8D1556385E}" type="pres">
      <dgm:prSet presAssocID="{473F79F0-660D-4A66-BE9F-15F9FAB45FA2}" presName="ParentText" presStyleLbl="node1" presStyleIdx="0" presStyleCnt="3" custLinFactY="394496" custLinFactNeighborX="-54052" custLinFactNeighborY="4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F1740-BE70-430F-8035-867EA4AE2834}" type="pres">
      <dgm:prSet presAssocID="{473F79F0-660D-4A66-BE9F-15F9FAB45FA2}" presName="Image" presStyleLbl="bgImgPlace1" presStyleIdx="0" presStyleCnt="3" custScaleX="140431" custScaleY="128656" custLinFactNeighborX="-41043" custLinFactNeighborY="2117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489" t="-9832" r="-31511" b="9832"/>
          </a:stretch>
        </a:blipFill>
      </dgm:spPr>
      <dgm:t>
        <a:bodyPr/>
        <a:lstStyle/>
        <a:p>
          <a:endParaRPr lang="ru-RU"/>
        </a:p>
      </dgm:t>
    </dgm:pt>
    <dgm:pt modelId="{4D33F0EE-57D7-453A-94D7-8C761B58E3E0}" type="pres">
      <dgm:prSet presAssocID="{473F79F0-660D-4A66-BE9F-15F9FAB45FA2}" presName="ChildText" presStyleLbl="fgAcc1" presStyleIdx="0" presStyleCnt="1" custLinFactX="-100000" custLinFactNeighborX="-177686" custLinFactNeighborY="-11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B3C25-506C-4DA7-A57A-23D740FECF85}" type="pres">
      <dgm:prSet presAssocID="{697139F6-1047-433B-89DA-EF8DFDEF14E7}" presName="sibTrans" presStyleCnt="0"/>
      <dgm:spPr/>
    </dgm:pt>
    <dgm:pt modelId="{AF98114C-3591-4D58-AED6-EE718A0EAF11}" type="pres">
      <dgm:prSet presAssocID="{08BA81CC-0FB0-4D19-9677-8C88F60793DA}" presName="composite" presStyleCnt="0"/>
      <dgm:spPr/>
    </dgm:pt>
    <dgm:pt modelId="{A3725005-DB26-4F93-B759-DC6E98960B6C}" type="pres">
      <dgm:prSet presAssocID="{08BA81CC-0FB0-4D19-9677-8C88F60793DA}" presName="ParentText" presStyleLbl="node1" presStyleIdx="1" presStyleCnt="3" custScaleX="175610" custScaleY="152724" custLinFactY="69569" custLinFactNeighborX="35666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E470E-B06B-49DA-839D-5E18C967A759}" type="pres">
      <dgm:prSet presAssocID="{08BA81CC-0FB0-4D19-9677-8C88F60793DA}" presName="Image" presStyleLbl="bgImgPlace1" presStyleIdx="1" presStyleCnt="3" custScaleX="132285" custScaleY="127335" custLinFactNeighborX="18709" custLinFactNeighborY="41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483" t="-27677" r="4483" b="-30323"/>
          </a:stretch>
        </a:blipFill>
      </dgm:spPr>
      <dgm:t>
        <a:bodyPr/>
        <a:lstStyle/>
        <a:p>
          <a:endParaRPr lang="ru-RU"/>
        </a:p>
      </dgm:t>
    </dgm:pt>
    <dgm:pt modelId="{95337F15-37D2-4059-9A34-BB71BB34DAB6}" type="pres">
      <dgm:prSet presAssocID="{08BA81CC-0FB0-4D19-9677-8C88F60793DA}" presName="ChildText" presStyleLbl="fgAcc1" presStyleIdx="0" presStyleCnt="1" custLinFactNeighborX="5739" custLinFactNeighborY="609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2A80E-6E7A-45CC-A3AA-08527B22514B}" type="pres">
      <dgm:prSet presAssocID="{4FE9468E-3EA5-4901-81F5-96DFA52DAE1B}" presName="sibTrans" presStyleCnt="0"/>
      <dgm:spPr/>
    </dgm:pt>
    <dgm:pt modelId="{8131E4F5-8796-4CFE-9819-E964D3AF4169}" type="pres">
      <dgm:prSet presAssocID="{EDBE229C-158C-4805-BE82-EE485A82C1AE}" presName="composite" presStyleCnt="0"/>
      <dgm:spPr/>
    </dgm:pt>
    <dgm:pt modelId="{0F5BAF95-2CE6-457C-A9E7-C975E4C3E744}" type="pres">
      <dgm:prSet presAssocID="{EDBE229C-158C-4805-BE82-EE485A82C1AE}" presName="ParentText" presStyleLbl="node1" presStyleIdx="2" presStyleCnt="3" custLinFactY="-10510" custLinFactNeighborX="-812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51183-F047-42D1-9987-B6C623511323}" type="pres">
      <dgm:prSet presAssocID="{EDBE229C-158C-4805-BE82-EE485A82C1AE}" presName="Image" presStyleLbl="bgImgPlace1" presStyleIdx="2" presStyleCnt="3" custScaleX="130302" custScaleY="133947" custLinFactNeighborX="-744" custLinFactNeighborY="-1273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AE1CC816-51AB-40E3-983E-0EF56730A8AA}" type="pres">
      <dgm:prSet presAssocID="{EDBE229C-158C-4805-BE82-EE485A82C1AE}" presName="ChildText" presStyleLbl="fgAcc1" presStyleIdx="0" presStyleCnt="1" custScaleX="168860" custScaleY="136313" custLinFactX="-30311" custLinFactNeighborX="-100000" custLinFactNeighborY="82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EF55A3-D4DB-457D-9035-D566FDA925E9}" type="presOf" srcId="{473F79F0-660D-4A66-BE9F-15F9FAB45FA2}" destId="{72665C9F-F5F6-4798-8D3E-2B8D1556385E}" srcOrd="0" destOrd="0" presId="urn:microsoft.com/office/officeart/2008/layout/TitledPictureBlocks"/>
    <dgm:cxn modelId="{46D6FDEE-AC87-4E46-B4D3-BFE807E61106}" type="presOf" srcId="{EDBE229C-158C-4805-BE82-EE485A82C1AE}" destId="{0F5BAF95-2CE6-457C-A9E7-C975E4C3E744}" srcOrd="0" destOrd="0" presId="urn:microsoft.com/office/officeart/2008/layout/TitledPictureBlocks"/>
    <dgm:cxn modelId="{DDBB7F5F-6AF6-403A-954E-195D29352E2B}" type="presOf" srcId="{08BA81CC-0FB0-4D19-9677-8C88F60793DA}" destId="{A3725005-DB26-4F93-B759-DC6E98960B6C}" srcOrd="0" destOrd="0" presId="urn:microsoft.com/office/officeart/2008/layout/TitledPictureBlocks"/>
    <dgm:cxn modelId="{2A61DF5D-ADD0-490C-9F16-C32C6B3E1F8A}" srcId="{95A16B5F-ACE5-4FE6-9591-A7A0E7290E8C}" destId="{EDBE229C-158C-4805-BE82-EE485A82C1AE}" srcOrd="2" destOrd="0" parTransId="{8815C7FE-A502-4560-A0F7-0661CC7B5F37}" sibTransId="{C7444F8D-8023-4855-BA5F-DC4F9BB20B7A}"/>
    <dgm:cxn modelId="{E1D53996-6445-4027-9464-7C8FB98FEA24}" type="presOf" srcId="{33E28F3C-566E-4794-9970-A6D602470680}" destId="{AE1CC816-51AB-40E3-983E-0EF56730A8AA}" srcOrd="0" destOrd="0" presId="urn:microsoft.com/office/officeart/2008/layout/TitledPictureBlocks"/>
    <dgm:cxn modelId="{8DBFEBC6-1A0D-4C1F-A1CD-61158AD778E3}" srcId="{EDBE229C-158C-4805-BE82-EE485A82C1AE}" destId="{33E28F3C-566E-4794-9970-A6D602470680}" srcOrd="0" destOrd="0" parTransId="{021E5400-C30D-4F59-BFE4-BBD6DB8437F0}" sibTransId="{A4DDB28B-67FE-4D17-B784-70B0DD033606}"/>
    <dgm:cxn modelId="{A8005E5F-68CF-44A5-A21D-954A537017F3}" srcId="{95A16B5F-ACE5-4FE6-9591-A7A0E7290E8C}" destId="{473F79F0-660D-4A66-BE9F-15F9FAB45FA2}" srcOrd="0" destOrd="0" parTransId="{79634BF5-1104-44CA-908F-D5F76F1551E3}" sibTransId="{697139F6-1047-433B-89DA-EF8DFDEF14E7}"/>
    <dgm:cxn modelId="{A1F7CFFE-3DCD-4673-9602-04A6F99D179B}" srcId="{95A16B5F-ACE5-4FE6-9591-A7A0E7290E8C}" destId="{08BA81CC-0FB0-4D19-9677-8C88F60793DA}" srcOrd="1" destOrd="0" parTransId="{F02D0986-9AB7-49EB-A463-DB2D9CFFD85B}" sibTransId="{4FE9468E-3EA5-4901-81F5-96DFA52DAE1B}"/>
    <dgm:cxn modelId="{75FF36DF-E6D7-4DF7-A8CC-D2F7677E3237}" type="presOf" srcId="{95A16B5F-ACE5-4FE6-9591-A7A0E7290E8C}" destId="{1D3AC2DC-9FAE-43D1-9A2B-75D7F5FE7399}" srcOrd="0" destOrd="0" presId="urn:microsoft.com/office/officeart/2008/layout/TitledPictureBlocks"/>
    <dgm:cxn modelId="{507A92C9-76F0-4EDB-ADDD-DC7301C16E10}" type="presParOf" srcId="{1D3AC2DC-9FAE-43D1-9A2B-75D7F5FE7399}" destId="{FBE2C7E6-5188-4A39-9D03-F4920E8D1CB6}" srcOrd="0" destOrd="0" presId="urn:microsoft.com/office/officeart/2008/layout/TitledPictureBlocks"/>
    <dgm:cxn modelId="{31A295DA-7422-4C02-B7D2-9979FC4A4617}" type="presParOf" srcId="{FBE2C7E6-5188-4A39-9D03-F4920E8D1CB6}" destId="{72665C9F-F5F6-4798-8D3E-2B8D1556385E}" srcOrd="0" destOrd="0" presId="urn:microsoft.com/office/officeart/2008/layout/TitledPictureBlocks"/>
    <dgm:cxn modelId="{25E18EEB-D763-4D80-87F4-B6E9C4D4AC97}" type="presParOf" srcId="{FBE2C7E6-5188-4A39-9D03-F4920E8D1CB6}" destId="{872F1740-BE70-430F-8035-867EA4AE2834}" srcOrd="1" destOrd="0" presId="urn:microsoft.com/office/officeart/2008/layout/TitledPictureBlocks"/>
    <dgm:cxn modelId="{D4C1B024-44FC-4422-895B-15BCB63111E6}" type="presParOf" srcId="{FBE2C7E6-5188-4A39-9D03-F4920E8D1CB6}" destId="{4D33F0EE-57D7-453A-94D7-8C761B58E3E0}" srcOrd="2" destOrd="0" presId="urn:microsoft.com/office/officeart/2008/layout/TitledPictureBlocks"/>
    <dgm:cxn modelId="{23C05F65-67A9-4058-84DE-7E585FB7ED1C}" type="presParOf" srcId="{1D3AC2DC-9FAE-43D1-9A2B-75D7F5FE7399}" destId="{357B3C25-506C-4DA7-A57A-23D740FECF85}" srcOrd="1" destOrd="0" presId="urn:microsoft.com/office/officeart/2008/layout/TitledPictureBlocks"/>
    <dgm:cxn modelId="{905659DB-8EDF-44C7-AA80-FC6553939B26}" type="presParOf" srcId="{1D3AC2DC-9FAE-43D1-9A2B-75D7F5FE7399}" destId="{AF98114C-3591-4D58-AED6-EE718A0EAF11}" srcOrd="2" destOrd="0" presId="urn:microsoft.com/office/officeart/2008/layout/TitledPictureBlocks"/>
    <dgm:cxn modelId="{E39F6A0C-4621-410E-8F7C-BEB21F674540}" type="presParOf" srcId="{AF98114C-3591-4D58-AED6-EE718A0EAF11}" destId="{A3725005-DB26-4F93-B759-DC6E98960B6C}" srcOrd="0" destOrd="0" presId="urn:microsoft.com/office/officeart/2008/layout/TitledPictureBlocks"/>
    <dgm:cxn modelId="{66725CC3-B2CF-4A15-8AFA-CEE4BC9718CA}" type="presParOf" srcId="{AF98114C-3591-4D58-AED6-EE718A0EAF11}" destId="{19AE470E-B06B-49DA-839D-5E18C967A759}" srcOrd="1" destOrd="0" presId="urn:microsoft.com/office/officeart/2008/layout/TitledPictureBlocks"/>
    <dgm:cxn modelId="{5887913D-96A5-4769-99A2-2D2846CE1D0E}" type="presParOf" srcId="{AF98114C-3591-4D58-AED6-EE718A0EAF11}" destId="{95337F15-37D2-4059-9A34-BB71BB34DAB6}" srcOrd="2" destOrd="0" presId="urn:microsoft.com/office/officeart/2008/layout/TitledPictureBlocks"/>
    <dgm:cxn modelId="{C25DE8C5-D6DE-401F-B16E-2A7277F2B1F8}" type="presParOf" srcId="{1D3AC2DC-9FAE-43D1-9A2B-75D7F5FE7399}" destId="{1362A80E-6E7A-45CC-A3AA-08527B22514B}" srcOrd="3" destOrd="0" presId="urn:microsoft.com/office/officeart/2008/layout/TitledPictureBlocks"/>
    <dgm:cxn modelId="{09A98769-C4CB-4632-BA7C-262FD277C2CD}" type="presParOf" srcId="{1D3AC2DC-9FAE-43D1-9A2B-75D7F5FE7399}" destId="{8131E4F5-8796-4CFE-9819-E964D3AF4169}" srcOrd="4" destOrd="0" presId="urn:microsoft.com/office/officeart/2008/layout/TitledPictureBlocks"/>
    <dgm:cxn modelId="{041AFF65-F663-41A6-9ED7-A2CA30E975FF}" type="presParOf" srcId="{8131E4F5-8796-4CFE-9819-E964D3AF4169}" destId="{0F5BAF95-2CE6-457C-A9E7-C975E4C3E744}" srcOrd="0" destOrd="0" presId="urn:microsoft.com/office/officeart/2008/layout/TitledPictureBlocks"/>
    <dgm:cxn modelId="{3117B80E-4195-4247-8504-279C9883F9BA}" type="presParOf" srcId="{8131E4F5-8796-4CFE-9819-E964D3AF4169}" destId="{62351183-F047-42D1-9987-B6C623511323}" srcOrd="1" destOrd="0" presId="urn:microsoft.com/office/officeart/2008/layout/TitledPictureBlocks"/>
    <dgm:cxn modelId="{38B78F4D-85BD-4A56-BC49-B3C989BD84E0}" type="presParOf" srcId="{8131E4F5-8796-4CFE-9819-E964D3AF4169}" destId="{AE1CC816-51AB-40E3-983E-0EF56730A8AA}" srcOrd="2" destOrd="0" presId="urn:microsoft.com/office/officeart/2008/layout/TitledPictureBlock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362495-408F-4C98-85CF-66E0769FB5E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20C0F5-463D-4596-B559-7B3B074E0B7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Свод </a:t>
          </a:r>
          <a:r>
            <a:rPr lang="ru-RU" sz="2400" b="1" dirty="0" smtClean="0">
              <a:solidFill>
                <a:schemeClr val="bg1"/>
              </a:solidFill>
            </a:rPr>
            <a:t>правил для </a:t>
          </a:r>
          <a:r>
            <a:rPr lang="ru-RU" sz="2400" b="1" dirty="0" smtClean="0">
              <a:solidFill>
                <a:schemeClr val="bg1"/>
              </a:solidFill>
            </a:rPr>
            <a:t>первоклассника  </a:t>
          </a:r>
          <a:endParaRPr lang="ru-RU" sz="2400" b="1" dirty="0">
            <a:solidFill>
              <a:schemeClr val="bg1"/>
            </a:solidFill>
          </a:endParaRPr>
        </a:p>
      </dgm:t>
    </dgm:pt>
    <dgm:pt modelId="{BF408B35-C713-4776-B501-363B29EB6ED4}" type="parTrans" cxnId="{410EF621-02AE-45E9-9140-30BF7B01AE3D}">
      <dgm:prSet/>
      <dgm:spPr/>
      <dgm:t>
        <a:bodyPr/>
        <a:lstStyle/>
        <a:p>
          <a:endParaRPr lang="ru-RU"/>
        </a:p>
      </dgm:t>
    </dgm:pt>
    <dgm:pt modelId="{B63E9200-732C-49D9-AD5F-DDAF8FE67D6B}" type="sibTrans" cxnId="{410EF621-02AE-45E9-9140-30BF7B01AE3D}">
      <dgm:prSet/>
      <dgm:spPr/>
      <dgm:t>
        <a:bodyPr/>
        <a:lstStyle/>
        <a:p>
          <a:endParaRPr lang="ru-RU"/>
        </a:p>
      </dgm:t>
    </dgm:pt>
    <dgm:pt modelId="{D88019C8-22CF-405C-A45D-91069BD13EA5}">
      <dgm:prSet phldrT="[Текст]" custT="1"/>
      <dgm:spPr>
        <a:solidFill>
          <a:srgbClr val="FF0B53"/>
        </a:solidFill>
        <a:ln>
          <a:noFill/>
        </a:ln>
      </dgm:spPr>
      <dgm:t>
        <a:bodyPr/>
        <a:lstStyle/>
        <a:p>
          <a:endParaRPr lang="ru-RU" sz="2400" b="1" dirty="0"/>
        </a:p>
      </dgm:t>
    </dgm:pt>
    <dgm:pt modelId="{9ACE010F-7C7D-4D37-9024-EEE3FE27BC5E}" type="parTrans" cxnId="{97F7B983-F5FE-4740-B847-C173EFAAC13A}">
      <dgm:prSet/>
      <dgm:spPr/>
      <dgm:t>
        <a:bodyPr/>
        <a:lstStyle/>
        <a:p>
          <a:endParaRPr lang="ru-RU"/>
        </a:p>
      </dgm:t>
    </dgm:pt>
    <dgm:pt modelId="{C0AC77B7-BCAE-49E9-81F6-5602530A489B}" type="sibTrans" cxnId="{97F7B983-F5FE-4740-B847-C173EFAAC13A}">
      <dgm:prSet/>
      <dgm:spPr/>
      <dgm:t>
        <a:bodyPr/>
        <a:lstStyle/>
        <a:p>
          <a:endParaRPr lang="ru-RU"/>
        </a:p>
      </dgm:t>
    </dgm:pt>
    <dgm:pt modelId="{4C590A2D-03A7-4E81-A670-4903E7F3FF5A}">
      <dgm:prSet phldrT="[Текст]"/>
      <dgm:spPr/>
      <dgm:t>
        <a:bodyPr/>
        <a:lstStyle/>
        <a:p>
          <a:endParaRPr lang="ru-RU" dirty="0"/>
        </a:p>
      </dgm:t>
    </dgm:pt>
    <dgm:pt modelId="{60DD9811-9846-4E5C-AE6C-B1D5E3DC69ED}" type="parTrans" cxnId="{1DDFEBC1-5A99-4F53-9245-46E446DCD043}">
      <dgm:prSet/>
      <dgm:spPr/>
      <dgm:t>
        <a:bodyPr/>
        <a:lstStyle/>
        <a:p>
          <a:endParaRPr lang="ru-RU"/>
        </a:p>
      </dgm:t>
    </dgm:pt>
    <dgm:pt modelId="{25EE01B3-66BA-43F0-9BB7-F7F39F2E4919}" type="sibTrans" cxnId="{1DDFEBC1-5A99-4F53-9245-46E446DCD043}">
      <dgm:prSet/>
      <dgm:spPr/>
      <dgm:t>
        <a:bodyPr/>
        <a:lstStyle/>
        <a:p>
          <a:endParaRPr lang="ru-RU"/>
        </a:p>
      </dgm:t>
    </dgm:pt>
    <dgm:pt modelId="{30AC3D9D-2FF9-471B-86B6-660BDA0C3137}">
      <dgm:prSet phldrT="[Текст]" custT="1"/>
      <dgm:spPr>
        <a:solidFill>
          <a:srgbClr val="FF0B53"/>
        </a:solidFill>
        <a:ln>
          <a:noFill/>
        </a:ln>
      </dgm:spPr>
      <dgm:t>
        <a:bodyPr/>
        <a:lstStyle/>
        <a:p>
          <a:endParaRPr lang="ru-RU" sz="2400" b="1" dirty="0" smtClean="0"/>
        </a:p>
        <a:p>
          <a:r>
            <a:rPr lang="ru-RU" sz="2400" b="1" dirty="0" smtClean="0"/>
            <a:t>История к мультфильму</a:t>
          </a:r>
        </a:p>
        <a:p>
          <a:r>
            <a:rPr lang="ru-RU" sz="2400" b="1" dirty="0" smtClean="0"/>
            <a:t>Я в школе</a:t>
          </a:r>
        </a:p>
        <a:p>
          <a:endParaRPr lang="ru-RU" sz="2000" b="1" dirty="0"/>
        </a:p>
      </dgm:t>
    </dgm:pt>
    <dgm:pt modelId="{70DA75B6-399C-4B9D-B62C-AEE14013D8E1}" type="parTrans" cxnId="{E0B2567F-6A39-41E8-B834-D65916969D16}">
      <dgm:prSet/>
      <dgm:spPr/>
      <dgm:t>
        <a:bodyPr/>
        <a:lstStyle/>
        <a:p>
          <a:endParaRPr lang="ru-RU"/>
        </a:p>
      </dgm:t>
    </dgm:pt>
    <dgm:pt modelId="{38D152C8-1A98-4DF6-B34B-385697125FF3}" type="sibTrans" cxnId="{E0B2567F-6A39-41E8-B834-D65916969D16}">
      <dgm:prSet/>
      <dgm:spPr/>
      <dgm:t>
        <a:bodyPr/>
        <a:lstStyle/>
        <a:p>
          <a:endParaRPr lang="ru-RU"/>
        </a:p>
      </dgm:t>
    </dgm:pt>
    <dgm:pt modelId="{D6275E8D-C97E-4D19-9246-7B2B7FDD6E0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 Школа </a:t>
          </a:r>
          <a:r>
            <a:rPr lang="ru-RU" sz="2000" b="1" dirty="0" smtClean="0">
              <a:solidFill>
                <a:schemeClr val="bg1"/>
              </a:solidFill>
            </a:rPr>
            <a:t>вчера, сегодня, </a:t>
          </a:r>
          <a:r>
            <a:rPr lang="ru-RU" sz="2000" b="1" dirty="0" smtClean="0">
              <a:solidFill>
                <a:schemeClr val="bg1"/>
              </a:solidFill>
            </a:rPr>
            <a:t>завтра</a:t>
          </a:r>
          <a:endParaRPr lang="ru-RU" sz="2000" dirty="0">
            <a:solidFill>
              <a:schemeClr val="bg1"/>
            </a:solidFill>
          </a:endParaRPr>
        </a:p>
      </dgm:t>
    </dgm:pt>
    <dgm:pt modelId="{C0781CDF-D120-47EF-9BD0-E1F5BCAB7661}" type="parTrans" cxnId="{3B04C21B-54EE-4611-A921-38761F75E83D}">
      <dgm:prSet/>
      <dgm:spPr/>
      <dgm:t>
        <a:bodyPr/>
        <a:lstStyle/>
        <a:p>
          <a:endParaRPr lang="ru-RU"/>
        </a:p>
      </dgm:t>
    </dgm:pt>
    <dgm:pt modelId="{1E498F9E-AAD7-417E-B700-00CB629038A7}" type="sibTrans" cxnId="{3B04C21B-54EE-4611-A921-38761F75E83D}">
      <dgm:prSet/>
      <dgm:spPr/>
      <dgm:t>
        <a:bodyPr/>
        <a:lstStyle/>
        <a:p>
          <a:endParaRPr lang="ru-RU"/>
        </a:p>
      </dgm:t>
    </dgm:pt>
    <dgm:pt modelId="{F2BECD3E-A426-4911-993A-AD0CFF6782EF}">
      <dgm:prSet phldrT="[Текст]" custT="1"/>
      <dgm:spPr>
        <a:solidFill>
          <a:srgbClr val="FF0B53"/>
        </a:solidFill>
        <a:ln>
          <a:noFill/>
        </a:ln>
      </dgm:spPr>
      <dgm:t>
        <a:bodyPr/>
        <a:lstStyle/>
        <a:p>
          <a:r>
            <a:rPr lang="ru-RU" sz="2400" b="1" dirty="0" smtClean="0"/>
            <a:t>Составление рассказа по рисунку</a:t>
          </a:r>
          <a:endParaRPr lang="ru-RU" sz="2000" b="1" dirty="0"/>
        </a:p>
      </dgm:t>
    </dgm:pt>
    <dgm:pt modelId="{79031006-BAF7-425A-B197-BB99A9F2A0DC}" type="parTrans" cxnId="{609D63AE-A970-4D8E-BC98-A8CBEF6EC73E}">
      <dgm:prSet/>
      <dgm:spPr/>
      <dgm:t>
        <a:bodyPr/>
        <a:lstStyle/>
        <a:p>
          <a:endParaRPr lang="ru-RU"/>
        </a:p>
      </dgm:t>
    </dgm:pt>
    <dgm:pt modelId="{A0D5C723-80F9-4DC0-9BE3-75875920346A}" type="sibTrans" cxnId="{609D63AE-A970-4D8E-BC98-A8CBEF6EC73E}">
      <dgm:prSet/>
      <dgm:spPr/>
      <dgm:t>
        <a:bodyPr/>
        <a:lstStyle/>
        <a:p>
          <a:endParaRPr lang="ru-RU"/>
        </a:p>
      </dgm:t>
    </dgm:pt>
    <dgm:pt modelId="{1FF9E24F-3510-4389-B351-6E8D4A79DA92}" type="pres">
      <dgm:prSet presAssocID="{F7362495-408F-4C98-85CF-66E0769FB5E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A0A3515C-DB1C-49CD-9927-1B6AAB5F5293}" type="pres">
      <dgm:prSet presAssocID="{2520C0F5-463D-4596-B559-7B3B074E0B7F}" presName="composite" presStyleCnt="0">
        <dgm:presLayoutVars>
          <dgm:chMax val="1"/>
          <dgm:chPref val="1"/>
        </dgm:presLayoutVars>
      </dgm:prSet>
      <dgm:spPr/>
    </dgm:pt>
    <dgm:pt modelId="{8B196759-E5CD-45E3-9733-862E3BA22A24}" type="pres">
      <dgm:prSet presAssocID="{2520C0F5-463D-4596-B559-7B3B074E0B7F}" presName="Accent" presStyleLbl="trAlignAcc1" presStyleIdx="0" presStyleCnt="3" custLinFactNeighborX="3788" custLinFactNeighborY="-25400">
        <dgm:presLayoutVars>
          <dgm:chMax val="0"/>
          <dgm:chPref val="0"/>
        </dgm:presLayoutVars>
      </dgm:prSet>
      <dgm:spPr>
        <a:ln>
          <a:noFill/>
        </a:ln>
      </dgm:spPr>
    </dgm:pt>
    <dgm:pt modelId="{C9DD86B9-71C8-4910-80CD-CB576213A5BF}" type="pres">
      <dgm:prSet presAssocID="{2520C0F5-463D-4596-B559-7B3B074E0B7F}" presName="Image" presStyleLbl="alignImgPlace1" presStyleIdx="0" presStyleCnt="3" custScaleX="245049" custScaleY="291801" custLinFactNeighborX="18386" custLinFactNeighborY="-1930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910" t="-490" r="-910" b="-61510"/>
          </a:stretch>
        </a:blipFill>
      </dgm:spPr>
      <dgm:t>
        <a:bodyPr/>
        <a:lstStyle/>
        <a:p>
          <a:endParaRPr lang="ru-RU"/>
        </a:p>
      </dgm:t>
    </dgm:pt>
    <dgm:pt modelId="{8FE4279C-5EE0-44CD-8A85-5FC4A1BE14EF}" type="pres">
      <dgm:prSet presAssocID="{2520C0F5-463D-4596-B559-7B3B074E0B7F}" presName="ChildComposite" presStyleCnt="0"/>
      <dgm:spPr/>
    </dgm:pt>
    <dgm:pt modelId="{6E264E89-15D7-49B5-A681-DCC48DDB5C39}" type="pres">
      <dgm:prSet presAssocID="{2520C0F5-463D-4596-B559-7B3B074E0B7F}" presName="Child" presStyleLbl="node1" presStyleIdx="0" presStyleCnt="3" custFlipVert="1" custScaleX="228188" custScaleY="388668" custLinFactY="171094" custLinFactNeighborX="16311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A822E-D77F-48F0-B46C-163748351ACE}" type="pres">
      <dgm:prSet presAssocID="{2520C0F5-463D-4596-B559-7B3B074E0B7F}" presName="Parent" presStyleLbl="revTx" presStyleIdx="0" presStyleCnt="3" custScaleX="236196" custLinFactY="318427" custLinFactNeighborX="19163" custLinFactNeighborY="4000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E01E3-3BC1-48EF-A208-6F3B8E2454A1}" type="pres">
      <dgm:prSet presAssocID="{B63E9200-732C-49D9-AD5F-DDAF8FE67D6B}" presName="sibTrans" presStyleCnt="0"/>
      <dgm:spPr/>
    </dgm:pt>
    <dgm:pt modelId="{35D93F49-148A-4978-A100-3884E3559459}" type="pres">
      <dgm:prSet presAssocID="{4C590A2D-03A7-4E81-A670-4903E7F3FF5A}" presName="composite" presStyleCnt="0">
        <dgm:presLayoutVars>
          <dgm:chMax val="1"/>
          <dgm:chPref val="1"/>
        </dgm:presLayoutVars>
      </dgm:prSet>
      <dgm:spPr/>
    </dgm:pt>
    <dgm:pt modelId="{75FFC39E-8FF8-4619-969E-6F9952ADE3D4}" type="pres">
      <dgm:prSet presAssocID="{4C590A2D-03A7-4E81-A670-4903E7F3FF5A}" presName="Accent" presStyleLbl="trAlignAcc1" presStyleIdx="1" presStyleCnt="3" custLinFactNeighborX="-6540" custLinFactNeighborY="15370">
        <dgm:presLayoutVars>
          <dgm:chMax val="0"/>
          <dgm:chPref val="0"/>
        </dgm:presLayoutVars>
      </dgm:prSet>
      <dgm:spPr>
        <a:ln>
          <a:noFill/>
        </a:ln>
      </dgm:spPr>
    </dgm:pt>
    <dgm:pt modelId="{F8594A4C-9D5C-472B-B507-0B16FC825600}" type="pres">
      <dgm:prSet presAssocID="{4C590A2D-03A7-4E81-A670-4903E7F3FF5A}" presName="Image" presStyleLbl="alignImgPlace1" presStyleIdx="1" presStyleCnt="3" custScaleX="272645" custScaleY="295360" custLinFactNeighborX="11569" custLinFactNeighborY="-619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9D9A6931-FA53-41D5-91D4-AEA2E9B2CB2B}" type="pres">
      <dgm:prSet presAssocID="{4C590A2D-03A7-4E81-A670-4903E7F3FF5A}" presName="ChildComposite" presStyleCnt="0"/>
      <dgm:spPr/>
    </dgm:pt>
    <dgm:pt modelId="{6A850D74-8259-4A7B-8451-61207EE9D6A1}" type="pres">
      <dgm:prSet presAssocID="{4C590A2D-03A7-4E81-A670-4903E7F3FF5A}" presName="Child" presStyleLbl="node1" presStyleIdx="1" presStyleCnt="3" custScaleX="214285" custScaleY="444279" custLinFactY="193452" custLinFactNeighborX="14330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3EBC03-3528-4EC0-B7FD-8C4A15E9DCCF}" type="pres">
      <dgm:prSet presAssocID="{4C590A2D-03A7-4E81-A670-4903E7F3FF5A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655AF-CEFD-4ACA-B379-1278FCC5FA6F}" type="pres">
      <dgm:prSet presAssocID="{25EE01B3-66BA-43F0-9BB7-F7F39F2E4919}" presName="sibTrans" presStyleCnt="0"/>
      <dgm:spPr/>
    </dgm:pt>
    <dgm:pt modelId="{3F535C66-3BDF-453A-9157-8A2D91E2AE7D}" type="pres">
      <dgm:prSet presAssocID="{D6275E8D-C97E-4D19-9246-7B2B7FDD6E09}" presName="composite" presStyleCnt="0">
        <dgm:presLayoutVars>
          <dgm:chMax val="1"/>
          <dgm:chPref val="1"/>
        </dgm:presLayoutVars>
      </dgm:prSet>
      <dgm:spPr/>
    </dgm:pt>
    <dgm:pt modelId="{A959107F-CFE7-4D26-950C-24DCF0A33ECD}" type="pres">
      <dgm:prSet presAssocID="{D6275E8D-C97E-4D19-9246-7B2B7FDD6E09}" presName="Accent" presStyleLbl="trAlignAcc1" presStyleIdx="2" presStyleCnt="3">
        <dgm:presLayoutVars>
          <dgm:chMax val="0"/>
          <dgm:chPref val="0"/>
        </dgm:presLayoutVars>
      </dgm:prSet>
      <dgm:spPr>
        <a:ln>
          <a:noFill/>
        </a:ln>
      </dgm:spPr>
    </dgm:pt>
    <dgm:pt modelId="{89172743-FA83-4E88-B6E5-780F52C14ADF}" type="pres">
      <dgm:prSet presAssocID="{D6275E8D-C97E-4D19-9246-7B2B7FDD6E09}" presName="Image" presStyleLbl="alignImgPlace1" presStyleIdx="2" presStyleCnt="3" custScaleX="289736" custScaleY="29083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D131AF12-0FB6-4E0E-8869-3A906202860A}" type="pres">
      <dgm:prSet presAssocID="{D6275E8D-C97E-4D19-9246-7B2B7FDD6E09}" presName="ChildComposite" presStyleCnt="0"/>
      <dgm:spPr/>
    </dgm:pt>
    <dgm:pt modelId="{75D5ECCD-431A-435C-B211-6804252EC4F1}" type="pres">
      <dgm:prSet presAssocID="{D6275E8D-C97E-4D19-9246-7B2B7FDD6E09}" presName="Child" presStyleLbl="node1" presStyleIdx="2" presStyleCnt="3" custScaleX="234095" custScaleY="438873" custLinFactY="159649" custLinFactNeighborX="-12962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26DE7-2E65-4D4B-A40B-D9F58A3D31A3}" type="pres">
      <dgm:prSet presAssocID="{D6275E8D-C97E-4D19-9246-7B2B7FDD6E09}" presName="Parent" presStyleLbl="revTx" presStyleIdx="2" presStyleCnt="3" custScaleX="265044" custScaleY="103640" custLinFactY="500000" custLinFactNeighborX="-15588" custLinFactNeighborY="53945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DFEBC1-5A99-4F53-9245-46E446DCD043}" srcId="{F7362495-408F-4C98-85CF-66E0769FB5ED}" destId="{4C590A2D-03A7-4E81-A670-4903E7F3FF5A}" srcOrd="1" destOrd="0" parTransId="{60DD9811-9846-4E5C-AE6C-B1D5E3DC69ED}" sibTransId="{25EE01B3-66BA-43F0-9BB7-F7F39F2E4919}"/>
    <dgm:cxn modelId="{410EF621-02AE-45E9-9140-30BF7B01AE3D}" srcId="{F7362495-408F-4C98-85CF-66E0769FB5ED}" destId="{2520C0F5-463D-4596-B559-7B3B074E0B7F}" srcOrd="0" destOrd="0" parTransId="{BF408B35-C713-4776-B501-363B29EB6ED4}" sibTransId="{B63E9200-732C-49D9-AD5F-DDAF8FE67D6B}"/>
    <dgm:cxn modelId="{4E736C33-694D-43C9-AFE8-85E0AA263F6A}" type="presOf" srcId="{F2BECD3E-A426-4911-993A-AD0CFF6782EF}" destId="{75D5ECCD-431A-435C-B211-6804252EC4F1}" srcOrd="0" destOrd="0" presId="urn:microsoft.com/office/officeart/2008/layout/CaptionedPictures"/>
    <dgm:cxn modelId="{9E76E7EF-ABC0-42F3-A241-9E009B91538D}" type="presOf" srcId="{30AC3D9D-2FF9-471B-86B6-660BDA0C3137}" destId="{6A850D74-8259-4A7B-8451-61207EE9D6A1}" srcOrd="0" destOrd="0" presId="urn:microsoft.com/office/officeart/2008/layout/CaptionedPictures"/>
    <dgm:cxn modelId="{E0B2567F-6A39-41E8-B834-D65916969D16}" srcId="{4C590A2D-03A7-4E81-A670-4903E7F3FF5A}" destId="{30AC3D9D-2FF9-471B-86B6-660BDA0C3137}" srcOrd="0" destOrd="0" parTransId="{70DA75B6-399C-4B9D-B62C-AEE14013D8E1}" sibTransId="{38D152C8-1A98-4DF6-B34B-385697125FF3}"/>
    <dgm:cxn modelId="{97F7B983-F5FE-4740-B847-C173EFAAC13A}" srcId="{2520C0F5-463D-4596-B559-7B3B074E0B7F}" destId="{D88019C8-22CF-405C-A45D-91069BD13EA5}" srcOrd="0" destOrd="0" parTransId="{9ACE010F-7C7D-4D37-9024-EEE3FE27BC5E}" sibTransId="{C0AC77B7-BCAE-49E9-81F6-5602530A489B}"/>
    <dgm:cxn modelId="{CB5E11A7-A3E7-41DE-A753-31AA7ADE201D}" type="presOf" srcId="{4C590A2D-03A7-4E81-A670-4903E7F3FF5A}" destId="{923EBC03-3528-4EC0-B7FD-8C4A15E9DCCF}" srcOrd="0" destOrd="0" presId="urn:microsoft.com/office/officeart/2008/layout/CaptionedPictures"/>
    <dgm:cxn modelId="{3B04C21B-54EE-4611-A921-38761F75E83D}" srcId="{F7362495-408F-4C98-85CF-66E0769FB5ED}" destId="{D6275E8D-C97E-4D19-9246-7B2B7FDD6E09}" srcOrd="2" destOrd="0" parTransId="{C0781CDF-D120-47EF-9BD0-E1F5BCAB7661}" sibTransId="{1E498F9E-AAD7-417E-B700-00CB629038A7}"/>
    <dgm:cxn modelId="{ADC428E0-71EB-4079-84AC-76484D4E29A9}" type="presOf" srcId="{D88019C8-22CF-405C-A45D-91069BD13EA5}" destId="{6E264E89-15D7-49B5-A681-DCC48DDB5C39}" srcOrd="0" destOrd="0" presId="urn:microsoft.com/office/officeart/2008/layout/CaptionedPictures"/>
    <dgm:cxn modelId="{609D63AE-A970-4D8E-BC98-A8CBEF6EC73E}" srcId="{D6275E8D-C97E-4D19-9246-7B2B7FDD6E09}" destId="{F2BECD3E-A426-4911-993A-AD0CFF6782EF}" srcOrd="0" destOrd="0" parTransId="{79031006-BAF7-425A-B197-BB99A9F2A0DC}" sibTransId="{A0D5C723-80F9-4DC0-9BE3-75875920346A}"/>
    <dgm:cxn modelId="{7DD52D44-2DA5-4F6B-A0C1-C58F5401EB70}" type="presOf" srcId="{F7362495-408F-4C98-85CF-66E0769FB5ED}" destId="{1FF9E24F-3510-4389-B351-6E8D4A79DA92}" srcOrd="0" destOrd="0" presId="urn:microsoft.com/office/officeart/2008/layout/CaptionedPictures"/>
    <dgm:cxn modelId="{E717A847-4173-4BC8-B887-A457A74715F3}" type="presOf" srcId="{D6275E8D-C97E-4D19-9246-7B2B7FDD6E09}" destId="{89026DE7-2E65-4D4B-A40B-D9F58A3D31A3}" srcOrd="0" destOrd="0" presId="urn:microsoft.com/office/officeart/2008/layout/CaptionedPictures"/>
    <dgm:cxn modelId="{9EF0C0A9-9D93-498E-AF78-43A771A9216A}" type="presOf" srcId="{2520C0F5-463D-4596-B559-7B3B074E0B7F}" destId="{8B6A822E-D77F-48F0-B46C-163748351ACE}" srcOrd="0" destOrd="0" presId="urn:microsoft.com/office/officeart/2008/layout/CaptionedPictures"/>
    <dgm:cxn modelId="{91554C80-944D-4205-9222-CB1C2B61A6A0}" type="presParOf" srcId="{1FF9E24F-3510-4389-B351-6E8D4A79DA92}" destId="{A0A3515C-DB1C-49CD-9927-1B6AAB5F5293}" srcOrd="0" destOrd="0" presId="urn:microsoft.com/office/officeart/2008/layout/CaptionedPictures"/>
    <dgm:cxn modelId="{D6732B80-F9FC-4A4C-A6E4-CDA3C4C8EEC3}" type="presParOf" srcId="{A0A3515C-DB1C-49CD-9927-1B6AAB5F5293}" destId="{8B196759-E5CD-45E3-9733-862E3BA22A24}" srcOrd="0" destOrd="0" presId="urn:microsoft.com/office/officeart/2008/layout/CaptionedPictures"/>
    <dgm:cxn modelId="{80E6E3D7-7250-4BB5-85A6-A60DB7C090C9}" type="presParOf" srcId="{A0A3515C-DB1C-49CD-9927-1B6AAB5F5293}" destId="{C9DD86B9-71C8-4910-80CD-CB576213A5BF}" srcOrd="1" destOrd="0" presId="urn:microsoft.com/office/officeart/2008/layout/CaptionedPictures"/>
    <dgm:cxn modelId="{81CB0B95-964A-43A7-ABE3-DC664556666F}" type="presParOf" srcId="{A0A3515C-DB1C-49CD-9927-1B6AAB5F5293}" destId="{8FE4279C-5EE0-44CD-8A85-5FC4A1BE14EF}" srcOrd="2" destOrd="0" presId="urn:microsoft.com/office/officeart/2008/layout/CaptionedPictures"/>
    <dgm:cxn modelId="{AB9191EB-186B-4F12-9887-97700889A247}" type="presParOf" srcId="{8FE4279C-5EE0-44CD-8A85-5FC4A1BE14EF}" destId="{6E264E89-15D7-49B5-A681-DCC48DDB5C39}" srcOrd="0" destOrd="0" presId="urn:microsoft.com/office/officeart/2008/layout/CaptionedPictures"/>
    <dgm:cxn modelId="{4EDFEAA9-67F6-4CE8-92F1-DE78624C6BE6}" type="presParOf" srcId="{8FE4279C-5EE0-44CD-8A85-5FC4A1BE14EF}" destId="{8B6A822E-D77F-48F0-B46C-163748351ACE}" srcOrd="1" destOrd="0" presId="urn:microsoft.com/office/officeart/2008/layout/CaptionedPictures"/>
    <dgm:cxn modelId="{49128333-AD06-41F3-AC51-4B9638429939}" type="presParOf" srcId="{1FF9E24F-3510-4389-B351-6E8D4A79DA92}" destId="{074E01E3-3BC1-48EF-A208-6F3B8E2454A1}" srcOrd="1" destOrd="0" presId="urn:microsoft.com/office/officeart/2008/layout/CaptionedPictures"/>
    <dgm:cxn modelId="{9437BA65-59F0-4BB4-9456-811DB91E765E}" type="presParOf" srcId="{1FF9E24F-3510-4389-B351-6E8D4A79DA92}" destId="{35D93F49-148A-4978-A100-3884E3559459}" srcOrd="2" destOrd="0" presId="urn:microsoft.com/office/officeart/2008/layout/CaptionedPictures"/>
    <dgm:cxn modelId="{C3A78D56-02EC-4D2B-B50C-46602A989627}" type="presParOf" srcId="{35D93F49-148A-4978-A100-3884E3559459}" destId="{75FFC39E-8FF8-4619-969E-6F9952ADE3D4}" srcOrd="0" destOrd="0" presId="urn:microsoft.com/office/officeart/2008/layout/CaptionedPictures"/>
    <dgm:cxn modelId="{73C28F49-A82B-4A76-BA94-0281FE546B0D}" type="presParOf" srcId="{35D93F49-148A-4978-A100-3884E3559459}" destId="{F8594A4C-9D5C-472B-B507-0B16FC825600}" srcOrd="1" destOrd="0" presId="urn:microsoft.com/office/officeart/2008/layout/CaptionedPictures"/>
    <dgm:cxn modelId="{6A94F1BF-A006-4A2D-886A-F7B3A4D80119}" type="presParOf" srcId="{35D93F49-148A-4978-A100-3884E3559459}" destId="{9D9A6931-FA53-41D5-91D4-AEA2E9B2CB2B}" srcOrd="2" destOrd="0" presId="urn:microsoft.com/office/officeart/2008/layout/CaptionedPictures"/>
    <dgm:cxn modelId="{DD89E391-C48A-4460-AF78-5CA3148022D4}" type="presParOf" srcId="{9D9A6931-FA53-41D5-91D4-AEA2E9B2CB2B}" destId="{6A850D74-8259-4A7B-8451-61207EE9D6A1}" srcOrd="0" destOrd="0" presId="urn:microsoft.com/office/officeart/2008/layout/CaptionedPictures"/>
    <dgm:cxn modelId="{ABCD453D-4792-4242-B75F-34F04DF801A0}" type="presParOf" srcId="{9D9A6931-FA53-41D5-91D4-AEA2E9B2CB2B}" destId="{923EBC03-3528-4EC0-B7FD-8C4A15E9DCCF}" srcOrd="1" destOrd="0" presId="urn:microsoft.com/office/officeart/2008/layout/CaptionedPictures"/>
    <dgm:cxn modelId="{04F81E9A-75CA-4C12-B089-64207959B20F}" type="presParOf" srcId="{1FF9E24F-3510-4389-B351-6E8D4A79DA92}" destId="{914655AF-CEFD-4ACA-B379-1278FCC5FA6F}" srcOrd="3" destOrd="0" presId="urn:microsoft.com/office/officeart/2008/layout/CaptionedPictures"/>
    <dgm:cxn modelId="{8EDE7C7A-F5EB-47DF-AA45-31994FE54F23}" type="presParOf" srcId="{1FF9E24F-3510-4389-B351-6E8D4A79DA92}" destId="{3F535C66-3BDF-453A-9157-8A2D91E2AE7D}" srcOrd="4" destOrd="0" presId="urn:microsoft.com/office/officeart/2008/layout/CaptionedPictures"/>
    <dgm:cxn modelId="{4699FF48-B9D5-461D-A7B9-C7D01035E73A}" type="presParOf" srcId="{3F535C66-3BDF-453A-9157-8A2D91E2AE7D}" destId="{A959107F-CFE7-4D26-950C-24DCF0A33ECD}" srcOrd="0" destOrd="0" presId="urn:microsoft.com/office/officeart/2008/layout/CaptionedPictures"/>
    <dgm:cxn modelId="{7F898190-8408-4F95-8A8F-F80D8AF4A0BA}" type="presParOf" srcId="{3F535C66-3BDF-453A-9157-8A2D91E2AE7D}" destId="{89172743-FA83-4E88-B6E5-780F52C14ADF}" srcOrd="1" destOrd="0" presId="urn:microsoft.com/office/officeart/2008/layout/CaptionedPictures"/>
    <dgm:cxn modelId="{ABC84F90-BBA7-4692-B4A0-C63113FFFBB8}" type="presParOf" srcId="{3F535C66-3BDF-453A-9157-8A2D91E2AE7D}" destId="{D131AF12-0FB6-4E0E-8869-3A906202860A}" srcOrd="2" destOrd="0" presId="urn:microsoft.com/office/officeart/2008/layout/CaptionedPictures"/>
    <dgm:cxn modelId="{28761D24-82AB-4524-8F68-35A1C9FEA6E0}" type="presParOf" srcId="{D131AF12-0FB6-4E0E-8869-3A906202860A}" destId="{75D5ECCD-431A-435C-B211-6804252EC4F1}" srcOrd="0" destOrd="0" presId="urn:microsoft.com/office/officeart/2008/layout/CaptionedPictures"/>
    <dgm:cxn modelId="{90CD92F3-F97B-437A-8C6B-7865BA8A2776}" type="presParOf" srcId="{D131AF12-0FB6-4E0E-8869-3A906202860A}" destId="{89026DE7-2E65-4D4B-A40B-D9F58A3D31A3}" srcOrd="1" destOrd="0" presId="urn:microsoft.com/office/officeart/2008/layout/CaptionedPicture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409005-496D-41F5-9AF9-A3127DD307A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AC1F45-9136-4C01-8975-66494A28B70D}">
      <dgm:prSet phldrT="[Текст]" custT="1"/>
      <dgm:spPr>
        <a:solidFill>
          <a:srgbClr val="2BE1D8"/>
        </a:solidFill>
      </dgm:spPr>
      <dgm:t>
        <a:bodyPr/>
        <a:lstStyle/>
        <a:p>
          <a:r>
            <a:rPr lang="ru-RU" sz="2400" b="1" dirty="0" smtClean="0"/>
            <a:t>Школа прошлого</a:t>
          </a:r>
          <a:endParaRPr lang="ru-RU" sz="2400" b="1" dirty="0"/>
        </a:p>
      </dgm:t>
    </dgm:pt>
    <dgm:pt modelId="{DA67FBF1-0FA4-4CEA-A2C6-41CBF77F3D9E}" type="parTrans" cxnId="{0F477247-DE8D-4634-807E-B0EDB53CBBF6}">
      <dgm:prSet/>
      <dgm:spPr/>
      <dgm:t>
        <a:bodyPr/>
        <a:lstStyle/>
        <a:p>
          <a:endParaRPr lang="ru-RU"/>
        </a:p>
      </dgm:t>
    </dgm:pt>
    <dgm:pt modelId="{36A762F0-2A9D-4684-9115-1E60D3F1EBAA}" type="sibTrans" cxnId="{0F477247-DE8D-4634-807E-B0EDB53CBBF6}">
      <dgm:prSet/>
      <dgm:spPr/>
      <dgm:t>
        <a:bodyPr/>
        <a:lstStyle/>
        <a:p>
          <a:endParaRPr lang="ru-RU"/>
        </a:p>
      </dgm:t>
    </dgm:pt>
    <dgm:pt modelId="{BC48B6B9-0115-418A-AEFE-76B45D4CF1CC}">
      <dgm:prSet phldrT="[Текст]" custT="1"/>
      <dgm:spPr>
        <a:solidFill>
          <a:srgbClr val="2BE1D8"/>
        </a:solidFill>
      </dgm:spPr>
      <dgm:t>
        <a:bodyPr/>
        <a:lstStyle/>
        <a:p>
          <a:r>
            <a:rPr lang="ru-RU" sz="2400" b="1" dirty="0" smtClean="0"/>
            <a:t>Школа настоящего</a:t>
          </a:r>
          <a:endParaRPr lang="ru-RU" sz="2400" b="1" dirty="0"/>
        </a:p>
      </dgm:t>
    </dgm:pt>
    <dgm:pt modelId="{D7D45345-EC00-4F13-8771-F40BB4027507}" type="parTrans" cxnId="{A3F33ED3-9337-4A00-997C-B29947DEC67F}">
      <dgm:prSet/>
      <dgm:spPr/>
      <dgm:t>
        <a:bodyPr/>
        <a:lstStyle/>
        <a:p>
          <a:endParaRPr lang="ru-RU"/>
        </a:p>
      </dgm:t>
    </dgm:pt>
    <dgm:pt modelId="{E705BFB6-E618-47BF-A778-2FF1576D3BB2}" type="sibTrans" cxnId="{A3F33ED3-9337-4A00-997C-B29947DEC67F}">
      <dgm:prSet/>
      <dgm:spPr/>
      <dgm:t>
        <a:bodyPr/>
        <a:lstStyle/>
        <a:p>
          <a:endParaRPr lang="ru-RU"/>
        </a:p>
      </dgm:t>
    </dgm:pt>
    <dgm:pt modelId="{4BD34823-31BF-4398-86A7-15FC0EDDC3FD}">
      <dgm:prSet phldrT="[Текст]" custT="1"/>
      <dgm:spPr>
        <a:solidFill>
          <a:srgbClr val="2BE1D8"/>
        </a:solidFill>
      </dgm:spPr>
      <dgm:t>
        <a:bodyPr/>
        <a:lstStyle/>
        <a:p>
          <a:r>
            <a:rPr lang="ru-RU" sz="2400" b="1" dirty="0" smtClean="0"/>
            <a:t>Школа будущего</a:t>
          </a:r>
          <a:endParaRPr lang="ru-RU" sz="2400" b="1" dirty="0"/>
        </a:p>
      </dgm:t>
    </dgm:pt>
    <dgm:pt modelId="{D4F78071-DC24-4550-80BA-E420C2F306A1}" type="parTrans" cxnId="{271FC07A-5737-42F9-B83C-1733FDCFDB46}">
      <dgm:prSet/>
      <dgm:spPr/>
      <dgm:t>
        <a:bodyPr/>
        <a:lstStyle/>
        <a:p>
          <a:endParaRPr lang="ru-RU"/>
        </a:p>
      </dgm:t>
    </dgm:pt>
    <dgm:pt modelId="{7A94D803-13D8-4E7D-A866-215CE67866D9}" type="sibTrans" cxnId="{271FC07A-5737-42F9-B83C-1733FDCFDB46}">
      <dgm:prSet/>
      <dgm:spPr/>
      <dgm:t>
        <a:bodyPr/>
        <a:lstStyle/>
        <a:p>
          <a:endParaRPr lang="ru-RU"/>
        </a:p>
      </dgm:t>
    </dgm:pt>
    <dgm:pt modelId="{1059732F-82CC-422E-A970-0933BB852BA8}" type="pres">
      <dgm:prSet presAssocID="{1F409005-496D-41F5-9AF9-A3127DD307AC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FD461306-0DD6-459B-B37B-E10EA3D7449B}" type="pres">
      <dgm:prSet presAssocID="{49AC1F45-9136-4C01-8975-66494A28B70D}" presName="composite" presStyleCnt="0"/>
      <dgm:spPr/>
    </dgm:pt>
    <dgm:pt modelId="{F2277595-6127-40BC-BF11-345F381A0BF8}" type="pres">
      <dgm:prSet presAssocID="{49AC1F45-9136-4C01-8975-66494A28B70D}" presName="Image" presStyleLbl="bgShp" presStyleIdx="0" presStyleCnt="3" custScaleX="113385" custScaleY="189283" custLinFactNeighborX="4694" custLinFactNeighborY="-2220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675" b="-8675"/>
          </a:stretch>
        </a:blipFill>
      </dgm:spPr>
      <dgm:t>
        <a:bodyPr/>
        <a:lstStyle/>
        <a:p>
          <a:endParaRPr lang="ru-RU"/>
        </a:p>
      </dgm:t>
    </dgm:pt>
    <dgm:pt modelId="{C8779E82-F23B-420B-810A-E1FAA3F2BFB4}" type="pres">
      <dgm:prSet presAssocID="{49AC1F45-9136-4C01-8975-66494A28B70D}" presName="Parent" presStyleLbl="node0" presStyleIdx="0" presStyleCnt="3" custLinFactY="46624" custLinFactNeighborX="-867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6C23B-E09B-4FAB-989D-58CF093C846E}" type="pres">
      <dgm:prSet presAssocID="{36A762F0-2A9D-4684-9115-1E60D3F1EBAA}" presName="sibTrans" presStyleCnt="0"/>
      <dgm:spPr/>
    </dgm:pt>
    <dgm:pt modelId="{19037F11-AA82-4D44-A25A-73BD25BC9DD2}" type="pres">
      <dgm:prSet presAssocID="{BC48B6B9-0115-418A-AEFE-76B45D4CF1CC}" presName="composite" presStyleCnt="0"/>
      <dgm:spPr/>
    </dgm:pt>
    <dgm:pt modelId="{5D6171A6-4049-4282-9425-994692F0E67D}" type="pres">
      <dgm:prSet presAssocID="{BC48B6B9-0115-418A-AEFE-76B45D4CF1CC}" presName="Image" presStyleLbl="bgShp" presStyleIdx="1" presStyleCnt="3" custScaleX="123859" custScaleY="193176" custLinFactNeighborX="433" custLinFactNeighborY="-2146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405" t="321" r="-64595" b="-321"/>
          </a:stretch>
        </a:blipFill>
      </dgm:spPr>
    </dgm:pt>
    <dgm:pt modelId="{1B202DE5-5F9E-494C-84E1-66AC24A31D5C}" type="pres">
      <dgm:prSet presAssocID="{BC48B6B9-0115-418A-AEFE-76B45D4CF1CC}" presName="Parent" presStyleLbl="node0" presStyleIdx="1" presStyleCnt="3" custLinFactY="52877" custLinFactNeighborX="-149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5679B-4ED4-402B-BCDC-788F0F2367BB}" type="pres">
      <dgm:prSet presAssocID="{E705BFB6-E618-47BF-A778-2FF1576D3BB2}" presName="sibTrans" presStyleCnt="0"/>
      <dgm:spPr/>
    </dgm:pt>
    <dgm:pt modelId="{45A630D7-E046-4470-8E7B-FA1B7598E750}" type="pres">
      <dgm:prSet presAssocID="{4BD34823-31BF-4398-86A7-15FC0EDDC3FD}" presName="composite" presStyleCnt="0"/>
      <dgm:spPr/>
    </dgm:pt>
    <dgm:pt modelId="{358E839C-3419-4666-BFB9-66D238284E85}" type="pres">
      <dgm:prSet presAssocID="{4BD34823-31BF-4398-86A7-15FC0EDDC3FD}" presName="Image" presStyleLbl="bgShp" presStyleIdx="2" presStyleCnt="3" custScaleX="122521" custScaleY="195604" custLinFactNeighborX="591" custLinFactNeighborY="-21339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48" t="-2849" r="348" b="-13151"/>
          </a:stretch>
        </a:blipFill>
      </dgm:spPr>
      <dgm:t>
        <a:bodyPr/>
        <a:lstStyle/>
        <a:p>
          <a:endParaRPr lang="ru-RU"/>
        </a:p>
      </dgm:t>
    </dgm:pt>
    <dgm:pt modelId="{ADCB69A1-1F83-4A55-A335-73CB7D1B8F15}" type="pres">
      <dgm:prSet presAssocID="{4BD34823-31BF-4398-86A7-15FC0EDDC3FD}" presName="Parent" presStyleLbl="node0" presStyleIdx="2" presStyleCnt="3" custLinFactY="52297" custLinFactNeighborX="-155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F125D5-96D1-404C-A822-BFE6E75381AD}" type="presOf" srcId="{1F409005-496D-41F5-9AF9-A3127DD307AC}" destId="{1059732F-82CC-422E-A970-0933BB852BA8}" srcOrd="0" destOrd="0" presId="urn:microsoft.com/office/officeart/2008/layout/BendingPictureCaption"/>
    <dgm:cxn modelId="{271FC07A-5737-42F9-B83C-1733FDCFDB46}" srcId="{1F409005-496D-41F5-9AF9-A3127DD307AC}" destId="{4BD34823-31BF-4398-86A7-15FC0EDDC3FD}" srcOrd="2" destOrd="0" parTransId="{D4F78071-DC24-4550-80BA-E420C2F306A1}" sibTransId="{7A94D803-13D8-4E7D-A866-215CE67866D9}"/>
    <dgm:cxn modelId="{6E6367A1-24E2-4FA0-9889-A81A16B0376B}" type="presOf" srcId="{49AC1F45-9136-4C01-8975-66494A28B70D}" destId="{C8779E82-F23B-420B-810A-E1FAA3F2BFB4}" srcOrd="0" destOrd="0" presId="urn:microsoft.com/office/officeart/2008/layout/BendingPictureCaption"/>
    <dgm:cxn modelId="{0F477247-DE8D-4634-807E-B0EDB53CBBF6}" srcId="{1F409005-496D-41F5-9AF9-A3127DD307AC}" destId="{49AC1F45-9136-4C01-8975-66494A28B70D}" srcOrd="0" destOrd="0" parTransId="{DA67FBF1-0FA4-4CEA-A2C6-41CBF77F3D9E}" sibTransId="{36A762F0-2A9D-4684-9115-1E60D3F1EBAA}"/>
    <dgm:cxn modelId="{A3F33ED3-9337-4A00-997C-B29947DEC67F}" srcId="{1F409005-496D-41F5-9AF9-A3127DD307AC}" destId="{BC48B6B9-0115-418A-AEFE-76B45D4CF1CC}" srcOrd="1" destOrd="0" parTransId="{D7D45345-EC00-4F13-8771-F40BB4027507}" sibTransId="{E705BFB6-E618-47BF-A778-2FF1576D3BB2}"/>
    <dgm:cxn modelId="{90A31F45-8F41-4D03-9A0E-DD3053F502B7}" type="presOf" srcId="{4BD34823-31BF-4398-86A7-15FC0EDDC3FD}" destId="{ADCB69A1-1F83-4A55-A335-73CB7D1B8F15}" srcOrd="0" destOrd="0" presId="urn:microsoft.com/office/officeart/2008/layout/BendingPictureCaption"/>
    <dgm:cxn modelId="{CD73440A-E36D-479D-AC7C-8DD5A251935A}" type="presOf" srcId="{BC48B6B9-0115-418A-AEFE-76B45D4CF1CC}" destId="{1B202DE5-5F9E-494C-84E1-66AC24A31D5C}" srcOrd="0" destOrd="0" presId="urn:microsoft.com/office/officeart/2008/layout/BendingPictureCaption"/>
    <dgm:cxn modelId="{6C9EA927-D50D-447A-9EA0-3933C1E532CB}" type="presParOf" srcId="{1059732F-82CC-422E-A970-0933BB852BA8}" destId="{FD461306-0DD6-459B-B37B-E10EA3D7449B}" srcOrd="0" destOrd="0" presId="urn:microsoft.com/office/officeart/2008/layout/BendingPictureCaption"/>
    <dgm:cxn modelId="{0FB1E8B9-9DFA-45B3-925D-A82CF681B05C}" type="presParOf" srcId="{FD461306-0DD6-459B-B37B-E10EA3D7449B}" destId="{F2277595-6127-40BC-BF11-345F381A0BF8}" srcOrd="0" destOrd="0" presId="urn:microsoft.com/office/officeart/2008/layout/BendingPictureCaption"/>
    <dgm:cxn modelId="{4634046C-ECD9-459E-8229-C2E5320942FC}" type="presParOf" srcId="{FD461306-0DD6-459B-B37B-E10EA3D7449B}" destId="{C8779E82-F23B-420B-810A-E1FAA3F2BFB4}" srcOrd="1" destOrd="0" presId="urn:microsoft.com/office/officeart/2008/layout/BendingPictureCaption"/>
    <dgm:cxn modelId="{2F9A4B6C-D65A-418B-808F-249D689FF63C}" type="presParOf" srcId="{1059732F-82CC-422E-A970-0933BB852BA8}" destId="{0866C23B-E09B-4FAB-989D-58CF093C846E}" srcOrd="1" destOrd="0" presId="urn:microsoft.com/office/officeart/2008/layout/BendingPictureCaption"/>
    <dgm:cxn modelId="{638933CB-52A6-4242-A9A8-46C65CA5E751}" type="presParOf" srcId="{1059732F-82CC-422E-A970-0933BB852BA8}" destId="{19037F11-AA82-4D44-A25A-73BD25BC9DD2}" srcOrd="2" destOrd="0" presId="urn:microsoft.com/office/officeart/2008/layout/BendingPictureCaption"/>
    <dgm:cxn modelId="{9472420A-110D-43AC-95EF-046458F9E4BF}" type="presParOf" srcId="{19037F11-AA82-4D44-A25A-73BD25BC9DD2}" destId="{5D6171A6-4049-4282-9425-994692F0E67D}" srcOrd="0" destOrd="0" presId="urn:microsoft.com/office/officeart/2008/layout/BendingPictureCaption"/>
    <dgm:cxn modelId="{64FFA97B-82A5-4B33-99B2-73642B1B34C4}" type="presParOf" srcId="{19037F11-AA82-4D44-A25A-73BD25BC9DD2}" destId="{1B202DE5-5F9E-494C-84E1-66AC24A31D5C}" srcOrd="1" destOrd="0" presId="urn:microsoft.com/office/officeart/2008/layout/BendingPictureCaption"/>
    <dgm:cxn modelId="{F0F3DE2D-7BFD-463D-8588-99FEF1B15CCC}" type="presParOf" srcId="{1059732F-82CC-422E-A970-0933BB852BA8}" destId="{BCC5679B-4ED4-402B-BCDC-788F0F2367BB}" srcOrd="3" destOrd="0" presId="urn:microsoft.com/office/officeart/2008/layout/BendingPictureCaption"/>
    <dgm:cxn modelId="{3662837F-E794-45CE-8CB3-79DFEA5BC1EF}" type="presParOf" srcId="{1059732F-82CC-422E-A970-0933BB852BA8}" destId="{45A630D7-E046-4470-8E7B-FA1B7598E750}" srcOrd="4" destOrd="0" presId="urn:microsoft.com/office/officeart/2008/layout/BendingPictureCaption"/>
    <dgm:cxn modelId="{0C48EFE6-6BEB-4398-AF8A-2713F80012D1}" type="presParOf" srcId="{45A630D7-E046-4470-8E7B-FA1B7598E750}" destId="{358E839C-3419-4666-BFB9-66D238284E85}" srcOrd="0" destOrd="0" presId="urn:microsoft.com/office/officeart/2008/layout/BendingPictureCaption"/>
    <dgm:cxn modelId="{58E25A39-CBF3-4916-827D-38766230D66B}" type="presParOf" srcId="{45A630D7-E046-4470-8E7B-FA1B7598E750}" destId="{ADCB69A1-1F83-4A55-A335-73CB7D1B8F15}" srcOrd="1" destOrd="0" presId="urn:microsoft.com/office/officeart/2008/layout/BendingPictureCaption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91B36E-A733-4C92-86C6-66DBE9536B5B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50CF7-C04C-4F31-BA3D-A8EBF928A77C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E606771-8911-41B7-B5CB-D5491E9C0352}" type="parTrans" cxnId="{F5530ED2-533B-4137-A0F9-938DBE1BB4AB}">
      <dgm:prSet/>
      <dgm:spPr/>
      <dgm:t>
        <a:bodyPr/>
        <a:lstStyle/>
        <a:p>
          <a:endParaRPr lang="ru-RU"/>
        </a:p>
      </dgm:t>
    </dgm:pt>
    <dgm:pt modelId="{573BBA2F-738D-41B9-BB6B-05B95C13D4FD}" type="sibTrans" cxnId="{F5530ED2-533B-4137-A0F9-938DBE1BB4AB}">
      <dgm:prSet/>
      <dgm:spPr/>
      <dgm:t>
        <a:bodyPr/>
        <a:lstStyle/>
        <a:p>
          <a:endParaRPr lang="ru-RU"/>
        </a:p>
      </dgm:t>
    </dgm:pt>
    <dgm:pt modelId="{09002474-2086-4D74-86D5-8C56BB362E7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2AC6E25-C94C-41E6-A07D-57FAEBDC6974}" type="parTrans" cxnId="{DA240CFE-EBA5-4EE9-AFE9-155C8E6CE58C}">
      <dgm:prSet/>
      <dgm:spPr/>
      <dgm:t>
        <a:bodyPr/>
        <a:lstStyle/>
        <a:p>
          <a:endParaRPr lang="ru-RU"/>
        </a:p>
      </dgm:t>
    </dgm:pt>
    <dgm:pt modelId="{788C26C0-BEE2-4301-AD08-21BF04BEE9E3}" type="sibTrans" cxnId="{DA240CFE-EBA5-4EE9-AFE9-155C8E6CE58C}">
      <dgm:prSet/>
      <dgm:spPr/>
      <dgm:t>
        <a:bodyPr/>
        <a:lstStyle/>
        <a:p>
          <a:endParaRPr lang="ru-RU"/>
        </a:p>
      </dgm:t>
    </dgm:pt>
    <dgm:pt modelId="{8073A099-AC11-4982-8DEF-B763414FC25E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A3EA820-6EC1-4B81-AEBA-BCC969648971}" type="sibTrans" cxnId="{153C1B75-3895-4CAC-967A-9FFF89B5DFA5}">
      <dgm:prSet/>
      <dgm:spPr/>
      <dgm:t>
        <a:bodyPr/>
        <a:lstStyle/>
        <a:p>
          <a:endParaRPr lang="ru-RU"/>
        </a:p>
      </dgm:t>
    </dgm:pt>
    <dgm:pt modelId="{C693F50A-441E-4C91-8AE6-CA63D8FE6679}" type="parTrans" cxnId="{153C1B75-3895-4CAC-967A-9FFF89B5DFA5}">
      <dgm:prSet/>
      <dgm:spPr/>
      <dgm:t>
        <a:bodyPr/>
        <a:lstStyle/>
        <a:p>
          <a:endParaRPr lang="ru-RU"/>
        </a:p>
      </dgm:t>
    </dgm:pt>
    <dgm:pt modelId="{788B616A-117E-46AE-B173-608955140706}" type="pres">
      <dgm:prSet presAssocID="{5591B36E-A733-4C92-86C6-66DBE9536B5B}" presName="Name0" presStyleCnt="0">
        <dgm:presLayoutVars>
          <dgm:dir val="rev"/>
        </dgm:presLayoutVars>
      </dgm:prSet>
      <dgm:spPr/>
      <dgm:t>
        <a:bodyPr/>
        <a:lstStyle/>
        <a:p>
          <a:endParaRPr lang="ru-RU"/>
        </a:p>
      </dgm:t>
    </dgm:pt>
    <dgm:pt modelId="{08F37FA6-F2EA-4FBB-B51E-FD00582CE89C}" type="pres">
      <dgm:prSet presAssocID="{D5C50CF7-C04C-4F31-BA3D-A8EBF928A77C}" presName="composite" presStyleCnt="0"/>
      <dgm:spPr/>
    </dgm:pt>
    <dgm:pt modelId="{12D36592-5939-4F82-B279-9B192EB3C503}" type="pres">
      <dgm:prSet presAssocID="{D5C50CF7-C04C-4F31-BA3D-A8EBF928A77C}" presName="Image" presStyleLbl="alignNode1" presStyleIdx="0" presStyleCnt="3" custScaleX="152913" custScaleY="141254" custLinFactX="-81821" custLinFactY="-54848" custLinFactNeighborX="-100000" custLinFactNeighborY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</dgm:spPr>
    </dgm:pt>
    <dgm:pt modelId="{7626A9B0-D518-402B-BEE8-089BB9C84E3F}" type="pres">
      <dgm:prSet presAssocID="{D5C50CF7-C04C-4F31-BA3D-A8EBF928A77C}" presName="Paren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C98C4-C753-4D70-9D33-E9A04D6B4E57}" type="pres">
      <dgm:prSet presAssocID="{573BBA2F-738D-41B9-BB6B-05B95C13D4FD}" presName="sibTrans" presStyleCnt="0"/>
      <dgm:spPr/>
    </dgm:pt>
    <dgm:pt modelId="{60186FAC-D44B-48C8-980A-E327FD76E944}" type="pres">
      <dgm:prSet presAssocID="{09002474-2086-4D74-86D5-8C56BB362E7D}" presName="composite" presStyleCnt="0"/>
      <dgm:spPr/>
    </dgm:pt>
    <dgm:pt modelId="{8E4C0845-64FF-46BA-8D7D-DE6420EB5795}" type="pres">
      <dgm:prSet presAssocID="{09002474-2086-4D74-86D5-8C56BB362E7D}" presName="Image" presStyleLbl="alignNode1" presStyleIdx="1" presStyleCnt="3" custScaleX="130056" custScaleY="111008" custLinFactNeighborX="-38597" custLinFactNeighborY="-755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559" t="-562" r="-51441" b="562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F7A607EE-74CC-4E4B-86CF-801EA2FFEFC9}" type="pres">
      <dgm:prSet presAssocID="{09002474-2086-4D74-86D5-8C56BB362E7D}" presName="Paren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18129-E8E1-48CA-A0C3-9F4CCBAA41EC}" type="pres">
      <dgm:prSet presAssocID="{788C26C0-BEE2-4301-AD08-21BF04BEE9E3}" presName="sibTrans" presStyleCnt="0"/>
      <dgm:spPr/>
    </dgm:pt>
    <dgm:pt modelId="{AEAF7230-C869-468F-966D-AA2DEB488BBE}" type="pres">
      <dgm:prSet presAssocID="{8073A099-AC11-4982-8DEF-B763414FC25E}" presName="composite" presStyleCnt="0"/>
      <dgm:spPr/>
    </dgm:pt>
    <dgm:pt modelId="{21FBD6D9-08F9-4AEA-9CE5-75EC0B2B2C84}" type="pres">
      <dgm:prSet presAssocID="{8073A099-AC11-4982-8DEF-B763414FC25E}" presName="Image" presStyleLbl="alignNode1" presStyleIdx="2" presStyleCnt="3" custScaleX="192967" custScaleY="153295" custLinFactX="77415" custLinFactY="38788" custLinFactNeighborX="100000" custLinFactNeighborY="100000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5299" t="1100" r="-4701" b="-11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59C21838-9C53-4B2A-8713-D690DA381DD5}" type="pres">
      <dgm:prSet presAssocID="{8073A099-AC11-4982-8DEF-B763414FC25E}" presName="Paren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0B48B0-AA9B-48E8-964C-7ED0C1C801F5}" type="presOf" srcId="{09002474-2086-4D74-86D5-8C56BB362E7D}" destId="{F7A607EE-74CC-4E4B-86CF-801EA2FFEFC9}" srcOrd="0" destOrd="0" presId="urn:microsoft.com/office/officeart/2008/layout/PictureAccentBlocks"/>
    <dgm:cxn modelId="{F5530ED2-533B-4137-A0F9-938DBE1BB4AB}" srcId="{5591B36E-A733-4C92-86C6-66DBE9536B5B}" destId="{D5C50CF7-C04C-4F31-BA3D-A8EBF928A77C}" srcOrd="0" destOrd="0" parTransId="{8E606771-8911-41B7-B5CB-D5491E9C0352}" sibTransId="{573BBA2F-738D-41B9-BB6B-05B95C13D4FD}"/>
    <dgm:cxn modelId="{9BE39D5D-AB58-4B94-BD01-12A972DE0867}" type="presOf" srcId="{8073A099-AC11-4982-8DEF-B763414FC25E}" destId="{59C21838-9C53-4B2A-8713-D690DA381DD5}" srcOrd="0" destOrd="0" presId="urn:microsoft.com/office/officeart/2008/layout/PictureAccentBlocks"/>
    <dgm:cxn modelId="{DA240CFE-EBA5-4EE9-AFE9-155C8E6CE58C}" srcId="{5591B36E-A733-4C92-86C6-66DBE9536B5B}" destId="{09002474-2086-4D74-86D5-8C56BB362E7D}" srcOrd="1" destOrd="0" parTransId="{92AC6E25-C94C-41E6-A07D-57FAEBDC6974}" sibTransId="{788C26C0-BEE2-4301-AD08-21BF04BEE9E3}"/>
    <dgm:cxn modelId="{153C1B75-3895-4CAC-967A-9FFF89B5DFA5}" srcId="{5591B36E-A733-4C92-86C6-66DBE9536B5B}" destId="{8073A099-AC11-4982-8DEF-B763414FC25E}" srcOrd="2" destOrd="0" parTransId="{C693F50A-441E-4C91-8AE6-CA63D8FE6679}" sibTransId="{7A3EA820-6EC1-4B81-AEBA-BCC969648971}"/>
    <dgm:cxn modelId="{C06F68D7-1AD2-47C9-9B3E-B1F0C5D3EBC4}" type="presOf" srcId="{D5C50CF7-C04C-4F31-BA3D-A8EBF928A77C}" destId="{7626A9B0-D518-402B-BEE8-089BB9C84E3F}" srcOrd="0" destOrd="0" presId="urn:microsoft.com/office/officeart/2008/layout/PictureAccentBlocks"/>
    <dgm:cxn modelId="{52F377A1-10D7-4A90-85A2-313654BFC6AF}" type="presOf" srcId="{5591B36E-A733-4C92-86C6-66DBE9536B5B}" destId="{788B616A-117E-46AE-B173-608955140706}" srcOrd="0" destOrd="0" presId="urn:microsoft.com/office/officeart/2008/layout/PictureAccentBlocks"/>
    <dgm:cxn modelId="{6746EA63-9A15-4F61-9DE6-DA5AD3652582}" type="presParOf" srcId="{788B616A-117E-46AE-B173-608955140706}" destId="{08F37FA6-F2EA-4FBB-B51E-FD00582CE89C}" srcOrd="0" destOrd="0" presId="urn:microsoft.com/office/officeart/2008/layout/PictureAccentBlocks"/>
    <dgm:cxn modelId="{B67F9B92-CD67-448C-BF21-B9B8E0F4CA11}" type="presParOf" srcId="{08F37FA6-F2EA-4FBB-B51E-FD00582CE89C}" destId="{12D36592-5939-4F82-B279-9B192EB3C503}" srcOrd="0" destOrd="0" presId="urn:microsoft.com/office/officeart/2008/layout/PictureAccentBlocks"/>
    <dgm:cxn modelId="{B4E118A5-DD60-4A48-97A5-B0F2F56623FF}" type="presParOf" srcId="{08F37FA6-F2EA-4FBB-B51E-FD00582CE89C}" destId="{7626A9B0-D518-402B-BEE8-089BB9C84E3F}" srcOrd="1" destOrd="0" presId="urn:microsoft.com/office/officeart/2008/layout/PictureAccentBlocks"/>
    <dgm:cxn modelId="{2A242CA8-89DD-4808-8D85-5F5F9D787A36}" type="presParOf" srcId="{788B616A-117E-46AE-B173-608955140706}" destId="{549C98C4-C753-4D70-9D33-E9A04D6B4E57}" srcOrd="1" destOrd="0" presId="urn:microsoft.com/office/officeart/2008/layout/PictureAccentBlocks"/>
    <dgm:cxn modelId="{08AEBB9A-B120-4B74-AFB1-94F13706D316}" type="presParOf" srcId="{788B616A-117E-46AE-B173-608955140706}" destId="{60186FAC-D44B-48C8-980A-E327FD76E944}" srcOrd="2" destOrd="0" presId="urn:microsoft.com/office/officeart/2008/layout/PictureAccentBlocks"/>
    <dgm:cxn modelId="{635B6D0C-8776-41A4-86AB-B951C51AFB96}" type="presParOf" srcId="{60186FAC-D44B-48C8-980A-E327FD76E944}" destId="{8E4C0845-64FF-46BA-8D7D-DE6420EB5795}" srcOrd="0" destOrd="0" presId="urn:microsoft.com/office/officeart/2008/layout/PictureAccentBlocks"/>
    <dgm:cxn modelId="{1BEFC2E9-224F-4FF0-9FC4-FB2E4D839A98}" type="presParOf" srcId="{60186FAC-D44B-48C8-980A-E327FD76E944}" destId="{F7A607EE-74CC-4E4B-86CF-801EA2FFEFC9}" srcOrd="1" destOrd="0" presId="urn:microsoft.com/office/officeart/2008/layout/PictureAccentBlocks"/>
    <dgm:cxn modelId="{5DDC1C9D-3576-4701-AB9B-E925AF90EE3D}" type="presParOf" srcId="{788B616A-117E-46AE-B173-608955140706}" destId="{BE618129-E8E1-48CA-A0C3-9F4CCBAA41EC}" srcOrd="3" destOrd="0" presId="urn:microsoft.com/office/officeart/2008/layout/PictureAccentBlocks"/>
    <dgm:cxn modelId="{62ECBA9A-C0D6-47B0-B3A4-CF6FCB7B1802}" type="presParOf" srcId="{788B616A-117E-46AE-B173-608955140706}" destId="{AEAF7230-C869-468F-966D-AA2DEB488BBE}" srcOrd="4" destOrd="0" presId="urn:microsoft.com/office/officeart/2008/layout/PictureAccentBlocks"/>
    <dgm:cxn modelId="{7876A403-3C7F-47B0-9BEB-3F69218CDE30}" type="presParOf" srcId="{AEAF7230-C869-468F-966D-AA2DEB488BBE}" destId="{21FBD6D9-08F9-4AEA-9CE5-75EC0B2B2C84}" srcOrd="0" destOrd="0" presId="urn:microsoft.com/office/officeart/2008/layout/PictureAccentBlocks"/>
    <dgm:cxn modelId="{F6049CBD-3F4D-4690-BC12-47D5F60D93E6}" type="presParOf" srcId="{AEAF7230-C869-468F-966D-AA2DEB488BBE}" destId="{59C21838-9C53-4B2A-8713-D690DA381DD5}" srcOrd="1" destOrd="0" presId="urn:microsoft.com/office/officeart/2008/layout/PictureAccentBlock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F48312-9A86-44F5-8DC4-BC020A992C16}">
      <dsp:nvSpPr>
        <dsp:cNvPr id="0" name=""/>
        <dsp:cNvSpPr/>
      </dsp:nvSpPr>
      <dsp:spPr>
        <a:xfrm>
          <a:off x="-7084770" y="-1089905"/>
          <a:ext cx="8485076" cy="8485076"/>
        </a:xfrm>
        <a:prstGeom prst="blockArc">
          <a:avLst>
            <a:gd name="adj1" fmla="val 18900000"/>
            <a:gd name="adj2" fmla="val 2700000"/>
            <a:gd name="adj3" fmla="val 255"/>
          </a:avLst>
        </a:prstGeom>
        <a:solidFill>
          <a:schemeClr val="lt1"/>
        </a:solidFill>
        <a:ln w="12700" cap="flat" cmpd="sng" algn="ctr">
          <a:solidFill>
            <a:srgbClr val="000E2A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C93E620C-7777-40DB-B299-DCAD1FB91DF7}">
      <dsp:nvSpPr>
        <dsp:cNvPr id="0" name=""/>
        <dsp:cNvSpPr/>
      </dsp:nvSpPr>
      <dsp:spPr>
        <a:xfrm>
          <a:off x="636936" y="490206"/>
          <a:ext cx="9297970" cy="595904"/>
        </a:xfrm>
        <a:prstGeom prst="rect">
          <a:avLst/>
        </a:prstGeom>
        <a:solidFill>
          <a:srgbClr val="2BE1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0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познавательно-творческий; краткосрочный</a:t>
          </a:r>
          <a:endParaRPr lang="ru-RU" sz="3200" b="1" kern="1200" dirty="0"/>
        </a:p>
      </dsp:txBody>
      <dsp:txXfrm>
        <a:off x="636936" y="490206"/>
        <a:ext cx="9297970" cy="595904"/>
      </dsp:txXfrm>
    </dsp:sp>
    <dsp:sp modelId="{196AFE7D-9D28-4A88-B5C9-D992718D1AEA}">
      <dsp:nvSpPr>
        <dsp:cNvPr id="0" name=""/>
        <dsp:cNvSpPr/>
      </dsp:nvSpPr>
      <dsp:spPr>
        <a:xfrm>
          <a:off x="76529" y="295401"/>
          <a:ext cx="1120813" cy="985512"/>
        </a:xfrm>
        <a:prstGeom prst="ellipse">
          <a:avLst/>
        </a:prstGeom>
        <a:solidFill>
          <a:schemeClr val="lt1"/>
        </a:solidFill>
        <a:ln w="12700" cap="flat" cmpd="sng" algn="ctr">
          <a:solidFill>
            <a:srgbClr val="000E2A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8052D165-B622-4730-A268-A9BA7DA32ECB}">
      <dsp:nvSpPr>
        <dsp:cNvPr id="0" name=""/>
        <dsp:cNvSpPr/>
      </dsp:nvSpPr>
      <dsp:spPr>
        <a:xfrm>
          <a:off x="1206254" y="1536643"/>
          <a:ext cx="8733018" cy="567261"/>
        </a:xfrm>
        <a:prstGeom prst="rect">
          <a:avLst/>
        </a:prstGeom>
        <a:solidFill>
          <a:srgbClr val="FF0B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0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10.03.2022 – 25.03.2022 </a:t>
          </a:r>
          <a:endParaRPr lang="ru-RU" sz="3200" b="1" kern="1200" dirty="0"/>
        </a:p>
      </dsp:txBody>
      <dsp:txXfrm>
        <a:off x="1206254" y="1536643"/>
        <a:ext cx="8733018" cy="567261"/>
      </dsp:txXfrm>
    </dsp:sp>
    <dsp:sp modelId="{23F2E6E2-305A-4BA3-BCFB-C085FBFF35CB}">
      <dsp:nvSpPr>
        <dsp:cNvPr id="0" name=""/>
        <dsp:cNvSpPr/>
      </dsp:nvSpPr>
      <dsp:spPr>
        <a:xfrm>
          <a:off x="638667" y="1455883"/>
          <a:ext cx="1126441" cy="756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E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CB234-9D1F-41A0-909A-9A529EC389E7}">
      <dsp:nvSpPr>
        <dsp:cNvPr id="0" name=""/>
        <dsp:cNvSpPr/>
      </dsp:nvSpPr>
      <dsp:spPr>
        <a:xfrm>
          <a:off x="1408066" y="2440224"/>
          <a:ext cx="8531205" cy="1275222"/>
        </a:xfrm>
        <a:prstGeom prst="rect">
          <a:avLst/>
        </a:prstGeom>
        <a:solidFill>
          <a:srgbClr val="2BE1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01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формирование положительного отношения к школе, поддержка детской инициативы и создание условий для подкрепления положительной эмоционально – мотивационной сферы детей в отношении обучения в школе</a:t>
          </a:r>
          <a:endParaRPr lang="ru-RU" sz="2000" b="1" kern="1200" dirty="0"/>
        </a:p>
      </dsp:txBody>
      <dsp:txXfrm>
        <a:off x="1408066" y="2440224"/>
        <a:ext cx="8531205" cy="1275222"/>
      </dsp:txXfrm>
    </dsp:sp>
    <dsp:sp modelId="{A1A32B00-32D0-472D-9056-5FC8D94F095E}">
      <dsp:nvSpPr>
        <dsp:cNvPr id="0" name=""/>
        <dsp:cNvSpPr/>
      </dsp:nvSpPr>
      <dsp:spPr>
        <a:xfrm>
          <a:off x="309056" y="2409112"/>
          <a:ext cx="1629723" cy="1357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E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55461-B3DB-4C8A-8A54-A3292A426AA7}">
      <dsp:nvSpPr>
        <dsp:cNvPr id="0" name=""/>
        <dsp:cNvSpPr/>
      </dsp:nvSpPr>
      <dsp:spPr>
        <a:xfrm>
          <a:off x="1247181" y="3975330"/>
          <a:ext cx="8733018" cy="1011167"/>
        </a:xfrm>
        <a:prstGeom prst="rect">
          <a:avLst/>
        </a:prstGeom>
        <a:solidFill>
          <a:srgbClr val="FF0B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0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развивать познавательный интерес детей к разным видам деятельности;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развивать познавательный интерес к школе, книгам</a:t>
          </a:r>
        </a:p>
      </dsp:txBody>
      <dsp:txXfrm>
        <a:off x="1247181" y="3975330"/>
        <a:ext cx="8733018" cy="1011167"/>
      </dsp:txXfrm>
    </dsp:sp>
    <dsp:sp modelId="{D32D574E-807D-4005-BDF7-722532C2020B}">
      <dsp:nvSpPr>
        <dsp:cNvPr id="0" name=""/>
        <dsp:cNvSpPr/>
      </dsp:nvSpPr>
      <dsp:spPr>
        <a:xfrm>
          <a:off x="523352" y="3988984"/>
          <a:ext cx="1214782" cy="9838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E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6A57E-1B68-4196-A2D3-633817511EFB}">
      <dsp:nvSpPr>
        <dsp:cNvPr id="0" name=""/>
        <dsp:cNvSpPr/>
      </dsp:nvSpPr>
      <dsp:spPr>
        <a:xfrm>
          <a:off x="636936" y="5122901"/>
          <a:ext cx="9297970" cy="788410"/>
        </a:xfrm>
        <a:prstGeom prst="rect">
          <a:avLst/>
        </a:prstGeom>
        <a:solidFill>
          <a:srgbClr val="2BE1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01" tIns="104140" rIns="104140" bIns="10414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636936" y="5122901"/>
        <a:ext cx="9297970" cy="788410"/>
      </dsp:txXfrm>
    </dsp:sp>
    <dsp:sp modelId="{2F4DF9E8-7377-4336-8BE5-6BB3090FD219}">
      <dsp:nvSpPr>
        <dsp:cNvPr id="0" name=""/>
        <dsp:cNvSpPr/>
      </dsp:nvSpPr>
      <dsp:spPr>
        <a:xfrm>
          <a:off x="45293" y="5024350"/>
          <a:ext cx="1183285" cy="985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E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1ECB72-8DE4-403A-B65E-3A9C6D7450E0}">
      <dsp:nvSpPr>
        <dsp:cNvPr id="0" name=""/>
        <dsp:cNvSpPr/>
      </dsp:nvSpPr>
      <dsp:spPr>
        <a:xfrm>
          <a:off x="5977719" y="1577036"/>
          <a:ext cx="3779748" cy="626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589"/>
              </a:lnTo>
              <a:lnTo>
                <a:pt x="3779748" y="258589"/>
              </a:lnTo>
              <a:lnTo>
                <a:pt x="3779748" y="626359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3AAF5989-434A-492D-9743-6278A67DD6C8}">
      <dsp:nvSpPr>
        <dsp:cNvPr id="0" name=""/>
        <dsp:cNvSpPr/>
      </dsp:nvSpPr>
      <dsp:spPr>
        <a:xfrm>
          <a:off x="5875133" y="1577036"/>
          <a:ext cx="91440" cy="585410"/>
        </a:xfrm>
        <a:custGeom>
          <a:avLst/>
          <a:gdLst/>
          <a:ahLst/>
          <a:cxnLst/>
          <a:rect l="0" t="0" r="0" b="0"/>
          <a:pathLst>
            <a:path>
              <a:moveTo>
                <a:pt x="102585" y="0"/>
              </a:moveTo>
              <a:lnTo>
                <a:pt x="102585" y="217640"/>
              </a:lnTo>
              <a:lnTo>
                <a:pt x="45720" y="217640"/>
              </a:lnTo>
              <a:lnTo>
                <a:pt x="45720" y="5854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E42759-4E38-466F-A2EC-60CB7CBC03BE}">
      <dsp:nvSpPr>
        <dsp:cNvPr id="0" name=""/>
        <dsp:cNvSpPr/>
      </dsp:nvSpPr>
      <dsp:spPr>
        <a:xfrm>
          <a:off x="2186524" y="1577036"/>
          <a:ext cx="3791194" cy="640008"/>
        </a:xfrm>
        <a:custGeom>
          <a:avLst/>
          <a:gdLst/>
          <a:ahLst/>
          <a:cxnLst/>
          <a:rect l="0" t="0" r="0" b="0"/>
          <a:pathLst>
            <a:path>
              <a:moveTo>
                <a:pt x="3791194" y="0"/>
              </a:moveTo>
              <a:lnTo>
                <a:pt x="3791194" y="272238"/>
              </a:lnTo>
              <a:lnTo>
                <a:pt x="0" y="272238"/>
              </a:lnTo>
              <a:lnTo>
                <a:pt x="0" y="640008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F5DBD44F-DD35-4063-B0A9-DD74A1A9D83B}">
      <dsp:nvSpPr>
        <dsp:cNvPr id="0" name=""/>
        <dsp:cNvSpPr/>
      </dsp:nvSpPr>
      <dsp:spPr>
        <a:xfrm>
          <a:off x="4455614" y="879"/>
          <a:ext cx="3044208" cy="1576156"/>
        </a:xfrm>
        <a:prstGeom prst="rect">
          <a:avLst/>
        </a:prstGeom>
        <a:solidFill>
          <a:srgbClr val="FF0B5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22413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3 вопроса по «Вдохновению»</a:t>
          </a:r>
          <a:endParaRPr lang="ru-RU" sz="3400" kern="1200" dirty="0"/>
        </a:p>
      </dsp:txBody>
      <dsp:txXfrm>
        <a:off x="4455614" y="879"/>
        <a:ext cx="3044208" cy="1576156"/>
      </dsp:txXfrm>
    </dsp:sp>
    <dsp:sp modelId="{94E3153E-CB8B-49FA-8130-42681B0FACC7}">
      <dsp:nvSpPr>
        <dsp:cNvPr id="0" name=""/>
        <dsp:cNvSpPr/>
      </dsp:nvSpPr>
      <dsp:spPr>
        <a:xfrm flipV="1">
          <a:off x="6408048" y="1463165"/>
          <a:ext cx="52603" cy="52612"/>
        </a:xfrm>
        <a:prstGeom prst="rect">
          <a:avLst/>
        </a:prstGeom>
        <a:solidFill>
          <a:srgbClr val="FF0B53">
            <a:alpha val="90000"/>
          </a:srgbClr>
        </a:solidFill>
        <a:ln w="6350" cap="flat" cmpd="sng" algn="ctr">
          <a:solidFill>
            <a:srgbClr val="FF0B53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flipV="1">
        <a:off x="6408048" y="1463165"/>
        <a:ext cx="52603" cy="52612"/>
      </dsp:txXfrm>
    </dsp:sp>
    <dsp:sp modelId="{B608B5D4-05AB-47F1-AC22-8A3B79D91D89}">
      <dsp:nvSpPr>
        <dsp:cNvPr id="0" name=""/>
        <dsp:cNvSpPr/>
      </dsp:nvSpPr>
      <dsp:spPr>
        <a:xfrm>
          <a:off x="664420" y="2217044"/>
          <a:ext cx="3044208" cy="1576156"/>
        </a:xfrm>
        <a:prstGeom prst="rect">
          <a:avLst/>
        </a:prstGeom>
        <a:solidFill>
          <a:srgbClr val="2BE1D8"/>
        </a:solidFill>
        <a:ln>
          <a:solidFill>
            <a:srgbClr val="2BE1D8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22413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Что знаю?</a:t>
          </a:r>
          <a:endParaRPr lang="ru-RU" sz="3400" kern="1200" dirty="0"/>
        </a:p>
      </dsp:txBody>
      <dsp:txXfrm>
        <a:off x="664420" y="2217044"/>
        <a:ext cx="3044208" cy="1576156"/>
      </dsp:txXfrm>
    </dsp:sp>
    <dsp:sp modelId="{441E0D72-C26D-4399-8B50-8F93A1D16155}">
      <dsp:nvSpPr>
        <dsp:cNvPr id="0" name=""/>
        <dsp:cNvSpPr/>
      </dsp:nvSpPr>
      <dsp:spPr>
        <a:xfrm>
          <a:off x="2952581" y="3515077"/>
          <a:ext cx="209264" cy="65216"/>
        </a:xfrm>
        <a:prstGeom prst="rect">
          <a:avLst/>
        </a:prstGeom>
        <a:solidFill>
          <a:srgbClr val="2BE1D8">
            <a:alpha val="90000"/>
          </a:srgbClr>
        </a:solidFill>
        <a:ln w="635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n-lt"/>
          </a:endParaRPr>
        </a:p>
      </dsp:txBody>
      <dsp:txXfrm>
        <a:off x="2952581" y="3515077"/>
        <a:ext cx="209264" cy="65216"/>
      </dsp:txXfrm>
    </dsp:sp>
    <dsp:sp modelId="{EDFB7506-DC22-4C14-81A9-A6EF6C812D38}">
      <dsp:nvSpPr>
        <dsp:cNvPr id="0" name=""/>
        <dsp:cNvSpPr/>
      </dsp:nvSpPr>
      <dsp:spPr>
        <a:xfrm>
          <a:off x="4398748" y="2162446"/>
          <a:ext cx="3044208" cy="1576156"/>
        </a:xfrm>
        <a:prstGeom prst="rect">
          <a:avLst/>
        </a:prstGeom>
        <a:solidFill>
          <a:srgbClr val="2BE1D8"/>
        </a:solidFill>
        <a:ln>
          <a:solidFill>
            <a:srgbClr val="2BE1D8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22413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Что хочу узнать?</a:t>
          </a:r>
          <a:endParaRPr lang="ru-RU" sz="3400" kern="1200" dirty="0"/>
        </a:p>
      </dsp:txBody>
      <dsp:txXfrm>
        <a:off x="4398748" y="2162446"/>
        <a:ext cx="3044208" cy="1576156"/>
      </dsp:txXfrm>
    </dsp:sp>
    <dsp:sp modelId="{EE2973A8-1F5F-444A-9F9D-B89717A1F73A}">
      <dsp:nvSpPr>
        <dsp:cNvPr id="0" name=""/>
        <dsp:cNvSpPr/>
      </dsp:nvSpPr>
      <dsp:spPr>
        <a:xfrm>
          <a:off x="6372705" y="3764551"/>
          <a:ext cx="123290" cy="73233"/>
        </a:xfrm>
        <a:prstGeom prst="rect">
          <a:avLst/>
        </a:prstGeom>
        <a:solidFill>
          <a:srgbClr val="2BE1D8">
            <a:alpha val="90000"/>
          </a:srgbClr>
        </a:solidFill>
        <a:ln w="635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72705" y="3764551"/>
        <a:ext cx="123290" cy="73233"/>
      </dsp:txXfrm>
    </dsp:sp>
    <dsp:sp modelId="{7E74AF2C-5F62-4ACF-88A7-491AA0118576}">
      <dsp:nvSpPr>
        <dsp:cNvPr id="0" name=""/>
        <dsp:cNvSpPr/>
      </dsp:nvSpPr>
      <dsp:spPr>
        <a:xfrm>
          <a:off x="8235363" y="2203395"/>
          <a:ext cx="3044208" cy="1576156"/>
        </a:xfrm>
        <a:prstGeom prst="rect">
          <a:avLst/>
        </a:prstGeom>
        <a:solidFill>
          <a:srgbClr val="2BE1D8"/>
        </a:solidFill>
        <a:ln>
          <a:solidFill>
            <a:srgbClr val="2BE1D8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22413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Откуда могу узнать?</a:t>
          </a:r>
          <a:endParaRPr lang="ru-RU" sz="3400" kern="1200" dirty="0"/>
        </a:p>
      </dsp:txBody>
      <dsp:txXfrm>
        <a:off x="8235363" y="2203395"/>
        <a:ext cx="3044208" cy="1576156"/>
      </dsp:txXfrm>
    </dsp:sp>
    <dsp:sp modelId="{C033ADA7-C9E1-468F-994E-E47640F5BD7C}">
      <dsp:nvSpPr>
        <dsp:cNvPr id="0" name=""/>
        <dsp:cNvSpPr/>
      </dsp:nvSpPr>
      <dsp:spPr>
        <a:xfrm>
          <a:off x="10092561" y="3777289"/>
          <a:ext cx="243073" cy="47757"/>
        </a:xfrm>
        <a:prstGeom prst="rect">
          <a:avLst/>
        </a:prstGeom>
        <a:solidFill>
          <a:srgbClr val="2BE1D8">
            <a:alpha val="90000"/>
          </a:srgbClr>
        </a:solidFill>
        <a:ln w="635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092561" y="3777289"/>
        <a:ext cx="243073" cy="4775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170199-2605-43E8-9C36-498D7FD824EC}">
      <dsp:nvSpPr>
        <dsp:cNvPr id="0" name=""/>
        <dsp:cNvSpPr/>
      </dsp:nvSpPr>
      <dsp:spPr>
        <a:xfrm>
          <a:off x="258885" y="0"/>
          <a:ext cx="5742469" cy="56595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D078F-06E8-474D-A17A-C44E2AE740C8}">
      <dsp:nvSpPr>
        <dsp:cNvPr id="0" name=""/>
        <dsp:cNvSpPr/>
      </dsp:nvSpPr>
      <dsp:spPr>
        <a:xfrm>
          <a:off x="6079395" y="5493840"/>
          <a:ext cx="97885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09E37-573D-4F1E-BC15-3BF02765A0F3}">
      <dsp:nvSpPr>
        <dsp:cNvPr id="0" name=""/>
        <dsp:cNvSpPr/>
      </dsp:nvSpPr>
      <dsp:spPr>
        <a:xfrm>
          <a:off x="6018669" y="0"/>
          <a:ext cx="2832323" cy="2582425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15159" t="-395" r="-77159" b="395"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383EB-5D1C-49B8-BC6D-99A619DA4747}">
      <dsp:nvSpPr>
        <dsp:cNvPr id="0" name=""/>
        <dsp:cNvSpPr/>
      </dsp:nvSpPr>
      <dsp:spPr>
        <a:xfrm>
          <a:off x="9511516" y="3263512"/>
          <a:ext cx="97885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E718B-47A5-4A88-80FC-3323C81FB10F}">
      <dsp:nvSpPr>
        <dsp:cNvPr id="0" name=""/>
        <dsp:cNvSpPr/>
      </dsp:nvSpPr>
      <dsp:spPr>
        <a:xfrm>
          <a:off x="9658345" y="3263512"/>
          <a:ext cx="97885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0E9E9-5C89-4064-AE0A-81EE7DB4BCD1}">
      <dsp:nvSpPr>
        <dsp:cNvPr id="0" name=""/>
        <dsp:cNvSpPr/>
      </dsp:nvSpPr>
      <dsp:spPr>
        <a:xfrm>
          <a:off x="5868110" y="1164802"/>
          <a:ext cx="975274" cy="3878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CD9C4-4613-412D-934A-96E311BCBF7E}">
      <dsp:nvSpPr>
        <dsp:cNvPr id="0" name=""/>
        <dsp:cNvSpPr/>
      </dsp:nvSpPr>
      <dsp:spPr>
        <a:xfrm>
          <a:off x="9438102" y="5493840"/>
          <a:ext cx="97885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78386-1EA8-4CBC-ADF0-7DF728D7F006}">
      <dsp:nvSpPr>
        <dsp:cNvPr id="0" name=""/>
        <dsp:cNvSpPr/>
      </dsp:nvSpPr>
      <dsp:spPr>
        <a:xfrm>
          <a:off x="9548223" y="5383719"/>
          <a:ext cx="97885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CA2F3-A036-4BE8-8381-8F356DFAF650}">
      <dsp:nvSpPr>
        <dsp:cNvPr id="0" name=""/>
        <dsp:cNvSpPr/>
      </dsp:nvSpPr>
      <dsp:spPr>
        <a:xfrm>
          <a:off x="9658345" y="5273597"/>
          <a:ext cx="97885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4EF15-2379-46A4-A53B-1DC63B3B7105}">
      <dsp:nvSpPr>
        <dsp:cNvPr id="0" name=""/>
        <dsp:cNvSpPr/>
      </dsp:nvSpPr>
      <dsp:spPr>
        <a:xfrm>
          <a:off x="6394832" y="4460656"/>
          <a:ext cx="1228956" cy="12289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1BDEF-56D7-4105-A961-299D2C18249D}">
      <dsp:nvSpPr>
        <dsp:cNvPr id="0" name=""/>
        <dsp:cNvSpPr/>
      </dsp:nvSpPr>
      <dsp:spPr>
        <a:xfrm>
          <a:off x="6394832" y="3578766"/>
          <a:ext cx="1228956" cy="7567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305B8-14C8-4CEB-9541-D159CB75B314}">
      <dsp:nvSpPr>
        <dsp:cNvPr id="0" name=""/>
        <dsp:cNvSpPr/>
      </dsp:nvSpPr>
      <dsp:spPr>
        <a:xfrm>
          <a:off x="8913803" y="5854794"/>
          <a:ext cx="97504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DD99A-8548-4580-BEB0-7393288ACDD8}">
      <dsp:nvSpPr>
        <dsp:cNvPr id="0" name=""/>
        <dsp:cNvSpPr/>
      </dsp:nvSpPr>
      <dsp:spPr>
        <a:xfrm>
          <a:off x="9011307" y="5689612"/>
          <a:ext cx="89648" cy="42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9011307" y="5689612"/>
        <a:ext cx="89648" cy="428250"/>
      </dsp:txXfrm>
    </dsp:sp>
    <dsp:sp modelId="{B302F37F-089D-4040-B7CF-8FE962DAE795}">
      <dsp:nvSpPr>
        <dsp:cNvPr id="0" name=""/>
        <dsp:cNvSpPr/>
      </dsp:nvSpPr>
      <dsp:spPr>
        <a:xfrm>
          <a:off x="9100956" y="5854794"/>
          <a:ext cx="97389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C26D7-B179-4171-A029-F857D4A2A362}">
      <dsp:nvSpPr>
        <dsp:cNvPr id="0" name=""/>
        <dsp:cNvSpPr/>
      </dsp:nvSpPr>
      <dsp:spPr>
        <a:xfrm>
          <a:off x="9247327" y="5854794"/>
          <a:ext cx="97389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B06A-5641-496F-985A-44F77B2248CF}">
      <dsp:nvSpPr>
        <dsp:cNvPr id="0" name=""/>
        <dsp:cNvSpPr/>
      </dsp:nvSpPr>
      <dsp:spPr>
        <a:xfrm>
          <a:off x="9344716" y="5689612"/>
          <a:ext cx="89648" cy="42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9344716" y="5689612"/>
        <a:ext cx="89648" cy="428250"/>
      </dsp:txXfrm>
    </dsp:sp>
    <dsp:sp modelId="{25F55E57-6159-4CB7-8044-103A610AA04C}">
      <dsp:nvSpPr>
        <dsp:cNvPr id="0" name=""/>
        <dsp:cNvSpPr/>
      </dsp:nvSpPr>
      <dsp:spPr>
        <a:xfrm>
          <a:off x="9434365" y="5964916"/>
          <a:ext cx="97372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4D7E1-C4A8-4714-B72D-97B2A97A4D3A}">
      <dsp:nvSpPr>
        <dsp:cNvPr id="0" name=""/>
        <dsp:cNvSpPr/>
      </dsp:nvSpPr>
      <dsp:spPr>
        <a:xfrm>
          <a:off x="9544123" y="5854794"/>
          <a:ext cx="97372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A7012-46EC-4A0F-83C2-9E956E4D0D04}">
      <dsp:nvSpPr>
        <dsp:cNvPr id="0" name=""/>
        <dsp:cNvSpPr/>
      </dsp:nvSpPr>
      <dsp:spPr>
        <a:xfrm>
          <a:off x="9653881" y="5744673"/>
          <a:ext cx="97372" cy="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0BC2E-D16C-4C9C-A4B8-37D2E50F6963}">
      <dsp:nvSpPr>
        <dsp:cNvPr id="0" name=""/>
        <dsp:cNvSpPr/>
      </dsp:nvSpPr>
      <dsp:spPr>
        <a:xfrm>
          <a:off x="9751253" y="5689612"/>
          <a:ext cx="89648" cy="42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9751253" y="5689612"/>
        <a:ext cx="89648" cy="4282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BBB246-5E79-41CE-9AF0-3EA3D42D7FF9}">
      <dsp:nvSpPr>
        <dsp:cNvPr id="0" name=""/>
        <dsp:cNvSpPr/>
      </dsp:nvSpPr>
      <dsp:spPr>
        <a:xfrm>
          <a:off x="377893" y="0"/>
          <a:ext cx="8776985" cy="2620175"/>
        </a:xfrm>
        <a:prstGeom prst="roundRect">
          <a:avLst>
            <a:gd name="adj" fmla="val 10000"/>
          </a:avLst>
        </a:prstGeom>
        <a:solidFill>
          <a:srgbClr val="FF0B53"/>
        </a:solidFill>
        <a:ln w="12700" cap="flat" cmpd="sng" algn="ctr">
          <a:solidFill>
            <a:srgbClr val="FF0B5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Детская дискуссия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«Скоро в школу»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«Чем школа отличается от детского сада. Что мы знаем о школе</a:t>
          </a:r>
          <a:r>
            <a:rPr lang="ru-RU" sz="2000" b="1" kern="1200" dirty="0" smtClean="0"/>
            <a:t>»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«Безопасность в школе на перемене и уроке»</a:t>
          </a:r>
          <a:endParaRPr lang="ru-RU" sz="2000" b="1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2379964" y="0"/>
        <a:ext cx="6774914" cy="2620175"/>
      </dsp:txXfrm>
    </dsp:sp>
    <dsp:sp modelId="{DEE439B2-CA04-4229-BA9D-EE372E3F7195}">
      <dsp:nvSpPr>
        <dsp:cNvPr id="0" name=""/>
        <dsp:cNvSpPr/>
      </dsp:nvSpPr>
      <dsp:spPr>
        <a:xfrm>
          <a:off x="168058" y="166580"/>
          <a:ext cx="2262341" cy="2287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584D9-53C7-4B7B-A901-EF3287728537}">
      <dsp:nvSpPr>
        <dsp:cNvPr id="0" name=""/>
        <dsp:cNvSpPr/>
      </dsp:nvSpPr>
      <dsp:spPr>
        <a:xfrm>
          <a:off x="496564" y="2882193"/>
          <a:ext cx="8695130" cy="2620175"/>
        </a:xfrm>
        <a:prstGeom prst="roundRect">
          <a:avLst>
            <a:gd name="adj" fmla="val 10000"/>
          </a:avLst>
        </a:prstGeom>
        <a:solidFill>
          <a:srgbClr val="2BE1D8"/>
        </a:solidFill>
        <a:ln w="1270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B53"/>
              </a:solidFill>
            </a:rPr>
            <a:t>Математика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B53"/>
              </a:solidFill>
            </a:rPr>
            <a:t>«Собери портфель для  школы»,  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B53"/>
              </a:solidFill>
            </a:rPr>
            <a:t>ФЭМП- «Числовой домик», «Числовой ряд»,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B53"/>
              </a:solidFill>
            </a:rPr>
            <a:t>«Нарисуй школу по точкам»,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B53"/>
              </a:solidFill>
            </a:rPr>
            <a:t>плоскостное моделирование – составление сюжетов из математического набора на школьную тематику. </a:t>
          </a:r>
          <a:endParaRPr lang="ru-RU" sz="2800" b="1" kern="1200" dirty="0">
            <a:solidFill>
              <a:srgbClr val="FF0B53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/>
        </a:p>
      </dsp:txBody>
      <dsp:txXfrm>
        <a:off x="2479964" y="2882193"/>
        <a:ext cx="6711731" cy="2620175"/>
      </dsp:txXfrm>
    </dsp:sp>
    <dsp:sp modelId="{F2664112-01BA-4A1C-9548-0252FAA042F7}">
      <dsp:nvSpPr>
        <dsp:cNvPr id="0" name=""/>
        <dsp:cNvSpPr/>
      </dsp:nvSpPr>
      <dsp:spPr>
        <a:xfrm>
          <a:off x="0" y="2951575"/>
          <a:ext cx="2491461" cy="24225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2F1740-BE70-430F-8035-867EA4AE2834}">
      <dsp:nvSpPr>
        <dsp:cNvPr id="0" name=""/>
        <dsp:cNvSpPr/>
      </dsp:nvSpPr>
      <dsp:spPr>
        <a:xfrm>
          <a:off x="1155474" y="446291"/>
          <a:ext cx="2435721" cy="2063772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489" t="-9832" r="-31511" b="983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65C9F-F5F6-4798-8D3E-2B8D1556385E}">
      <dsp:nvSpPr>
        <dsp:cNvPr id="0" name=""/>
        <dsp:cNvSpPr/>
      </dsp:nvSpPr>
      <dsp:spPr>
        <a:xfrm>
          <a:off x="1155474" y="52774"/>
          <a:ext cx="2435721" cy="355373"/>
        </a:xfrm>
        <a:prstGeom prst="rect">
          <a:avLst/>
        </a:prstGeom>
        <a:solidFill>
          <a:srgbClr val="2BE1D8"/>
        </a:solidFill>
        <a:ln w="1270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Рисование</a:t>
          </a:r>
          <a:endParaRPr lang="ru-RU" sz="1800" b="1" kern="1200" dirty="0"/>
        </a:p>
      </dsp:txBody>
      <dsp:txXfrm>
        <a:off x="1155474" y="52774"/>
        <a:ext cx="2435721" cy="355373"/>
      </dsp:txXfrm>
    </dsp:sp>
    <dsp:sp modelId="{19AE470E-B06B-49DA-839D-5E18C967A759}">
      <dsp:nvSpPr>
        <dsp:cNvPr id="0" name=""/>
        <dsp:cNvSpPr/>
      </dsp:nvSpPr>
      <dsp:spPr>
        <a:xfrm>
          <a:off x="4851064" y="446291"/>
          <a:ext cx="2435721" cy="2063772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483" t="-27677" r="4483" b="-303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37F15-37D2-4059-9A34-BB71BB34DAB6}">
      <dsp:nvSpPr>
        <dsp:cNvPr id="0" name=""/>
        <dsp:cNvSpPr/>
      </dsp:nvSpPr>
      <dsp:spPr>
        <a:xfrm>
          <a:off x="6935144" y="864703"/>
          <a:ext cx="1154983" cy="1202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«Школьный ранец»</a:t>
          </a:r>
          <a:endParaRPr lang="ru-RU" sz="1400" kern="1200" dirty="0"/>
        </a:p>
      </dsp:txBody>
      <dsp:txXfrm>
        <a:off x="6935144" y="864703"/>
        <a:ext cx="1154983" cy="1202109"/>
      </dsp:txXfrm>
    </dsp:sp>
    <dsp:sp modelId="{A3725005-DB26-4F93-B759-DC6E98960B6C}">
      <dsp:nvSpPr>
        <dsp:cNvPr id="0" name=""/>
        <dsp:cNvSpPr/>
      </dsp:nvSpPr>
      <dsp:spPr>
        <a:xfrm>
          <a:off x="4851064" y="52774"/>
          <a:ext cx="2435721" cy="355373"/>
        </a:xfrm>
        <a:prstGeom prst="rect">
          <a:avLst/>
        </a:prstGeom>
        <a:solidFill>
          <a:srgbClr val="2BE1D8"/>
        </a:solidFill>
        <a:ln w="1270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Конструирование из бумаги</a:t>
          </a:r>
          <a:endParaRPr lang="ru-RU" sz="1600" b="1" kern="1200" dirty="0"/>
        </a:p>
      </dsp:txBody>
      <dsp:txXfrm>
        <a:off x="4851064" y="52774"/>
        <a:ext cx="2435721" cy="355373"/>
      </dsp:txXfrm>
    </dsp:sp>
    <dsp:sp modelId="{62351183-F047-42D1-9987-B6C623511323}">
      <dsp:nvSpPr>
        <dsp:cNvPr id="0" name=""/>
        <dsp:cNvSpPr/>
      </dsp:nvSpPr>
      <dsp:spPr>
        <a:xfrm>
          <a:off x="2908667" y="3230216"/>
          <a:ext cx="2435721" cy="206377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CC816-51AB-40E3-983E-0EF56730A8AA}">
      <dsp:nvSpPr>
        <dsp:cNvPr id="0" name=""/>
        <dsp:cNvSpPr/>
      </dsp:nvSpPr>
      <dsp:spPr>
        <a:xfrm>
          <a:off x="4830836" y="3300755"/>
          <a:ext cx="1533390" cy="1638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Песни: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«Буквы и слова»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«Первоклассник»</a:t>
          </a:r>
          <a:endParaRPr lang="ru-RU" sz="1400" kern="1200" dirty="0"/>
        </a:p>
      </dsp:txBody>
      <dsp:txXfrm>
        <a:off x="4830836" y="3300755"/>
        <a:ext cx="1533390" cy="1638632"/>
      </dsp:txXfrm>
    </dsp:sp>
    <dsp:sp modelId="{0F5BAF95-2CE6-457C-A9E7-C975E4C3E744}">
      <dsp:nvSpPr>
        <dsp:cNvPr id="0" name=""/>
        <dsp:cNvSpPr/>
      </dsp:nvSpPr>
      <dsp:spPr>
        <a:xfrm>
          <a:off x="2908667" y="2836699"/>
          <a:ext cx="2435721" cy="355373"/>
        </a:xfrm>
        <a:prstGeom prst="rect">
          <a:avLst/>
        </a:prstGeom>
        <a:solidFill>
          <a:srgbClr val="2BE1D8"/>
        </a:solidFill>
        <a:ln w="12700" cap="flat" cmpd="sng" algn="ctr">
          <a:solidFill>
            <a:srgbClr val="2BE1D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Музыка</a:t>
          </a:r>
          <a:endParaRPr lang="ru-RU" sz="1800" b="1" kern="1200" dirty="0"/>
        </a:p>
      </dsp:txBody>
      <dsp:txXfrm>
        <a:off x="2908667" y="2836699"/>
        <a:ext cx="2435721" cy="35537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196759-E5CD-45E3-9733-862E3BA22A24}">
      <dsp:nvSpPr>
        <dsp:cNvPr id="0" name=""/>
        <dsp:cNvSpPr/>
      </dsp:nvSpPr>
      <dsp:spPr>
        <a:xfrm>
          <a:off x="7562" y="1049790"/>
          <a:ext cx="3334334" cy="39227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D86B9-71C8-4910-80CD-CB576213A5BF}">
      <dsp:nvSpPr>
        <dsp:cNvPr id="0" name=""/>
        <dsp:cNvSpPr/>
      </dsp:nvSpPr>
      <dsp:spPr>
        <a:xfrm>
          <a:off x="174278" y="1206700"/>
          <a:ext cx="3000901" cy="2549785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910" t="-490" r="-910" b="-6151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64E89-15D7-49B5-A681-DCC48DDB5C39}">
      <dsp:nvSpPr>
        <dsp:cNvPr id="0" name=""/>
        <dsp:cNvSpPr/>
      </dsp:nvSpPr>
      <dsp:spPr>
        <a:xfrm>
          <a:off x="174278" y="4148791"/>
          <a:ext cx="3000901" cy="666835"/>
        </a:xfrm>
        <a:prstGeom prst="rect">
          <a:avLst/>
        </a:prstGeom>
        <a:solidFill>
          <a:srgbClr val="FF0B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Игровые ситуации</a:t>
          </a:r>
          <a:endParaRPr lang="ru-RU" sz="2000" b="1" kern="1200" dirty="0"/>
        </a:p>
      </dsp:txBody>
      <dsp:txXfrm>
        <a:off x="174278" y="4148791"/>
        <a:ext cx="3000901" cy="666835"/>
      </dsp:txXfrm>
    </dsp:sp>
    <dsp:sp modelId="{8B6A822E-D77F-48F0-B46C-163748351ACE}">
      <dsp:nvSpPr>
        <dsp:cNvPr id="0" name=""/>
        <dsp:cNvSpPr/>
      </dsp:nvSpPr>
      <dsp:spPr>
        <a:xfrm>
          <a:off x="174278" y="3756485"/>
          <a:ext cx="3000901" cy="39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«Свод правил для первоклассника»  </a:t>
          </a:r>
          <a:endParaRPr lang="ru-RU" sz="1600" kern="1200" dirty="0"/>
        </a:p>
      </dsp:txBody>
      <dsp:txXfrm>
        <a:off x="174278" y="3756485"/>
        <a:ext cx="3000901" cy="392306"/>
      </dsp:txXfrm>
    </dsp:sp>
    <dsp:sp modelId="{75FFC39E-8FF8-4619-969E-6F9952ADE3D4}">
      <dsp:nvSpPr>
        <dsp:cNvPr id="0" name=""/>
        <dsp:cNvSpPr/>
      </dsp:nvSpPr>
      <dsp:spPr>
        <a:xfrm>
          <a:off x="4092188" y="1049790"/>
          <a:ext cx="3334334" cy="39227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94A4C-9D5C-472B-B507-0B16FC825600}">
      <dsp:nvSpPr>
        <dsp:cNvPr id="0" name=""/>
        <dsp:cNvSpPr/>
      </dsp:nvSpPr>
      <dsp:spPr>
        <a:xfrm>
          <a:off x="4258904" y="1206700"/>
          <a:ext cx="3000901" cy="254978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50D74-8259-4A7B-8451-61207EE9D6A1}">
      <dsp:nvSpPr>
        <dsp:cNvPr id="0" name=""/>
        <dsp:cNvSpPr/>
      </dsp:nvSpPr>
      <dsp:spPr>
        <a:xfrm>
          <a:off x="4258904" y="4148791"/>
          <a:ext cx="3000901" cy="666835"/>
        </a:xfrm>
        <a:prstGeom prst="rect">
          <a:avLst/>
        </a:prstGeom>
        <a:solidFill>
          <a:srgbClr val="FF0B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История к мультфильму</a:t>
          </a:r>
          <a:endParaRPr lang="ru-RU" sz="2000" b="1" kern="1200" dirty="0"/>
        </a:p>
      </dsp:txBody>
      <dsp:txXfrm>
        <a:off x="4258904" y="4148791"/>
        <a:ext cx="3000901" cy="666835"/>
      </dsp:txXfrm>
    </dsp:sp>
    <dsp:sp modelId="{923EBC03-3528-4EC0-B7FD-8C4A15E9DCCF}">
      <dsp:nvSpPr>
        <dsp:cNvPr id="0" name=""/>
        <dsp:cNvSpPr/>
      </dsp:nvSpPr>
      <dsp:spPr>
        <a:xfrm>
          <a:off x="4258904" y="3756485"/>
          <a:ext cx="3000901" cy="39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«Я в школе»</a:t>
          </a:r>
          <a:endParaRPr lang="ru-RU" sz="1600" kern="1200" dirty="0"/>
        </a:p>
      </dsp:txBody>
      <dsp:txXfrm>
        <a:off x="4258904" y="3756485"/>
        <a:ext cx="3000901" cy="392306"/>
      </dsp:txXfrm>
    </dsp:sp>
    <dsp:sp modelId="{A959107F-CFE7-4D26-950C-24DCF0A33ECD}">
      <dsp:nvSpPr>
        <dsp:cNvPr id="0" name=""/>
        <dsp:cNvSpPr/>
      </dsp:nvSpPr>
      <dsp:spPr>
        <a:xfrm>
          <a:off x="8176813" y="1049790"/>
          <a:ext cx="3334334" cy="39227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72743-FA83-4E88-B6E5-780F52C14ADF}">
      <dsp:nvSpPr>
        <dsp:cNvPr id="0" name=""/>
        <dsp:cNvSpPr/>
      </dsp:nvSpPr>
      <dsp:spPr>
        <a:xfrm>
          <a:off x="8343530" y="1206700"/>
          <a:ext cx="3000901" cy="25497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5ECCD-431A-435C-B211-6804252EC4F1}">
      <dsp:nvSpPr>
        <dsp:cNvPr id="0" name=""/>
        <dsp:cNvSpPr/>
      </dsp:nvSpPr>
      <dsp:spPr>
        <a:xfrm>
          <a:off x="8343530" y="4148791"/>
          <a:ext cx="3000901" cy="666835"/>
        </a:xfrm>
        <a:prstGeom prst="rect">
          <a:avLst/>
        </a:prstGeom>
        <a:solidFill>
          <a:srgbClr val="FF0B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Составление рассказа по рисунку</a:t>
          </a:r>
          <a:endParaRPr lang="ru-RU" sz="2000" b="1" kern="1200" dirty="0"/>
        </a:p>
      </dsp:txBody>
      <dsp:txXfrm>
        <a:off x="8343530" y="4148791"/>
        <a:ext cx="3000901" cy="666835"/>
      </dsp:txXfrm>
    </dsp:sp>
    <dsp:sp modelId="{89026DE7-2E65-4D4B-A40B-D9F58A3D31A3}">
      <dsp:nvSpPr>
        <dsp:cNvPr id="0" name=""/>
        <dsp:cNvSpPr/>
      </dsp:nvSpPr>
      <dsp:spPr>
        <a:xfrm>
          <a:off x="8343530" y="3756485"/>
          <a:ext cx="3000901" cy="39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«Школа вчера, сегодня, завтра»</a:t>
          </a:r>
          <a:endParaRPr lang="ru-RU" sz="1600" kern="1200" dirty="0"/>
        </a:p>
      </dsp:txBody>
      <dsp:txXfrm>
        <a:off x="8343530" y="3756485"/>
        <a:ext cx="3000901" cy="39230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277595-6127-40BC-BF11-345F381A0BF8}">
      <dsp:nvSpPr>
        <dsp:cNvPr id="0" name=""/>
        <dsp:cNvSpPr/>
      </dsp:nvSpPr>
      <dsp:spPr>
        <a:xfrm>
          <a:off x="140793" y="387088"/>
          <a:ext cx="3344728" cy="41262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675" b="-8675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79E82-F23B-420B-810A-E1FAA3F2BFB4}">
      <dsp:nvSpPr>
        <dsp:cNvPr id="0" name=""/>
        <dsp:cNvSpPr/>
      </dsp:nvSpPr>
      <dsp:spPr>
        <a:xfrm>
          <a:off x="575513" y="4524656"/>
          <a:ext cx="2541923" cy="610866"/>
        </a:xfrm>
        <a:prstGeom prst="rect">
          <a:avLst/>
        </a:prstGeom>
        <a:solidFill>
          <a:srgbClr val="2BE1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400" b="1" kern="1200" dirty="0" smtClean="0"/>
            <a:t>Школа прошлого</a:t>
          </a:r>
          <a:endParaRPr lang="ru-RU" sz="2400" b="1" kern="1200" dirty="0"/>
        </a:p>
      </dsp:txBody>
      <dsp:txXfrm>
        <a:off x="575513" y="4524656"/>
        <a:ext cx="2541923" cy="610866"/>
      </dsp:txXfrm>
    </dsp:sp>
    <dsp:sp modelId="{5D6171A6-4049-4282-9425-994692F0E67D}">
      <dsp:nvSpPr>
        <dsp:cNvPr id="0" name=""/>
        <dsp:cNvSpPr/>
      </dsp:nvSpPr>
      <dsp:spPr>
        <a:xfrm>
          <a:off x="3831758" y="360787"/>
          <a:ext cx="3653700" cy="421115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405" t="321" r="-64595" b="-321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02DE5-5F9E-494C-84E1-66AC24A31D5C}">
      <dsp:nvSpPr>
        <dsp:cNvPr id="0" name=""/>
        <dsp:cNvSpPr/>
      </dsp:nvSpPr>
      <dsp:spPr>
        <a:xfrm>
          <a:off x="4388170" y="4562853"/>
          <a:ext cx="2541923" cy="610866"/>
        </a:xfrm>
        <a:prstGeom prst="rect">
          <a:avLst/>
        </a:prstGeom>
        <a:solidFill>
          <a:srgbClr val="2BE1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400" b="1" kern="1200" dirty="0" smtClean="0"/>
            <a:t>Школа настоящего</a:t>
          </a:r>
          <a:endParaRPr lang="ru-RU" sz="2400" b="1" kern="1200" dirty="0"/>
        </a:p>
      </dsp:txBody>
      <dsp:txXfrm>
        <a:off x="4388170" y="4562853"/>
        <a:ext cx="2541923" cy="610866"/>
      </dsp:txXfrm>
    </dsp:sp>
    <dsp:sp modelId="{358E839C-3419-4666-BFB9-66D238284E85}">
      <dsp:nvSpPr>
        <dsp:cNvPr id="0" name=""/>
        <dsp:cNvSpPr/>
      </dsp:nvSpPr>
      <dsp:spPr>
        <a:xfrm>
          <a:off x="7946941" y="337048"/>
          <a:ext cx="3614230" cy="4264079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48" t="-2849" r="348" b="-13151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B69A1-1F83-4A55-A335-73CB7D1B8F15}">
      <dsp:nvSpPr>
        <dsp:cNvPr id="0" name=""/>
        <dsp:cNvSpPr/>
      </dsp:nvSpPr>
      <dsp:spPr>
        <a:xfrm>
          <a:off x="8478229" y="4559310"/>
          <a:ext cx="2541923" cy="610866"/>
        </a:xfrm>
        <a:prstGeom prst="rect">
          <a:avLst/>
        </a:prstGeom>
        <a:solidFill>
          <a:srgbClr val="2BE1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400" b="1" kern="1200" dirty="0" smtClean="0"/>
            <a:t>Школа будущего</a:t>
          </a:r>
          <a:endParaRPr lang="ru-RU" sz="2400" b="1" kern="1200" dirty="0"/>
        </a:p>
      </dsp:txBody>
      <dsp:txXfrm>
        <a:off x="8478229" y="4559310"/>
        <a:ext cx="2541923" cy="61086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D36592-5939-4F82-B279-9B192EB3C503}">
      <dsp:nvSpPr>
        <dsp:cNvPr id="0" name=""/>
        <dsp:cNvSpPr/>
      </dsp:nvSpPr>
      <dsp:spPr>
        <a:xfrm>
          <a:off x="3023523" y="2953160"/>
          <a:ext cx="2736044" cy="24150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6A9B0-D518-402B-BEE8-089BB9C84E3F}">
      <dsp:nvSpPr>
        <dsp:cNvPr id="0" name=""/>
        <dsp:cNvSpPr/>
      </dsp:nvSpPr>
      <dsp:spPr>
        <a:xfrm rot="5400000">
          <a:off x="4544552" y="3955706"/>
          <a:ext cx="2186124" cy="437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 rot="5400000">
        <a:off x="4544552" y="3955706"/>
        <a:ext cx="2186124" cy="437224"/>
      </dsp:txXfrm>
    </dsp:sp>
    <dsp:sp modelId="{8E4C0845-64FF-46BA-8D7D-DE6420EB5795}">
      <dsp:nvSpPr>
        <dsp:cNvPr id="0" name=""/>
        <dsp:cNvSpPr/>
      </dsp:nvSpPr>
      <dsp:spPr>
        <a:xfrm>
          <a:off x="5705" y="2960932"/>
          <a:ext cx="2843186" cy="2426773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59" t="-562" r="-51441" b="562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607EE-74CC-4E4B-86CF-801EA2FFEFC9}">
      <dsp:nvSpPr>
        <dsp:cNvPr id="0" name=""/>
        <dsp:cNvSpPr/>
      </dsp:nvSpPr>
      <dsp:spPr>
        <a:xfrm rot="5400000">
          <a:off x="1645911" y="3955706"/>
          <a:ext cx="2186124" cy="437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 rot="5400000">
        <a:off x="1645911" y="3955706"/>
        <a:ext cx="2186124" cy="437224"/>
      </dsp:txXfrm>
    </dsp:sp>
    <dsp:sp modelId="{21FBD6D9-08F9-4AEA-9CE5-75EC0B2B2C84}">
      <dsp:nvSpPr>
        <dsp:cNvPr id="0" name=""/>
        <dsp:cNvSpPr/>
      </dsp:nvSpPr>
      <dsp:spPr>
        <a:xfrm>
          <a:off x="0" y="234856"/>
          <a:ext cx="2854598" cy="2582294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299" t="1100" r="-4701" b="-11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21838-9C53-4B2A-8713-D690DA381DD5}">
      <dsp:nvSpPr>
        <dsp:cNvPr id="0" name=""/>
        <dsp:cNvSpPr/>
      </dsp:nvSpPr>
      <dsp:spPr>
        <a:xfrm rot="5400000">
          <a:off x="1645911" y="1154734"/>
          <a:ext cx="2186124" cy="437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 rot="5400000">
        <a:off x="1645911" y="1154734"/>
        <a:ext cx="2186124" cy="437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6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919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768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73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107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945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253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8287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063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23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408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FB66-DBE4-4599-9B3C-E1452FD2AC05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E17C1-F26B-438E-A831-981D0DF2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167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Data" Target="../diagrams/data5.xml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0811" y="2729553"/>
            <a:ext cx="8285699" cy="268860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>Представление опыта работы по реализации тематической недели «Взаимодействие детского сада и школы (дети, родители, педагоги)»</a:t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0E2A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0E2A"/>
                </a:solidFill>
                <a:latin typeface="+mn-lt"/>
              </a:rPr>
              <a:t>Тема: проект Школа</a:t>
            </a:r>
            <a:r>
              <a:rPr lang="ru-RU" sz="3200" b="1" dirty="0" smtClean="0">
                <a:solidFill>
                  <a:srgbClr val="000E2A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000E2A"/>
                </a:solidFill>
                <a:latin typeface="+mn-lt"/>
              </a:rPr>
            </a:br>
            <a:endParaRPr lang="en-US" sz="3200" b="1" dirty="0">
              <a:solidFill>
                <a:srgbClr val="FF0B53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4708" y="5163561"/>
            <a:ext cx="3954426" cy="531629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rgbClr val="000E2A"/>
                </a:solidFill>
              </a:rPr>
              <a:t>Воспитатели</a:t>
            </a:r>
            <a:r>
              <a:rPr lang="ru-RU" sz="2000" b="1" dirty="0">
                <a:solidFill>
                  <a:srgbClr val="000E2A"/>
                </a:solidFill>
              </a:rPr>
              <a:t>:  </a:t>
            </a:r>
          </a:p>
          <a:p>
            <a:pPr algn="r"/>
            <a:r>
              <a:rPr lang="ru-RU" sz="2000" b="1" dirty="0" err="1">
                <a:solidFill>
                  <a:srgbClr val="000E2A"/>
                </a:solidFill>
              </a:rPr>
              <a:t>Мылкина</a:t>
            </a:r>
            <a:r>
              <a:rPr lang="ru-RU" sz="2000" b="1" dirty="0">
                <a:solidFill>
                  <a:srgbClr val="000E2A"/>
                </a:solidFill>
              </a:rPr>
              <a:t> Анна Ивановна</a:t>
            </a:r>
          </a:p>
          <a:p>
            <a:pPr algn="r"/>
            <a:r>
              <a:rPr lang="ru-RU" sz="2000" b="1" dirty="0">
                <a:solidFill>
                  <a:srgbClr val="000E2A"/>
                </a:solidFill>
              </a:rPr>
              <a:t>Разуваева Лилия </a:t>
            </a:r>
            <a:r>
              <a:rPr lang="ru-RU" sz="2000" b="1" dirty="0" err="1" smtClean="0">
                <a:solidFill>
                  <a:srgbClr val="000E2A"/>
                </a:solidFill>
              </a:rPr>
              <a:t>Габдулхаевна</a:t>
            </a:r>
            <a:endParaRPr lang="ru-RU" sz="2000" b="1" dirty="0">
              <a:solidFill>
                <a:srgbClr val="000E2A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121" y="331957"/>
            <a:ext cx="4242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E2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2144" y="145970"/>
            <a:ext cx="66009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0E2A"/>
                </a:solidFill>
                <a:cs typeface="Times New Roman" pitchFamily="18" charset="0"/>
              </a:rPr>
              <a:t>Комитет по образованию  </a:t>
            </a:r>
          </a:p>
          <a:p>
            <a:pPr lvl="0" algn="ctr"/>
            <a:r>
              <a:rPr lang="ru-RU" sz="2400" b="1" dirty="0">
                <a:solidFill>
                  <a:srgbClr val="000E2A"/>
                </a:solidFill>
                <a:cs typeface="Times New Roman" pitchFamily="18" charset="0"/>
              </a:rPr>
              <a:t>Администрации городского округа Подольск</a:t>
            </a:r>
          </a:p>
          <a:p>
            <a:pPr lvl="0" algn="ctr"/>
            <a:r>
              <a:rPr lang="ru-RU" sz="2400" b="1" dirty="0">
                <a:solidFill>
                  <a:srgbClr val="000E2A"/>
                </a:solidFill>
                <a:cs typeface="Times New Roman" pitchFamily="18" charset="0"/>
              </a:rPr>
              <a:t>Муниципальное дошкольное образовательное учреждение детский сад комбинированного вида №25 «Улыбка»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092" y="51982"/>
            <a:ext cx="2291316" cy="212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90433" y="6340635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E2A"/>
                </a:solidFill>
              </a:rPr>
              <a:t>Март 2022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8" y="144191"/>
            <a:ext cx="1663463" cy="204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47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6" y="3470226"/>
            <a:ext cx="3393056" cy="287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606" y="109182"/>
            <a:ext cx="9321421" cy="10370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B53"/>
                </a:solidFill>
                <a:latin typeface="+mn-lt"/>
              </a:rPr>
              <a:t>Центр художественно – эстетического развития</a:t>
            </a:r>
            <a:r>
              <a:rPr lang="ru-RU" sz="3600" b="1" dirty="0" smtClean="0">
                <a:solidFill>
                  <a:srgbClr val="FF0B53"/>
                </a:solidFill>
                <a:latin typeface="+mn-lt"/>
              </a:rPr>
              <a:t>:</a:t>
            </a:r>
            <a:endParaRPr lang="ru-RU" sz="3600" b="1" dirty="0">
              <a:solidFill>
                <a:srgbClr val="FF0B53"/>
              </a:solidFill>
              <a:latin typeface="+mn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28290290"/>
              </p:ext>
            </p:extLst>
          </p:nvPr>
        </p:nvGraphicFramePr>
        <p:xfrm>
          <a:off x="424542" y="0"/>
          <a:ext cx="11767457" cy="678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4506686" y="1143000"/>
            <a:ext cx="2569028" cy="1926772"/>
            <a:chOff x="-1769181" y="481962"/>
            <a:chExt cx="1154983" cy="1202109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-1769181" y="481962"/>
              <a:ext cx="1154983" cy="12021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-1757125" y="504903"/>
              <a:ext cx="1087327" cy="1134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/>
                <a:t>Школа </a:t>
              </a:r>
              <a:r>
                <a:rPr lang="ru-RU" sz="2400" b="1" kern="1200" dirty="0" smtClean="0"/>
                <a:t>глазами </a:t>
              </a:r>
              <a:r>
                <a:rPr lang="ru-RU" sz="2400" b="1" kern="1200" dirty="0" smtClean="0"/>
                <a:t>детей</a:t>
              </a:r>
              <a:endParaRPr lang="ru-RU" sz="2400" b="1" kern="1200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20143" t="29047" r="18000" b="1048"/>
          <a:stretch>
            <a:fillRect/>
          </a:stretch>
        </p:blipFill>
        <p:spPr bwMode="auto">
          <a:xfrm>
            <a:off x="7578804" y="3693854"/>
            <a:ext cx="3579054" cy="303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Группа 8"/>
          <p:cNvGrpSpPr/>
          <p:nvPr/>
        </p:nvGrpSpPr>
        <p:grpSpPr>
          <a:xfrm>
            <a:off x="10063364" y="2231572"/>
            <a:ext cx="1932694" cy="2000908"/>
            <a:chOff x="11457891" y="1647994"/>
            <a:chExt cx="1209275" cy="125861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1457891" y="1647994"/>
              <a:ext cx="1209275" cy="12586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1504195" y="1672527"/>
              <a:ext cx="1138439" cy="1187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/>
                <a:t>Школьный ранец</a:t>
              </a:r>
              <a:endParaRPr lang="ru-RU" sz="2400" b="1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9700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745" y="259308"/>
            <a:ext cx="8864062" cy="90387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B53"/>
                </a:solidFill>
                <a:latin typeface="+mn-lt"/>
              </a:rPr>
              <a:t>Центр социально – коммуникативного развития: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="" xmlns:p14="http://schemas.microsoft.com/office/powerpoint/2010/main" val="646794339"/>
              </p:ext>
            </p:extLst>
          </p:nvPr>
        </p:nvGraphicFramePr>
        <p:xfrm>
          <a:off x="1" y="345057"/>
          <a:ext cx="11805314" cy="6512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6208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3136"/>
            <a:ext cx="3320360" cy="4427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91" y="3097415"/>
            <a:ext cx="4511293" cy="3760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5" y="215661"/>
            <a:ext cx="3077441" cy="4672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95" y="232913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24" y="3070243"/>
            <a:ext cx="3666742" cy="3543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767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198" y="27296"/>
            <a:ext cx="9499952" cy="96756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B53"/>
                </a:solidFill>
                <a:latin typeface="+mn-lt"/>
              </a:rPr>
              <a:t>Центр </a:t>
            </a:r>
            <a:r>
              <a:rPr lang="ru-RU" sz="3600" b="1" dirty="0">
                <a:solidFill>
                  <a:srgbClr val="FF0B53"/>
                </a:solidFill>
                <a:latin typeface="+mn-lt"/>
              </a:rPr>
              <a:t>проектирования и </a:t>
            </a:r>
            <a:r>
              <a:rPr lang="ru-RU" sz="3600" b="1" dirty="0" smtClean="0">
                <a:solidFill>
                  <a:srgbClr val="FF0B53"/>
                </a:solidFill>
                <a:latin typeface="+mn-lt"/>
              </a:rPr>
              <a:t>конструирования:</a:t>
            </a:r>
            <a:endParaRPr lang="ru-RU" sz="3600" b="1" dirty="0">
              <a:solidFill>
                <a:srgbClr val="FF0B53"/>
              </a:solidFill>
              <a:latin typeface="+mn-lt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="" xmlns:p14="http://schemas.microsoft.com/office/powerpoint/2010/main" val="2966898463"/>
              </p:ext>
            </p:extLst>
          </p:nvPr>
        </p:nvGraphicFramePr>
        <p:xfrm>
          <a:off x="271437" y="887104"/>
          <a:ext cx="11561172" cy="5868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17180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959" y="0"/>
            <a:ext cx="4115937" cy="105424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B53"/>
                </a:solidFill>
                <a:latin typeface="Calibri" panose="020F0502020204030204"/>
                <a:ea typeface="+mn-ea"/>
                <a:cs typeface="+mn-cs"/>
              </a:rPr>
              <a:t>Результат проекта</a:t>
            </a:r>
            <a:endParaRPr lang="ru-RU" sz="6600" dirty="0">
              <a:solidFill>
                <a:srgbClr val="FF0B53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509082464"/>
              </p:ext>
            </p:extLst>
          </p:nvPr>
        </p:nvGraphicFramePr>
        <p:xfrm>
          <a:off x="436729" y="1105468"/>
          <a:ext cx="8167427" cy="538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3555796" y="2415655"/>
            <a:ext cx="2885947" cy="950290"/>
            <a:chOff x="575513" y="4524656"/>
            <a:chExt cx="2541923" cy="61086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75513" y="4524656"/>
              <a:ext cx="2541923" cy="610866"/>
            </a:xfrm>
            <a:prstGeom prst="rect">
              <a:avLst/>
            </a:prstGeom>
            <a:solidFill>
              <a:srgbClr val="2BE1D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575513" y="4524656"/>
              <a:ext cx="2541923" cy="610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ru-RU" sz="2400" b="1" kern="1200" dirty="0" smtClean="0"/>
                <a:t>Аппликация «Моя школа»</a:t>
              </a:r>
              <a:endParaRPr lang="ru-RU" sz="2400" b="1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079183" y="1137819"/>
            <a:ext cx="2885947" cy="950290"/>
            <a:chOff x="575513" y="4524656"/>
            <a:chExt cx="2541923" cy="61086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75513" y="4524656"/>
              <a:ext cx="2541923" cy="610866"/>
            </a:xfrm>
            <a:prstGeom prst="rect">
              <a:avLst/>
            </a:prstGeom>
            <a:solidFill>
              <a:srgbClr val="2BE1D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575513" y="4524656"/>
              <a:ext cx="2541923" cy="610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ru-RU" sz="2400" b="1" kern="1200" dirty="0" smtClean="0"/>
                <a:t>Мультфильм «Я в школе» </a:t>
              </a:r>
              <a:endParaRPr lang="ru-RU" sz="2400" b="1" kern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91" y="2238235"/>
            <a:ext cx="3425587" cy="34255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43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68" y="0"/>
            <a:ext cx="7697339" cy="84616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B53"/>
                </a:solidFill>
                <a:latin typeface="+mn-lt"/>
              </a:rPr>
              <a:t>Сюжетно-ролевая </a:t>
            </a:r>
            <a:r>
              <a:rPr lang="ru-RU" sz="4000" b="1" dirty="0">
                <a:solidFill>
                  <a:srgbClr val="FF0B53"/>
                </a:solidFill>
                <a:latin typeface="+mn-lt"/>
              </a:rPr>
              <a:t>игра «Школа»</a:t>
            </a:r>
            <a:r>
              <a:rPr lang="ru-RU" b="1" dirty="0" smtClean="0">
                <a:solidFill>
                  <a:srgbClr val="FF0B53"/>
                </a:solidFill>
              </a:rPr>
              <a:t>	</a:t>
            </a:r>
            <a:endParaRPr lang="en-US" b="1" dirty="0">
              <a:solidFill>
                <a:srgbClr val="FF0B5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1567" y="1146412"/>
            <a:ext cx="5786297" cy="498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64" y="846161"/>
            <a:ext cx="4329752" cy="5773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224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6531" y="109182"/>
            <a:ext cx="5945372" cy="85555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B53"/>
                </a:solidFill>
                <a:latin typeface="+mn-lt"/>
              </a:rPr>
              <a:t>Тема проекта «Школа»</a:t>
            </a:r>
            <a:endParaRPr lang="ru-RU" sz="4000" b="1" dirty="0">
              <a:solidFill>
                <a:srgbClr val="FF0B53"/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295871176"/>
              </p:ext>
            </p:extLst>
          </p:nvPr>
        </p:nvGraphicFramePr>
        <p:xfrm>
          <a:off x="805543" y="413657"/>
          <a:ext cx="10535747" cy="6542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887368" y="867859"/>
            <a:ext cx="1670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E2A"/>
                </a:solidFill>
              </a:rPr>
              <a:t>Сроки проекта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2629" y="2438401"/>
            <a:ext cx="20171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E2A"/>
                </a:solidFill>
              </a:rPr>
              <a:t>Цель проекта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5801" y="3766457"/>
            <a:ext cx="2567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E2A"/>
                </a:solidFill>
              </a:rPr>
              <a:t>Задачи проекта</a:t>
            </a:r>
            <a:endParaRPr lang="ru-RU" sz="2800" b="1" dirty="0">
              <a:solidFill>
                <a:srgbClr val="000E2A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6428" y="5464629"/>
            <a:ext cx="1952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E2A"/>
                </a:solidFill>
              </a:rPr>
              <a:t>Участники </a:t>
            </a:r>
            <a:r>
              <a:rPr lang="ru-RU" sz="2800" b="1" dirty="0">
                <a:solidFill>
                  <a:srgbClr val="000E2A"/>
                </a:solidFill>
              </a:rPr>
              <a:t>проекта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58433" y="5214257"/>
            <a:ext cx="874191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bg1"/>
                </a:solidFill>
              </a:rPr>
              <a:t>   воспитатели, </a:t>
            </a:r>
            <a:r>
              <a:rPr lang="ru-RU" sz="2800" b="1" dirty="0">
                <a:solidFill>
                  <a:schemeClr val="bg1"/>
                </a:solidFill>
              </a:rPr>
              <a:t>дети старшей группы, родители, </a:t>
            </a:r>
            <a:r>
              <a:rPr lang="ru-RU" sz="2800" b="1" dirty="0" smtClean="0">
                <a:solidFill>
                  <a:schemeClr val="bg1"/>
                </a:solidFill>
              </a:rPr>
              <a:t>   инициативная </a:t>
            </a:r>
            <a:r>
              <a:rPr lang="ru-RU" sz="2800" b="1" dirty="0">
                <a:solidFill>
                  <a:schemeClr val="bg1"/>
                </a:solidFill>
              </a:rPr>
              <a:t>группа школьников с учителем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7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945" y="640543"/>
            <a:ext cx="464486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B53"/>
                </a:solidFill>
                <a:latin typeface="+mn-lt"/>
              </a:rPr>
              <a:t>Детский совет</a:t>
            </a:r>
            <a:endParaRPr lang="ru-RU" sz="4000" b="1" dirty="0">
              <a:solidFill>
                <a:srgbClr val="FF0B53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6" y="788394"/>
            <a:ext cx="6226364" cy="3962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605"/>
          <a:stretch/>
        </p:blipFill>
        <p:spPr bwMode="auto">
          <a:xfrm>
            <a:off x="5886735" y="3033066"/>
            <a:ext cx="6305265" cy="37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1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657758273"/>
              </p:ext>
            </p:extLst>
          </p:nvPr>
        </p:nvGraphicFramePr>
        <p:xfrm>
          <a:off x="136478" y="191070"/>
          <a:ext cx="11955438" cy="388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158085" y="3659442"/>
            <a:ext cx="3804315" cy="3013501"/>
            <a:chOff x="1672586" y="1626790"/>
            <a:chExt cx="3741438" cy="286332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FF0B53"/>
                  </a:solidFill>
                  <a:latin typeface="+mn-lt"/>
                </a:rPr>
                <a:t>Лера П.</a:t>
              </a:r>
              <a:r>
                <a:rPr lang="ru-RU" sz="2800" b="1" kern="1200" dirty="0" smtClean="0">
                  <a:solidFill>
                    <a:schemeClr val="tx1"/>
                  </a:solidFill>
                  <a:latin typeface="+mn-lt"/>
                </a:rPr>
                <a:t>: в школе много читают, считают  и пишут. Не ленятся, чтобы быть отличником</a:t>
              </a:r>
              <a:r>
                <a:rPr lang="ru-RU" sz="3200" b="1" kern="1200" dirty="0" smtClean="0">
                  <a:solidFill>
                    <a:schemeClr val="tx1"/>
                  </a:solidFill>
                  <a:latin typeface="+mn-lt"/>
                </a:rPr>
                <a:t>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201886" y="3996900"/>
            <a:ext cx="3853542" cy="2588957"/>
            <a:chOff x="1672586" y="1626790"/>
            <a:chExt cx="3741438" cy="286332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672586" y="1886207"/>
              <a:ext cx="3741438" cy="2344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rgbClr val="FF0B53"/>
                  </a:solidFill>
                </a:rPr>
                <a:t>Ксения </a:t>
              </a:r>
              <a:r>
                <a:rPr lang="ru-RU" sz="2400" b="1" dirty="0">
                  <a:solidFill>
                    <a:srgbClr val="FF0B53"/>
                  </a:solidFill>
                </a:rPr>
                <a:t>Б</a:t>
              </a:r>
              <a:r>
                <a:rPr lang="ru-RU" sz="2400" b="1" dirty="0">
                  <a:solidFill>
                    <a:schemeClr val="tx1"/>
                  </a:solidFill>
                </a:rPr>
                <a:t>.: в детский сад мы с мамой опаздываем, а почему в школу </a:t>
              </a:r>
              <a:r>
                <a:rPr lang="ru-RU" sz="2400" b="1" dirty="0" smtClean="0">
                  <a:solidFill>
                    <a:schemeClr val="tx1"/>
                  </a:solidFill>
                </a:rPr>
                <a:t>нельзя?</a:t>
              </a:r>
              <a:endParaRPr lang="ru-RU" sz="2400" b="1" dirty="0">
                <a:solidFill>
                  <a:schemeClr val="tx1"/>
                </a:solidFill>
              </a:endParaRPr>
            </a:p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dirty="0">
                <a:solidFill>
                  <a:srgbClr val="FF0B53"/>
                </a:solidFill>
              </a:endParaRPr>
            </a:p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FF0B53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076712" y="3964241"/>
            <a:ext cx="4115288" cy="2305930"/>
            <a:chOff x="1541957" y="1612362"/>
            <a:chExt cx="3872067" cy="287775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541957" y="1612362"/>
              <a:ext cx="3741438" cy="2863322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1672586" y="1626790"/>
              <a:ext cx="3741438" cy="2863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rgbClr val="FF0B53"/>
                  </a:solidFill>
                </a:rPr>
                <a:t>Кирилл: </a:t>
              </a:r>
              <a:r>
                <a:rPr lang="ru-RU" sz="2800" b="1" dirty="0" smtClean="0">
                  <a:solidFill>
                    <a:srgbClr val="000E2A"/>
                  </a:solidFill>
                </a:rPr>
                <a:t>от тех, кто уже ходит в школу</a:t>
              </a:r>
              <a:endParaRPr lang="ru-RU" sz="2800" b="1" dirty="0">
                <a:solidFill>
                  <a:srgbClr val="000E2A"/>
                </a:solidFill>
              </a:endParaRP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dirty="0">
                <a:solidFill>
                  <a:srgbClr val="FF0B53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150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445" y="0"/>
            <a:ext cx="3960257" cy="6998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B53"/>
                </a:solidFill>
                <a:latin typeface="+mn-lt"/>
              </a:rPr>
              <a:t>Паутинка</a:t>
            </a:r>
            <a:endParaRPr lang="ru-RU" sz="3600" b="1" dirty="0">
              <a:solidFill>
                <a:srgbClr val="FF0B53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178142" y="-446804"/>
            <a:ext cx="5623525" cy="8049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96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25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Центры активности.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photo_2022-03-30_16-02-4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5718" y="715372"/>
            <a:ext cx="3367309" cy="2448958"/>
          </a:xfrm>
          <a:prstGeom prst="rect">
            <a:avLst/>
          </a:prstGeom>
        </p:spPr>
      </p:pic>
      <p:pic>
        <p:nvPicPr>
          <p:cNvPr id="4" name="Рисунок 3" descr="photo_2022-03-30_16-02-45 (2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02199" y="772399"/>
            <a:ext cx="3381828" cy="2536371"/>
          </a:xfrm>
          <a:prstGeom prst="rect">
            <a:avLst/>
          </a:prstGeom>
        </p:spPr>
      </p:pic>
      <p:pic>
        <p:nvPicPr>
          <p:cNvPr id="5" name="Рисунок 4" descr="photo_2022-03-30_16-02-5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4170" y="3668486"/>
            <a:ext cx="3614058" cy="2710543"/>
          </a:xfrm>
          <a:prstGeom prst="rect">
            <a:avLst/>
          </a:prstGeom>
        </p:spPr>
      </p:pic>
      <p:pic>
        <p:nvPicPr>
          <p:cNvPr id="6" name="Рисунок 5" descr="photo_2022-03-30_16-03-0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391099" y="3728399"/>
            <a:ext cx="3570515" cy="24681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3498" y="3201699"/>
            <a:ext cx="3343703" cy="4367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познания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8241" y="3106326"/>
            <a:ext cx="3370997" cy="518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художественно-эстетического развития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0595" y="6243851"/>
            <a:ext cx="3603009" cy="443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социально-коммуникативного развития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79077" y="6029711"/>
            <a:ext cx="3566615" cy="532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проектирования и конструирования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/>
          <a:srcRect l="492" b="6921"/>
          <a:stretch>
            <a:fillRect/>
          </a:stretch>
        </p:blipFill>
        <p:spPr bwMode="auto">
          <a:xfrm>
            <a:off x="3472543" y="1360712"/>
            <a:ext cx="5054599" cy="353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6427" y="0"/>
            <a:ext cx="6877006" cy="9007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B53"/>
                </a:solidFill>
                <a:latin typeface="+mn-lt"/>
              </a:rPr>
              <a:t>Доска выбора</a:t>
            </a:r>
            <a:endParaRPr lang="ru-RU" sz="3600" b="1" dirty="0">
              <a:solidFill>
                <a:srgbClr val="FF0B53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501531086"/>
              </p:ext>
            </p:extLst>
          </p:nvPr>
        </p:nvGraphicFramePr>
        <p:xfrm>
          <a:off x="1284513" y="674913"/>
          <a:ext cx="10493503" cy="6346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56" y="3580444"/>
            <a:ext cx="3017554" cy="30175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701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42" y="122831"/>
            <a:ext cx="8884691" cy="80521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B53"/>
                </a:solidFill>
                <a:latin typeface="+mn-lt"/>
              </a:rPr>
              <a:t>Центр познавательной деятельности</a:t>
            </a:r>
            <a:r>
              <a:rPr lang="ru-RU" sz="3600" b="1" dirty="0" smtClean="0">
                <a:solidFill>
                  <a:srgbClr val="FF0B53"/>
                </a:solidFill>
                <a:latin typeface="+mn-lt"/>
              </a:rPr>
              <a:t>:</a:t>
            </a:r>
            <a:endParaRPr lang="ru-RU" sz="3600" b="1" dirty="0">
              <a:solidFill>
                <a:srgbClr val="FF0B53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218568133"/>
              </p:ext>
            </p:extLst>
          </p:nvPr>
        </p:nvGraphicFramePr>
        <p:xfrm>
          <a:off x="293914" y="869793"/>
          <a:ext cx="9720943" cy="571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82" y="3845300"/>
            <a:ext cx="2978217" cy="26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14" y="793714"/>
            <a:ext cx="3004117" cy="26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760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270</Words>
  <Application>Microsoft Office PowerPoint</Application>
  <PresentationFormat>Произвольный</PresentationFormat>
  <Paragraphs>74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Представление опыта работы по реализации тематической недели «Взаимодействие детского сада и школы (дети, родители, педагоги)»  Тема: проект Школа </vt:lpstr>
      <vt:lpstr>Сюжетно-ролевая игра «Школа» </vt:lpstr>
      <vt:lpstr>Тема проекта «Школа»</vt:lpstr>
      <vt:lpstr>Детский совет</vt:lpstr>
      <vt:lpstr>Слайд 5</vt:lpstr>
      <vt:lpstr>Паутинка</vt:lpstr>
      <vt:lpstr>Центры активности.</vt:lpstr>
      <vt:lpstr>Доска выбора</vt:lpstr>
      <vt:lpstr>Центр познавательной деятельности:</vt:lpstr>
      <vt:lpstr>Центр художественно – эстетического развития:</vt:lpstr>
      <vt:lpstr>Центр социально – коммуникативного развития:</vt:lpstr>
      <vt:lpstr>Слайд 12</vt:lpstr>
      <vt:lpstr>Центр проектирования и конструирования:</vt:lpstr>
      <vt:lpstr>Результат проекта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Виктория Эберлин</cp:lastModifiedBy>
  <cp:revision>170</cp:revision>
  <dcterms:created xsi:type="dcterms:W3CDTF">2020-05-18T13:32:58Z</dcterms:created>
  <dcterms:modified xsi:type="dcterms:W3CDTF">2022-03-31T13:07:19Z</dcterms:modified>
</cp:coreProperties>
</file>