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quickStyle2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70" r:id="rId4"/>
    <p:sldId id="271" r:id="rId5"/>
    <p:sldId id="272" r:id="rId6"/>
    <p:sldId id="259" r:id="rId7"/>
    <p:sldId id="273" r:id="rId8"/>
    <p:sldId id="261" r:id="rId9"/>
    <p:sldId id="281" r:id="rId10"/>
    <p:sldId id="274" r:id="rId11"/>
    <p:sldId id="276" r:id="rId12"/>
    <p:sldId id="277" r:id="rId13"/>
    <p:sldId id="262" r:id="rId14"/>
    <p:sldId id="278" r:id="rId15"/>
    <p:sldId id="282" r:id="rId16"/>
    <p:sldId id="26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0B53"/>
    <a:srgbClr val="B0E5F2"/>
    <a:srgbClr val="2BE1D8"/>
    <a:srgbClr val="000E2A"/>
    <a:srgbClr val="2FBCDD"/>
    <a:srgbClr val="B3CCFF"/>
    <a:srgbClr val="D1F0F7"/>
    <a:srgbClr val="FFDDE7"/>
    <a:srgbClr val="FFC9D8"/>
    <a:srgbClr val="EB7575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-1166" y="-4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849332-8EAC-4582-8F97-E7861E9DFD19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4D4681C-DE79-4650-B960-21B1E4554EBF}">
      <dgm:prSet phldrT="[Текст]"/>
      <dgm:spPr>
        <a:solidFill>
          <a:srgbClr val="FF0B53"/>
        </a:solidFill>
      </dgm:spPr>
      <dgm:t>
        <a:bodyPr/>
        <a:lstStyle/>
        <a:p>
          <a:r>
            <a:rPr lang="ru-RU" dirty="0" smtClean="0"/>
            <a:t>1</a:t>
          </a:r>
          <a:endParaRPr lang="ru-RU" dirty="0"/>
        </a:p>
      </dgm:t>
    </dgm:pt>
    <dgm:pt modelId="{2D8CADA5-69FA-4085-BB81-C8A7B2F156E7}" type="parTrans" cxnId="{E19903EA-4F83-4B97-98BE-908A1274BDAA}">
      <dgm:prSet/>
      <dgm:spPr/>
      <dgm:t>
        <a:bodyPr/>
        <a:lstStyle/>
        <a:p>
          <a:endParaRPr lang="ru-RU"/>
        </a:p>
      </dgm:t>
    </dgm:pt>
    <dgm:pt modelId="{93EC717B-885F-4EC0-9DE8-FDA241D5AEE8}" type="sibTrans" cxnId="{E19903EA-4F83-4B97-98BE-908A1274BDAA}">
      <dgm:prSet/>
      <dgm:spPr/>
      <dgm:t>
        <a:bodyPr/>
        <a:lstStyle/>
        <a:p>
          <a:endParaRPr lang="ru-RU"/>
        </a:p>
      </dgm:t>
    </dgm:pt>
    <dgm:pt modelId="{AA2AA933-26C3-4213-ADEE-A24A95E30AB0}">
      <dgm:prSet phldrT="[Текст]" custT="1"/>
      <dgm:spPr/>
      <dgm:t>
        <a:bodyPr/>
        <a:lstStyle/>
        <a:p>
          <a:r>
            <a:rPr lang="ru-RU" sz="2000" b="1" dirty="0" smtClean="0"/>
            <a:t>Общий чат учителей и воспитателей</a:t>
          </a:r>
          <a:endParaRPr lang="ru-RU" sz="2000" b="1" dirty="0"/>
        </a:p>
      </dgm:t>
    </dgm:pt>
    <dgm:pt modelId="{18421A70-962B-4F65-BDE7-C332C69660D5}" type="parTrans" cxnId="{D43E24B7-08F7-4D2F-8A3C-6306927AA922}">
      <dgm:prSet/>
      <dgm:spPr/>
      <dgm:t>
        <a:bodyPr/>
        <a:lstStyle/>
        <a:p>
          <a:endParaRPr lang="ru-RU"/>
        </a:p>
      </dgm:t>
    </dgm:pt>
    <dgm:pt modelId="{83467731-A45A-47F9-8465-3F880525C849}" type="sibTrans" cxnId="{D43E24B7-08F7-4D2F-8A3C-6306927AA922}">
      <dgm:prSet/>
      <dgm:spPr/>
      <dgm:t>
        <a:bodyPr/>
        <a:lstStyle/>
        <a:p>
          <a:endParaRPr lang="ru-RU"/>
        </a:p>
      </dgm:t>
    </dgm:pt>
    <dgm:pt modelId="{07F36642-7ED0-40F1-95CA-A26C15390350}">
      <dgm:prSet phldrT="[Текст]"/>
      <dgm:spPr>
        <a:solidFill>
          <a:srgbClr val="2BE1D8"/>
        </a:solidFill>
      </dgm:spPr>
      <dgm:t>
        <a:bodyPr/>
        <a:lstStyle/>
        <a:p>
          <a:r>
            <a:rPr lang="ru-RU" dirty="0" smtClean="0"/>
            <a:t>2</a:t>
          </a:r>
          <a:endParaRPr lang="ru-RU" dirty="0"/>
        </a:p>
      </dgm:t>
    </dgm:pt>
    <dgm:pt modelId="{F038ED7E-29B4-46A5-BD5F-11E0D12B9DF3}" type="parTrans" cxnId="{4A8D084A-9E8E-4852-A4E8-103DB854936B}">
      <dgm:prSet/>
      <dgm:spPr/>
      <dgm:t>
        <a:bodyPr/>
        <a:lstStyle/>
        <a:p>
          <a:endParaRPr lang="ru-RU"/>
        </a:p>
      </dgm:t>
    </dgm:pt>
    <dgm:pt modelId="{F859F6AA-4D36-4291-B74A-8368901D8818}" type="sibTrans" cxnId="{4A8D084A-9E8E-4852-A4E8-103DB854936B}">
      <dgm:prSet/>
      <dgm:spPr/>
      <dgm:t>
        <a:bodyPr/>
        <a:lstStyle/>
        <a:p>
          <a:endParaRPr lang="ru-RU"/>
        </a:p>
      </dgm:t>
    </dgm:pt>
    <dgm:pt modelId="{91FE1003-5D6D-4AD4-A8DC-C5FE4C354986}">
      <dgm:prSet phldrT="[Текст]"/>
      <dgm:spPr>
        <a:solidFill>
          <a:srgbClr val="FF0B53"/>
        </a:solidFill>
      </dgm:spPr>
      <dgm:t>
        <a:bodyPr/>
        <a:lstStyle/>
        <a:p>
          <a:r>
            <a:rPr lang="ru-RU" dirty="0" smtClean="0"/>
            <a:t>3</a:t>
          </a:r>
          <a:endParaRPr lang="ru-RU" dirty="0"/>
        </a:p>
      </dgm:t>
    </dgm:pt>
    <dgm:pt modelId="{BFD29052-3B7B-4736-BDF9-A00B66D815D0}" type="parTrans" cxnId="{D7840085-0646-4ECE-A60F-34C83B9BE27D}">
      <dgm:prSet/>
      <dgm:spPr/>
      <dgm:t>
        <a:bodyPr/>
        <a:lstStyle/>
        <a:p>
          <a:endParaRPr lang="ru-RU"/>
        </a:p>
      </dgm:t>
    </dgm:pt>
    <dgm:pt modelId="{E4A2BF17-811B-4180-A223-3EAB3DB50BA7}" type="sibTrans" cxnId="{D7840085-0646-4ECE-A60F-34C83B9BE27D}">
      <dgm:prSet/>
      <dgm:spPr/>
      <dgm:t>
        <a:bodyPr/>
        <a:lstStyle/>
        <a:p>
          <a:endParaRPr lang="ru-RU"/>
        </a:p>
      </dgm:t>
    </dgm:pt>
    <dgm:pt modelId="{DA39D168-1279-4838-B842-E27EEE0E7B99}">
      <dgm:prSet phldrT="[Текст]"/>
      <dgm:spPr>
        <a:solidFill>
          <a:srgbClr val="2BE1D8"/>
        </a:solidFill>
      </dgm:spPr>
      <dgm:t>
        <a:bodyPr/>
        <a:lstStyle/>
        <a:p>
          <a:r>
            <a:rPr lang="ru-RU" dirty="0" smtClean="0"/>
            <a:t>4</a:t>
          </a:r>
          <a:endParaRPr lang="ru-RU" dirty="0"/>
        </a:p>
      </dgm:t>
    </dgm:pt>
    <dgm:pt modelId="{DBCA0D5C-7A37-46AB-8DB4-62BDD232DFF5}" type="parTrans" cxnId="{CE6E76AD-6420-4117-A4EF-BF856EC06788}">
      <dgm:prSet/>
      <dgm:spPr/>
      <dgm:t>
        <a:bodyPr/>
        <a:lstStyle/>
        <a:p>
          <a:endParaRPr lang="ru-RU"/>
        </a:p>
      </dgm:t>
    </dgm:pt>
    <dgm:pt modelId="{D07CD103-FE0A-406A-A3FD-BC20FD220864}" type="sibTrans" cxnId="{CE6E76AD-6420-4117-A4EF-BF856EC06788}">
      <dgm:prSet/>
      <dgm:spPr/>
      <dgm:t>
        <a:bodyPr/>
        <a:lstStyle/>
        <a:p>
          <a:endParaRPr lang="ru-RU"/>
        </a:p>
      </dgm:t>
    </dgm:pt>
    <dgm:pt modelId="{CC698F4D-5B0E-45AB-900B-B7648A7A43DD}">
      <dgm:prSet phldrT="[Текст]"/>
      <dgm:spPr>
        <a:solidFill>
          <a:srgbClr val="FF0B53"/>
        </a:solidFill>
      </dgm:spPr>
      <dgm:t>
        <a:bodyPr/>
        <a:lstStyle/>
        <a:p>
          <a:r>
            <a:rPr lang="ru-RU" dirty="0" smtClean="0"/>
            <a:t>5</a:t>
          </a:r>
          <a:endParaRPr lang="ru-RU" dirty="0"/>
        </a:p>
      </dgm:t>
    </dgm:pt>
    <dgm:pt modelId="{A0E15040-D0ED-4225-AB71-23DF21D2142B}" type="parTrans" cxnId="{68A8C7C6-93ED-4C4F-A43D-C77BD65CC39C}">
      <dgm:prSet/>
      <dgm:spPr/>
      <dgm:t>
        <a:bodyPr/>
        <a:lstStyle/>
        <a:p>
          <a:endParaRPr lang="ru-RU"/>
        </a:p>
      </dgm:t>
    </dgm:pt>
    <dgm:pt modelId="{C40B970F-86DF-4E92-B9E6-1F862179EC5D}" type="sibTrans" cxnId="{68A8C7C6-93ED-4C4F-A43D-C77BD65CC39C}">
      <dgm:prSet/>
      <dgm:spPr/>
      <dgm:t>
        <a:bodyPr/>
        <a:lstStyle/>
        <a:p>
          <a:endParaRPr lang="ru-RU"/>
        </a:p>
      </dgm:t>
    </dgm:pt>
    <dgm:pt modelId="{7ADED05D-739D-4628-B5BD-79275C4CC9FC}">
      <dgm:prSet phldrT="[Текст]"/>
      <dgm:spPr>
        <a:solidFill>
          <a:srgbClr val="2BE1D8"/>
        </a:solidFill>
      </dgm:spPr>
      <dgm:t>
        <a:bodyPr/>
        <a:lstStyle/>
        <a:p>
          <a:r>
            <a:rPr lang="ru-RU" dirty="0" smtClean="0"/>
            <a:t>6</a:t>
          </a:r>
          <a:endParaRPr lang="ru-RU" dirty="0"/>
        </a:p>
      </dgm:t>
    </dgm:pt>
    <dgm:pt modelId="{6FEE1091-2F84-40E0-AC4B-767F43B7A99A}" type="parTrans" cxnId="{FD2173D0-73BA-4BE9-B13A-53FCA2F0B637}">
      <dgm:prSet/>
      <dgm:spPr/>
      <dgm:t>
        <a:bodyPr/>
        <a:lstStyle/>
        <a:p>
          <a:endParaRPr lang="ru-RU"/>
        </a:p>
      </dgm:t>
    </dgm:pt>
    <dgm:pt modelId="{BF69515F-D06F-4429-A90F-44F2D3996E94}" type="sibTrans" cxnId="{FD2173D0-73BA-4BE9-B13A-53FCA2F0B637}">
      <dgm:prSet/>
      <dgm:spPr/>
      <dgm:t>
        <a:bodyPr/>
        <a:lstStyle/>
        <a:p>
          <a:endParaRPr lang="ru-RU"/>
        </a:p>
      </dgm:t>
    </dgm:pt>
    <dgm:pt modelId="{A90FDE40-91E7-4530-9EB6-BF4967E4E5C4}">
      <dgm:prSet custT="1"/>
      <dgm:spPr/>
      <dgm:t>
        <a:bodyPr/>
        <a:lstStyle/>
        <a:p>
          <a:r>
            <a:rPr lang="ru-RU" sz="2000" b="1" dirty="0" smtClean="0"/>
            <a:t>Формирование свода правил, единых для школы и сада  </a:t>
          </a:r>
          <a:endParaRPr lang="ru-RU" sz="2000" b="1" dirty="0"/>
        </a:p>
      </dgm:t>
    </dgm:pt>
    <dgm:pt modelId="{29EA1059-7C5A-42EA-8812-7F1F6DE9CE04}" type="parTrans" cxnId="{955B5181-5CA0-485A-8200-F7ED1BB85126}">
      <dgm:prSet/>
      <dgm:spPr/>
      <dgm:t>
        <a:bodyPr/>
        <a:lstStyle/>
        <a:p>
          <a:endParaRPr lang="ru-RU"/>
        </a:p>
      </dgm:t>
    </dgm:pt>
    <dgm:pt modelId="{0E5FCB5D-AA10-4E43-BF80-3CB0EA873DB6}" type="sibTrans" cxnId="{955B5181-5CA0-485A-8200-F7ED1BB85126}">
      <dgm:prSet/>
      <dgm:spPr/>
      <dgm:t>
        <a:bodyPr/>
        <a:lstStyle/>
        <a:p>
          <a:endParaRPr lang="ru-RU"/>
        </a:p>
      </dgm:t>
    </dgm:pt>
    <dgm:pt modelId="{344D8A51-B4FE-454E-93D1-2D17FD8FC0EC}">
      <dgm:prSet custT="1"/>
      <dgm:spPr/>
      <dgm:t>
        <a:bodyPr/>
        <a:lstStyle/>
        <a:p>
          <a:r>
            <a:rPr lang="ru-RU" sz="2000" b="1" dirty="0" smtClean="0"/>
            <a:t>Коммуникация с родителями по вопросам школы и сада</a:t>
          </a:r>
          <a:endParaRPr lang="ru-RU" sz="2000" b="1" dirty="0"/>
        </a:p>
      </dgm:t>
    </dgm:pt>
    <dgm:pt modelId="{75674ED7-254E-436F-B77A-5BAEB091C934}" type="parTrans" cxnId="{C0C6519A-F5A4-4637-8FB4-F3AAB064DF1C}">
      <dgm:prSet/>
      <dgm:spPr/>
      <dgm:t>
        <a:bodyPr/>
        <a:lstStyle/>
        <a:p>
          <a:endParaRPr lang="ru-RU"/>
        </a:p>
      </dgm:t>
    </dgm:pt>
    <dgm:pt modelId="{F4A06830-8A01-4ADC-9BC7-26BEFFFA6FEE}" type="sibTrans" cxnId="{C0C6519A-F5A4-4637-8FB4-F3AAB064DF1C}">
      <dgm:prSet/>
      <dgm:spPr/>
      <dgm:t>
        <a:bodyPr/>
        <a:lstStyle/>
        <a:p>
          <a:endParaRPr lang="ru-RU"/>
        </a:p>
      </dgm:t>
    </dgm:pt>
    <dgm:pt modelId="{7B1FE980-6ABF-4B74-B8DA-0B603A5C1F43}">
      <dgm:prSet custT="1"/>
      <dgm:spPr/>
      <dgm:t>
        <a:bodyPr/>
        <a:lstStyle/>
        <a:p>
          <a:r>
            <a:rPr lang="ru-RU" sz="2000" b="1" dirty="0" smtClean="0"/>
            <a:t>Реализация проектов «Школа», «</a:t>
          </a:r>
          <a:r>
            <a:rPr lang="ru-RU" sz="2000" b="1" dirty="0" err="1" smtClean="0"/>
            <a:t>Киноклуб</a:t>
          </a:r>
          <a:r>
            <a:rPr lang="ru-RU" sz="2000" b="1" dirty="0" smtClean="0"/>
            <a:t>», «Дети детям»</a:t>
          </a:r>
          <a:endParaRPr lang="ru-RU" sz="2000" b="1" dirty="0"/>
        </a:p>
      </dgm:t>
    </dgm:pt>
    <dgm:pt modelId="{CEBBD59D-E0C6-468E-9F49-0EAB95E3B468}" type="parTrans" cxnId="{4BE35139-9CDE-4D69-90CD-E410229AB1DB}">
      <dgm:prSet/>
      <dgm:spPr/>
      <dgm:t>
        <a:bodyPr/>
        <a:lstStyle/>
        <a:p>
          <a:endParaRPr lang="ru-RU"/>
        </a:p>
      </dgm:t>
    </dgm:pt>
    <dgm:pt modelId="{7D5E441F-D6B6-4D48-82BC-D5CC457EFB55}" type="sibTrans" cxnId="{4BE35139-9CDE-4D69-90CD-E410229AB1DB}">
      <dgm:prSet/>
      <dgm:spPr/>
      <dgm:t>
        <a:bodyPr/>
        <a:lstStyle/>
        <a:p>
          <a:endParaRPr lang="ru-RU"/>
        </a:p>
      </dgm:t>
    </dgm:pt>
    <dgm:pt modelId="{99D56AAD-06D5-4C30-A63C-57B52E9B9238}">
      <dgm:prSet custT="1"/>
      <dgm:spPr/>
      <dgm:t>
        <a:bodyPr/>
        <a:lstStyle/>
        <a:p>
          <a:r>
            <a:rPr lang="ru-RU" sz="1650" b="1" smtClean="0"/>
            <a:t>Запланированы проекты «Акция белый журавлик – нет Войне», «детская </a:t>
          </a:r>
          <a:r>
            <a:rPr lang="ru-RU" sz="1650" b="1" dirty="0" smtClean="0"/>
            <a:t>научно – исследовательская  конференция с презентацией друг для друга проектов на территории школы</a:t>
          </a:r>
          <a:endParaRPr lang="ru-RU" sz="1650" b="1" dirty="0"/>
        </a:p>
      </dgm:t>
    </dgm:pt>
    <dgm:pt modelId="{83539AF3-07CE-4089-B37F-A6ABA10D16E6}" type="parTrans" cxnId="{33DC678C-14FC-4143-B7D0-3EDC23619167}">
      <dgm:prSet/>
      <dgm:spPr/>
      <dgm:t>
        <a:bodyPr/>
        <a:lstStyle/>
        <a:p>
          <a:endParaRPr lang="ru-RU"/>
        </a:p>
      </dgm:t>
    </dgm:pt>
    <dgm:pt modelId="{B233D720-8514-464E-95B4-CA08E3CE3EF4}" type="sibTrans" cxnId="{33DC678C-14FC-4143-B7D0-3EDC23619167}">
      <dgm:prSet/>
      <dgm:spPr/>
      <dgm:t>
        <a:bodyPr/>
        <a:lstStyle/>
        <a:p>
          <a:endParaRPr lang="ru-RU"/>
        </a:p>
      </dgm:t>
    </dgm:pt>
    <dgm:pt modelId="{4AB4C62A-D20F-4E03-951A-8BB595B1C548}">
      <dgm:prSet custT="1"/>
      <dgm:spPr/>
      <dgm:t>
        <a:bodyPr/>
        <a:lstStyle/>
        <a:p>
          <a:r>
            <a:rPr lang="ru-RU" sz="2000" b="1" dirty="0" smtClean="0"/>
            <a:t>Изучение форм работы воспитателей с детьми в саду учителями в каникулярный период</a:t>
          </a:r>
          <a:endParaRPr lang="ru-RU" sz="2000" b="1" dirty="0"/>
        </a:p>
      </dgm:t>
    </dgm:pt>
    <dgm:pt modelId="{0E059366-088C-42B5-82C9-CAB2F84085BF}" type="parTrans" cxnId="{06471496-E6FB-44C0-BE29-888136803C57}">
      <dgm:prSet/>
      <dgm:spPr/>
      <dgm:t>
        <a:bodyPr/>
        <a:lstStyle/>
        <a:p>
          <a:endParaRPr lang="ru-RU"/>
        </a:p>
      </dgm:t>
    </dgm:pt>
    <dgm:pt modelId="{D1524775-5782-4D40-BAE7-A2E9DB539EEF}" type="sibTrans" cxnId="{06471496-E6FB-44C0-BE29-888136803C57}">
      <dgm:prSet/>
      <dgm:spPr/>
      <dgm:t>
        <a:bodyPr/>
        <a:lstStyle/>
        <a:p>
          <a:endParaRPr lang="ru-RU"/>
        </a:p>
      </dgm:t>
    </dgm:pt>
    <dgm:pt modelId="{F92E1A08-5E8D-4247-9A28-9A2E303B36FB}" type="pres">
      <dgm:prSet presAssocID="{65849332-8EAC-4582-8F97-E7861E9DFD1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576D3B7-C33D-4D81-967D-88DC2B274BF8}" type="pres">
      <dgm:prSet presAssocID="{F4D4681C-DE79-4650-B960-21B1E4554EBF}" presName="composite" presStyleCnt="0"/>
      <dgm:spPr/>
    </dgm:pt>
    <dgm:pt modelId="{28AB016D-BEAA-45FF-AC4A-B129436DDCD8}" type="pres">
      <dgm:prSet presAssocID="{F4D4681C-DE79-4650-B960-21B1E4554EBF}" presName="parentText" presStyleLbl="align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19B5AD-47D6-44B6-A28E-0519BD35813D}" type="pres">
      <dgm:prSet presAssocID="{F4D4681C-DE79-4650-B960-21B1E4554EBF}" presName="descendantText" presStyleLbl="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E4F868-FAC0-445A-80D7-176A5E8C2AA5}" type="pres">
      <dgm:prSet presAssocID="{93EC717B-885F-4EC0-9DE8-FDA241D5AEE8}" presName="sp" presStyleCnt="0"/>
      <dgm:spPr/>
    </dgm:pt>
    <dgm:pt modelId="{D9EC9EC9-044A-49E6-BB6A-27EC0CCE291D}" type="pres">
      <dgm:prSet presAssocID="{07F36642-7ED0-40F1-95CA-A26C15390350}" presName="composite" presStyleCnt="0"/>
      <dgm:spPr/>
    </dgm:pt>
    <dgm:pt modelId="{11639930-F32D-4A7E-AD38-FA700BC2FCB4}" type="pres">
      <dgm:prSet presAssocID="{07F36642-7ED0-40F1-95CA-A26C15390350}" presName="parentText" presStyleLbl="align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92B0D1-1BE8-4DA9-BBE9-6C74AD6EC047}" type="pres">
      <dgm:prSet presAssocID="{07F36642-7ED0-40F1-95CA-A26C15390350}" presName="descendantText" presStyleLbl="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ADD2BB-A5A4-4984-AA42-BCBCD8E0C692}" type="pres">
      <dgm:prSet presAssocID="{F859F6AA-4D36-4291-B74A-8368901D8818}" presName="sp" presStyleCnt="0"/>
      <dgm:spPr/>
    </dgm:pt>
    <dgm:pt modelId="{4CD90122-BE69-4994-A239-97DFCDFF2C2C}" type="pres">
      <dgm:prSet presAssocID="{91FE1003-5D6D-4AD4-A8DC-C5FE4C354986}" presName="composite" presStyleCnt="0"/>
      <dgm:spPr/>
    </dgm:pt>
    <dgm:pt modelId="{AA4E44A4-D152-47CA-A062-1ECCE7635A95}" type="pres">
      <dgm:prSet presAssocID="{91FE1003-5D6D-4AD4-A8DC-C5FE4C354986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24023F-9FAC-4B87-83D9-A290C524206D}" type="pres">
      <dgm:prSet presAssocID="{91FE1003-5D6D-4AD4-A8DC-C5FE4C354986}" presName="descendantText" presStyleLbl="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A58795-FDE0-4C11-AA7D-220C2018CBC1}" type="pres">
      <dgm:prSet presAssocID="{E4A2BF17-811B-4180-A223-3EAB3DB50BA7}" presName="sp" presStyleCnt="0"/>
      <dgm:spPr/>
    </dgm:pt>
    <dgm:pt modelId="{41B7F1D0-7966-49BE-B238-76EF374B8D18}" type="pres">
      <dgm:prSet presAssocID="{DA39D168-1279-4838-B842-E27EEE0E7B99}" presName="composite" presStyleCnt="0"/>
      <dgm:spPr/>
    </dgm:pt>
    <dgm:pt modelId="{4DC7707E-A886-41C7-B971-5E38968D29FB}" type="pres">
      <dgm:prSet presAssocID="{DA39D168-1279-4838-B842-E27EEE0E7B99}" presName="parentText" presStyleLbl="align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92C04F-CDA3-4B9F-AC66-253A9DBF2F5A}" type="pres">
      <dgm:prSet presAssocID="{DA39D168-1279-4838-B842-E27EEE0E7B99}" presName="descendantText" presStyleLbl="alignAcc1" presStyleIdx="3" presStyleCnt="6" custLinFactNeighborX="2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ACF48A-5D0D-41AB-A2A6-910310F1CA61}" type="pres">
      <dgm:prSet presAssocID="{D07CD103-FE0A-406A-A3FD-BC20FD220864}" presName="sp" presStyleCnt="0"/>
      <dgm:spPr/>
    </dgm:pt>
    <dgm:pt modelId="{7AB202EA-3874-4CC4-98B5-960E472223B9}" type="pres">
      <dgm:prSet presAssocID="{CC698F4D-5B0E-45AB-900B-B7648A7A43DD}" presName="composite" presStyleCnt="0"/>
      <dgm:spPr/>
    </dgm:pt>
    <dgm:pt modelId="{0282267C-C889-456E-B89E-7C79F60020DD}" type="pres">
      <dgm:prSet presAssocID="{CC698F4D-5B0E-45AB-900B-B7648A7A43DD}" presName="parentText" presStyleLbl="align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5E5E3E-0F1A-45AF-BABD-8610997C9B4E}" type="pres">
      <dgm:prSet presAssocID="{CC698F4D-5B0E-45AB-900B-B7648A7A43DD}" presName="descendantText" presStyleLbl="alignAcc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6AFB89-373B-4444-918F-C06E8FE52505}" type="pres">
      <dgm:prSet presAssocID="{C40B970F-86DF-4E92-B9E6-1F862179EC5D}" presName="sp" presStyleCnt="0"/>
      <dgm:spPr/>
    </dgm:pt>
    <dgm:pt modelId="{3EA953D7-521D-4E4E-913B-D54F9E0FA188}" type="pres">
      <dgm:prSet presAssocID="{7ADED05D-739D-4628-B5BD-79275C4CC9FC}" presName="composite" presStyleCnt="0"/>
      <dgm:spPr/>
    </dgm:pt>
    <dgm:pt modelId="{D4E4E872-8136-42E4-AC69-A30D5A6C85D2}" type="pres">
      <dgm:prSet presAssocID="{7ADED05D-739D-4628-B5BD-79275C4CC9FC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6D1B61-008C-4BE3-88FD-52F67502ECE8}" type="pres">
      <dgm:prSet presAssocID="{7ADED05D-739D-4628-B5BD-79275C4CC9FC}" presName="descendantText" presStyleLbl="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3DC678C-14FC-4143-B7D0-3EDC23619167}" srcId="{CC698F4D-5B0E-45AB-900B-B7648A7A43DD}" destId="{99D56AAD-06D5-4C30-A63C-57B52E9B9238}" srcOrd="0" destOrd="0" parTransId="{83539AF3-07CE-4089-B37F-A6ABA10D16E6}" sibTransId="{B233D720-8514-464E-95B4-CA08E3CE3EF4}"/>
    <dgm:cxn modelId="{282AE44D-0F58-4E89-B3F7-208AA4C47E16}" type="presOf" srcId="{AA2AA933-26C3-4213-ADEE-A24A95E30AB0}" destId="{E519B5AD-47D6-44B6-A28E-0519BD35813D}" srcOrd="0" destOrd="0" presId="urn:microsoft.com/office/officeart/2005/8/layout/chevron2"/>
    <dgm:cxn modelId="{AD712D82-CF88-4F84-96CA-F7C100EC817C}" type="presOf" srcId="{344D8A51-B4FE-454E-93D1-2D17FD8FC0EC}" destId="{A724023F-9FAC-4B87-83D9-A290C524206D}" srcOrd="0" destOrd="0" presId="urn:microsoft.com/office/officeart/2005/8/layout/chevron2"/>
    <dgm:cxn modelId="{723349F1-5C8E-4367-873E-9F6EFA4EB46D}" type="presOf" srcId="{91FE1003-5D6D-4AD4-A8DC-C5FE4C354986}" destId="{AA4E44A4-D152-47CA-A062-1ECCE7635A95}" srcOrd="0" destOrd="0" presId="urn:microsoft.com/office/officeart/2005/8/layout/chevron2"/>
    <dgm:cxn modelId="{06471496-E6FB-44C0-BE29-888136803C57}" srcId="{7ADED05D-739D-4628-B5BD-79275C4CC9FC}" destId="{4AB4C62A-D20F-4E03-951A-8BB595B1C548}" srcOrd="0" destOrd="0" parTransId="{0E059366-088C-42B5-82C9-CAB2F84085BF}" sibTransId="{D1524775-5782-4D40-BAE7-A2E9DB539EEF}"/>
    <dgm:cxn modelId="{39A02496-39E7-4659-9CB0-BC85450F34E2}" type="presOf" srcId="{F4D4681C-DE79-4650-B960-21B1E4554EBF}" destId="{28AB016D-BEAA-45FF-AC4A-B129436DDCD8}" srcOrd="0" destOrd="0" presId="urn:microsoft.com/office/officeart/2005/8/layout/chevron2"/>
    <dgm:cxn modelId="{FD2173D0-73BA-4BE9-B13A-53FCA2F0B637}" srcId="{65849332-8EAC-4582-8F97-E7861E9DFD19}" destId="{7ADED05D-739D-4628-B5BD-79275C4CC9FC}" srcOrd="5" destOrd="0" parTransId="{6FEE1091-2F84-40E0-AC4B-767F43B7A99A}" sibTransId="{BF69515F-D06F-4429-A90F-44F2D3996E94}"/>
    <dgm:cxn modelId="{C0C6519A-F5A4-4637-8FB4-F3AAB064DF1C}" srcId="{91FE1003-5D6D-4AD4-A8DC-C5FE4C354986}" destId="{344D8A51-B4FE-454E-93D1-2D17FD8FC0EC}" srcOrd="0" destOrd="0" parTransId="{75674ED7-254E-436F-B77A-5BAEB091C934}" sibTransId="{F4A06830-8A01-4ADC-9BC7-26BEFFFA6FEE}"/>
    <dgm:cxn modelId="{D43E24B7-08F7-4D2F-8A3C-6306927AA922}" srcId="{F4D4681C-DE79-4650-B960-21B1E4554EBF}" destId="{AA2AA933-26C3-4213-ADEE-A24A95E30AB0}" srcOrd="0" destOrd="0" parTransId="{18421A70-962B-4F65-BDE7-C332C69660D5}" sibTransId="{83467731-A45A-47F9-8465-3F880525C849}"/>
    <dgm:cxn modelId="{6949A0B0-4D13-48A7-8084-2A1C1B77E2CC}" type="presOf" srcId="{07F36642-7ED0-40F1-95CA-A26C15390350}" destId="{11639930-F32D-4A7E-AD38-FA700BC2FCB4}" srcOrd="0" destOrd="0" presId="urn:microsoft.com/office/officeart/2005/8/layout/chevron2"/>
    <dgm:cxn modelId="{788B907D-B04B-4FE7-BA35-FE2BCD96262B}" type="presOf" srcId="{DA39D168-1279-4838-B842-E27EEE0E7B99}" destId="{4DC7707E-A886-41C7-B971-5E38968D29FB}" srcOrd="0" destOrd="0" presId="urn:microsoft.com/office/officeart/2005/8/layout/chevron2"/>
    <dgm:cxn modelId="{68A8C7C6-93ED-4C4F-A43D-C77BD65CC39C}" srcId="{65849332-8EAC-4582-8F97-E7861E9DFD19}" destId="{CC698F4D-5B0E-45AB-900B-B7648A7A43DD}" srcOrd="4" destOrd="0" parTransId="{A0E15040-D0ED-4225-AB71-23DF21D2142B}" sibTransId="{C40B970F-86DF-4E92-B9E6-1F862179EC5D}"/>
    <dgm:cxn modelId="{D15B17DE-C86F-4492-ACDE-400BFC3676ED}" type="presOf" srcId="{4AB4C62A-D20F-4E03-951A-8BB595B1C548}" destId="{386D1B61-008C-4BE3-88FD-52F67502ECE8}" srcOrd="0" destOrd="0" presId="urn:microsoft.com/office/officeart/2005/8/layout/chevron2"/>
    <dgm:cxn modelId="{FC135081-D73A-42E9-A9F4-5F40A3F037D9}" type="presOf" srcId="{7ADED05D-739D-4628-B5BD-79275C4CC9FC}" destId="{D4E4E872-8136-42E4-AC69-A30D5A6C85D2}" srcOrd="0" destOrd="0" presId="urn:microsoft.com/office/officeart/2005/8/layout/chevron2"/>
    <dgm:cxn modelId="{985E6997-D210-4B39-97E6-97B0591F4C71}" type="presOf" srcId="{7B1FE980-6ABF-4B74-B8DA-0B603A5C1F43}" destId="{8692C04F-CDA3-4B9F-AC66-253A9DBF2F5A}" srcOrd="0" destOrd="0" presId="urn:microsoft.com/office/officeart/2005/8/layout/chevron2"/>
    <dgm:cxn modelId="{DD48BA8B-F805-4382-9D24-E5CBA126911C}" type="presOf" srcId="{CC698F4D-5B0E-45AB-900B-B7648A7A43DD}" destId="{0282267C-C889-456E-B89E-7C79F60020DD}" srcOrd="0" destOrd="0" presId="urn:microsoft.com/office/officeart/2005/8/layout/chevron2"/>
    <dgm:cxn modelId="{D7840085-0646-4ECE-A60F-34C83B9BE27D}" srcId="{65849332-8EAC-4582-8F97-E7861E9DFD19}" destId="{91FE1003-5D6D-4AD4-A8DC-C5FE4C354986}" srcOrd="2" destOrd="0" parTransId="{BFD29052-3B7B-4736-BDF9-A00B66D815D0}" sibTransId="{E4A2BF17-811B-4180-A223-3EAB3DB50BA7}"/>
    <dgm:cxn modelId="{E19903EA-4F83-4B97-98BE-908A1274BDAA}" srcId="{65849332-8EAC-4582-8F97-E7861E9DFD19}" destId="{F4D4681C-DE79-4650-B960-21B1E4554EBF}" srcOrd="0" destOrd="0" parTransId="{2D8CADA5-69FA-4085-BB81-C8A7B2F156E7}" sibTransId="{93EC717B-885F-4EC0-9DE8-FDA241D5AEE8}"/>
    <dgm:cxn modelId="{B9B7BF23-8A48-4C7A-85ED-DB4551A2F668}" type="presOf" srcId="{65849332-8EAC-4582-8F97-E7861E9DFD19}" destId="{F92E1A08-5E8D-4247-9A28-9A2E303B36FB}" srcOrd="0" destOrd="0" presId="urn:microsoft.com/office/officeart/2005/8/layout/chevron2"/>
    <dgm:cxn modelId="{CB03C6AC-EB2B-4245-8678-C922104E8B69}" type="presOf" srcId="{99D56AAD-06D5-4C30-A63C-57B52E9B9238}" destId="{A95E5E3E-0F1A-45AF-BABD-8610997C9B4E}" srcOrd="0" destOrd="0" presId="urn:microsoft.com/office/officeart/2005/8/layout/chevron2"/>
    <dgm:cxn modelId="{4A8D084A-9E8E-4852-A4E8-103DB854936B}" srcId="{65849332-8EAC-4582-8F97-E7861E9DFD19}" destId="{07F36642-7ED0-40F1-95CA-A26C15390350}" srcOrd="1" destOrd="0" parTransId="{F038ED7E-29B4-46A5-BD5F-11E0D12B9DF3}" sibTransId="{F859F6AA-4D36-4291-B74A-8368901D8818}"/>
    <dgm:cxn modelId="{4BE35139-9CDE-4D69-90CD-E410229AB1DB}" srcId="{DA39D168-1279-4838-B842-E27EEE0E7B99}" destId="{7B1FE980-6ABF-4B74-B8DA-0B603A5C1F43}" srcOrd="0" destOrd="0" parTransId="{CEBBD59D-E0C6-468E-9F49-0EAB95E3B468}" sibTransId="{7D5E441F-D6B6-4D48-82BC-D5CC457EFB55}"/>
    <dgm:cxn modelId="{CE6E76AD-6420-4117-A4EF-BF856EC06788}" srcId="{65849332-8EAC-4582-8F97-E7861E9DFD19}" destId="{DA39D168-1279-4838-B842-E27EEE0E7B99}" srcOrd="3" destOrd="0" parTransId="{DBCA0D5C-7A37-46AB-8DB4-62BDD232DFF5}" sibTransId="{D07CD103-FE0A-406A-A3FD-BC20FD220864}"/>
    <dgm:cxn modelId="{F0CEC331-EAF8-46C8-A58C-ED3A62D933D0}" type="presOf" srcId="{A90FDE40-91E7-4530-9EB6-BF4967E4E5C4}" destId="{4892B0D1-1BE8-4DA9-BBE9-6C74AD6EC047}" srcOrd="0" destOrd="0" presId="urn:microsoft.com/office/officeart/2005/8/layout/chevron2"/>
    <dgm:cxn modelId="{955B5181-5CA0-485A-8200-F7ED1BB85126}" srcId="{07F36642-7ED0-40F1-95CA-A26C15390350}" destId="{A90FDE40-91E7-4530-9EB6-BF4967E4E5C4}" srcOrd="0" destOrd="0" parTransId="{29EA1059-7C5A-42EA-8812-7F1F6DE9CE04}" sibTransId="{0E5FCB5D-AA10-4E43-BF80-3CB0EA873DB6}"/>
    <dgm:cxn modelId="{89C22F75-915E-460E-AD64-62F686CC4DDE}" type="presParOf" srcId="{F92E1A08-5E8D-4247-9A28-9A2E303B36FB}" destId="{5576D3B7-C33D-4D81-967D-88DC2B274BF8}" srcOrd="0" destOrd="0" presId="urn:microsoft.com/office/officeart/2005/8/layout/chevron2"/>
    <dgm:cxn modelId="{1CF94AC5-5516-482F-9E91-7A2C10AA8A1C}" type="presParOf" srcId="{5576D3B7-C33D-4D81-967D-88DC2B274BF8}" destId="{28AB016D-BEAA-45FF-AC4A-B129436DDCD8}" srcOrd="0" destOrd="0" presId="urn:microsoft.com/office/officeart/2005/8/layout/chevron2"/>
    <dgm:cxn modelId="{7C17165E-358F-4250-BED1-2E7DC2ED7AAA}" type="presParOf" srcId="{5576D3B7-C33D-4D81-967D-88DC2B274BF8}" destId="{E519B5AD-47D6-44B6-A28E-0519BD35813D}" srcOrd="1" destOrd="0" presId="urn:microsoft.com/office/officeart/2005/8/layout/chevron2"/>
    <dgm:cxn modelId="{FBBDDEDB-3E7F-4114-BF37-5193583BE723}" type="presParOf" srcId="{F92E1A08-5E8D-4247-9A28-9A2E303B36FB}" destId="{E5E4F868-FAC0-445A-80D7-176A5E8C2AA5}" srcOrd="1" destOrd="0" presId="urn:microsoft.com/office/officeart/2005/8/layout/chevron2"/>
    <dgm:cxn modelId="{FACC8662-7709-4596-88E6-A7ABFC926551}" type="presParOf" srcId="{F92E1A08-5E8D-4247-9A28-9A2E303B36FB}" destId="{D9EC9EC9-044A-49E6-BB6A-27EC0CCE291D}" srcOrd="2" destOrd="0" presId="urn:microsoft.com/office/officeart/2005/8/layout/chevron2"/>
    <dgm:cxn modelId="{DA7D291C-2D68-4997-849D-82579C7C4077}" type="presParOf" srcId="{D9EC9EC9-044A-49E6-BB6A-27EC0CCE291D}" destId="{11639930-F32D-4A7E-AD38-FA700BC2FCB4}" srcOrd="0" destOrd="0" presId="urn:microsoft.com/office/officeart/2005/8/layout/chevron2"/>
    <dgm:cxn modelId="{5CC64804-FF42-48FA-ABAB-9709BDF31E3B}" type="presParOf" srcId="{D9EC9EC9-044A-49E6-BB6A-27EC0CCE291D}" destId="{4892B0D1-1BE8-4DA9-BBE9-6C74AD6EC047}" srcOrd="1" destOrd="0" presId="urn:microsoft.com/office/officeart/2005/8/layout/chevron2"/>
    <dgm:cxn modelId="{CAF6A94A-A3FB-4F81-8780-4A462CB0ECB7}" type="presParOf" srcId="{F92E1A08-5E8D-4247-9A28-9A2E303B36FB}" destId="{6FADD2BB-A5A4-4984-AA42-BCBCD8E0C692}" srcOrd="3" destOrd="0" presId="urn:microsoft.com/office/officeart/2005/8/layout/chevron2"/>
    <dgm:cxn modelId="{F033F400-5F22-4EEE-8DDA-B600A2BD138E}" type="presParOf" srcId="{F92E1A08-5E8D-4247-9A28-9A2E303B36FB}" destId="{4CD90122-BE69-4994-A239-97DFCDFF2C2C}" srcOrd="4" destOrd="0" presId="urn:microsoft.com/office/officeart/2005/8/layout/chevron2"/>
    <dgm:cxn modelId="{13E4F203-C517-4088-BD42-13F462C482A2}" type="presParOf" srcId="{4CD90122-BE69-4994-A239-97DFCDFF2C2C}" destId="{AA4E44A4-D152-47CA-A062-1ECCE7635A95}" srcOrd="0" destOrd="0" presId="urn:microsoft.com/office/officeart/2005/8/layout/chevron2"/>
    <dgm:cxn modelId="{CC76B50C-0B64-4AEF-A83C-5753AA38A2D3}" type="presParOf" srcId="{4CD90122-BE69-4994-A239-97DFCDFF2C2C}" destId="{A724023F-9FAC-4B87-83D9-A290C524206D}" srcOrd="1" destOrd="0" presId="urn:microsoft.com/office/officeart/2005/8/layout/chevron2"/>
    <dgm:cxn modelId="{FD69B167-AC5D-4C7D-80C5-73094B4834B8}" type="presParOf" srcId="{F92E1A08-5E8D-4247-9A28-9A2E303B36FB}" destId="{EFA58795-FDE0-4C11-AA7D-220C2018CBC1}" srcOrd="5" destOrd="0" presId="urn:microsoft.com/office/officeart/2005/8/layout/chevron2"/>
    <dgm:cxn modelId="{480DA02E-C05F-435C-AEAF-4E016CA76908}" type="presParOf" srcId="{F92E1A08-5E8D-4247-9A28-9A2E303B36FB}" destId="{41B7F1D0-7966-49BE-B238-76EF374B8D18}" srcOrd="6" destOrd="0" presId="urn:microsoft.com/office/officeart/2005/8/layout/chevron2"/>
    <dgm:cxn modelId="{C572C545-E0C1-4434-812D-A5DDBA8493FC}" type="presParOf" srcId="{41B7F1D0-7966-49BE-B238-76EF374B8D18}" destId="{4DC7707E-A886-41C7-B971-5E38968D29FB}" srcOrd="0" destOrd="0" presId="urn:microsoft.com/office/officeart/2005/8/layout/chevron2"/>
    <dgm:cxn modelId="{7BB34CAB-C010-4EA3-91F1-531394D78628}" type="presParOf" srcId="{41B7F1D0-7966-49BE-B238-76EF374B8D18}" destId="{8692C04F-CDA3-4B9F-AC66-253A9DBF2F5A}" srcOrd="1" destOrd="0" presId="urn:microsoft.com/office/officeart/2005/8/layout/chevron2"/>
    <dgm:cxn modelId="{41854AD3-0258-40D1-9BDE-024AE42AABC3}" type="presParOf" srcId="{F92E1A08-5E8D-4247-9A28-9A2E303B36FB}" destId="{D2ACF48A-5D0D-41AB-A2A6-910310F1CA61}" srcOrd="7" destOrd="0" presId="urn:microsoft.com/office/officeart/2005/8/layout/chevron2"/>
    <dgm:cxn modelId="{167A9EB9-80E2-4500-9C43-1F68F39850E9}" type="presParOf" srcId="{F92E1A08-5E8D-4247-9A28-9A2E303B36FB}" destId="{7AB202EA-3874-4CC4-98B5-960E472223B9}" srcOrd="8" destOrd="0" presId="urn:microsoft.com/office/officeart/2005/8/layout/chevron2"/>
    <dgm:cxn modelId="{DA4E7A4E-B0A9-4BB3-8F7D-9BF710A746EB}" type="presParOf" srcId="{7AB202EA-3874-4CC4-98B5-960E472223B9}" destId="{0282267C-C889-456E-B89E-7C79F60020DD}" srcOrd="0" destOrd="0" presId="urn:microsoft.com/office/officeart/2005/8/layout/chevron2"/>
    <dgm:cxn modelId="{72126B64-5ED8-4C47-8970-611DEC2AE943}" type="presParOf" srcId="{7AB202EA-3874-4CC4-98B5-960E472223B9}" destId="{A95E5E3E-0F1A-45AF-BABD-8610997C9B4E}" srcOrd="1" destOrd="0" presId="urn:microsoft.com/office/officeart/2005/8/layout/chevron2"/>
    <dgm:cxn modelId="{3FA6046B-D749-494C-86E8-C1DFFF801796}" type="presParOf" srcId="{F92E1A08-5E8D-4247-9A28-9A2E303B36FB}" destId="{0B6AFB89-373B-4444-918F-C06E8FE52505}" srcOrd="9" destOrd="0" presId="urn:microsoft.com/office/officeart/2005/8/layout/chevron2"/>
    <dgm:cxn modelId="{615FB1D6-87F2-4828-911B-4F834A26A715}" type="presParOf" srcId="{F92E1A08-5E8D-4247-9A28-9A2E303B36FB}" destId="{3EA953D7-521D-4E4E-913B-D54F9E0FA188}" srcOrd="10" destOrd="0" presId="urn:microsoft.com/office/officeart/2005/8/layout/chevron2"/>
    <dgm:cxn modelId="{B3F8227C-437D-42C5-907A-C6A40C181B54}" type="presParOf" srcId="{3EA953D7-521D-4E4E-913B-D54F9E0FA188}" destId="{D4E4E872-8136-42E4-AC69-A30D5A6C85D2}" srcOrd="0" destOrd="0" presId="urn:microsoft.com/office/officeart/2005/8/layout/chevron2"/>
    <dgm:cxn modelId="{EC7FDA40-388F-42D7-BC07-120904BDD3D6}" type="presParOf" srcId="{3EA953D7-521D-4E4E-913B-D54F9E0FA188}" destId="{386D1B61-008C-4BE3-88FD-52F67502ECE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09F70D0-484A-4D7C-B474-DE1FA8FA880F}" type="doc">
      <dgm:prSet loTypeId="urn:microsoft.com/office/officeart/2008/layout/NameandTitleOrganizationalChart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35B7992-1DE7-4474-9A0A-98E3D46068CF}">
      <dgm:prSet phldrT="[Текст]" custT="1"/>
      <dgm:spPr>
        <a:solidFill>
          <a:srgbClr val="FF0B53"/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2800" b="1" dirty="0" smtClean="0"/>
            <a:t>3 вопроса </a:t>
          </a:r>
        </a:p>
        <a:p>
          <a:pPr>
            <a:spcAft>
              <a:spcPts val="0"/>
            </a:spcAft>
          </a:pPr>
          <a:r>
            <a:rPr lang="ru-RU" sz="2800" b="1" dirty="0" smtClean="0"/>
            <a:t> для родителей</a:t>
          </a:r>
        </a:p>
        <a:p>
          <a:pPr>
            <a:spcAft>
              <a:spcPts val="0"/>
            </a:spcAft>
          </a:pPr>
          <a:r>
            <a:rPr lang="ru-RU" sz="2800" b="1" dirty="0" smtClean="0"/>
            <a:t> про подготовку к школе</a:t>
          </a:r>
          <a:endParaRPr lang="ru-RU" sz="2800" b="1" dirty="0"/>
        </a:p>
      </dgm:t>
    </dgm:pt>
    <dgm:pt modelId="{2DA9E7F3-6921-44D0-8E6A-0365D4A265EC}" type="parTrans" cxnId="{F4B2580B-DFC1-49D9-9439-47577F82574B}">
      <dgm:prSet/>
      <dgm:spPr/>
      <dgm:t>
        <a:bodyPr/>
        <a:lstStyle/>
        <a:p>
          <a:endParaRPr lang="ru-RU"/>
        </a:p>
      </dgm:t>
    </dgm:pt>
    <dgm:pt modelId="{6476491E-934B-41D5-8BD1-B904D578DC38}" type="sibTrans" cxnId="{F4B2580B-DFC1-49D9-9439-47577F82574B}">
      <dgm:prSet/>
      <dgm:spPr>
        <a:solidFill>
          <a:srgbClr val="FF0B53">
            <a:alpha val="90000"/>
          </a:srgbClr>
        </a:solidFill>
        <a:ln>
          <a:solidFill>
            <a:srgbClr val="FF0B53"/>
          </a:solidFill>
        </a:ln>
      </dgm:spPr>
      <dgm:t>
        <a:bodyPr/>
        <a:lstStyle/>
        <a:p>
          <a:endParaRPr lang="ru-RU"/>
        </a:p>
      </dgm:t>
    </dgm:pt>
    <dgm:pt modelId="{AC8A3E3C-60F1-4996-AE65-C5368516A9CF}">
      <dgm:prSet phldrT="[Текст]"/>
      <dgm:spPr>
        <a:solidFill>
          <a:srgbClr val="2BE1D8"/>
        </a:solidFill>
        <a:ln>
          <a:solidFill>
            <a:srgbClr val="2BE1D8"/>
          </a:solidFill>
        </a:ln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Что знаю?</a:t>
          </a:r>
          <a:endParaRPr lang="ru-RU" dirty="0">
            <a:solidFill>
              <a:schemeClr val="tx1"/>
            </a:solidFill>
          </a:endParaRPr>
        </a:p>
      </dgm:t>
    </dgm:pt>
    <dgm:pt modelId="{F336EBE8-A57E-465A-A7BB-7020EC570256}" type="parTrans" cxnId="{2D7D020D-6D10-407A-BB14-023AED56C31C}">
      <dgm:prSet>
        <dgm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190BD07A-2DF5-4094-A3DE-A30EE1E70BA4}" type="sibTrans" cxnId="{2D7D020D-6D10-407A-BB14-023AED56C31C}">
      <dgm:prSet custT="1"/>
      <dgm:spPr>
        <a:solidFill>
          <a:srgbClr val="2BE1D8">
            <a:alpha val="90000"/>
          </a:srgbClr>
        </a:solidFill>
        <a:ln>
          <a:solidFill>
            <a:srgbClr val="2BE1D8"/>
          </a:solidFill>
        </a:ln>
      </dgm:spPr>
      <dgm:t>
        <a:bodyPr/>
        <a:lstStyle/>
        <a:p>
          <a:pPr algn="just"/>
          <a:endParaRPr lang="ru-RU" sz="1400" dirty="0" smtClean="0">
            <a:latin typeface="+mn-lt"/>
          </a:endParaRPr>
        </a:p>
      </dgm:t>
    </dgm:pt>
    <dgm:pt modelId="{061A8DDD-E3C4-4496-BFE9-06B728FF76D4}">
      <dgm:prSet phldrT="[Текст]"/>
      <dgm:spPr>
        <a:solidFill>
          <a:srgbClr val="2BE1D8"/>
        </a:solidFill>
        <a:ln>
          <a:solidFill>
            <a:srgbClr val="2BE1D8"/>
          </a:solidFill>
        </a:ln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Что хочу узнать?</a:t>
          </a:r>
          <a:endParaRPr lang="ru-RU" dirty="0">
            <a:solidFill>
              <a:schemeClr val="tx1"/>
            </a:solidFill>
          </a:endParaRPr>
        </a:p>
      </dgm:t>
    </dgm:pt>
    <dgm:pt modelId="{459293C1-38E9-4673-B989-35CA76135A23}" type="parTrans" cxnId="{CB53A7D6-462A-4783-AF9B-9B4F6E532CB6}">
      <dgm:prSet/>
      <dgm:spPr/>
      <dgm:t>
        <a:bodyPr/>
        <a:lstStyle/>
        <a:p>
          <a:endParaRPr lang="ru-RU"/>
        </a:p>
      </dgm:t>
    </dgm:pt>
    <dgm:pt modelId="{C42CD068-B2D2-4068-8260-34EC59C05C2C}" type="sibTrans" cxnId="{CB53A7D6-462A-4783-AF9B-9B4F6E532CB6}">
      <dgm:prSet/>
      <dgm:spPr>
        <a:solidFill>
          <a:srgbClr val="2BE1D8">
            <a:alpha val="90000"/>
          </a:srgbClr>
        </a:solidFill>
        <a:ln>
          <a:solidFill>
            <a:srgbClr val="2BE1D8"/>
          </a:solidFill>
        </a:ln>
      </dgm:spPr>
      <dgm:t>
        <a:bodyPr/>
        <a:lstStyle/>
        <a:p>
          <a:endParaRPr lang="ru-RU"/>
        </a:p>
      </dgm:t>
    </dgm:pt>
    <dgm:pt modelId="{72E98630-8A6E-4DE3-9BF0-63673DA89364}">
      <dgm:prSet phldrT="[Текст]"/>
      <dgm:spPr>
        <a:solidFill>
          <a:srgbClr val="2BE1D8"/>
        </a:solidFill>
        <a:ln>
          <a:solidFill>
            <a:srgbClr val="2BE1D8"/>
          </a:solidFill>
        </a:ln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Откуда могу узнать?</a:t>
          </a:r>
          <a:endParaRPr lang="ru-RU" dirty="0">
            <a:solidFill>
              <a:schemeClr val="tx1"/>
            </a:solidFill>
          </a:endParaRPr>
        </a:p>
      </dgm:t>
    </dgm:pt>
    <dgm:pt modelId="{CB5A6DA5-C1CD-4677-B1F5-A95FE4E98EA9}" type="parTrans" cxnId="{60CFFD9C-0128-4231-845E-106C7D87588D}">
      <dgm:prSet>
        <dgm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B2107877-1331-4A2F-AB6C-1F126D98A776}" type="sibTrans" cxnId="{60CFFD9C-0128-4231-845E-106C7D87588D}">
      <dgm:prSet/>
      <dgm:spPr>
        <a:solidFill>
          <a:srgbClr val="2BE1D8">
            <a:alpha val="90000"/>
          </a:srgbClr>
        </a:solidFill>
        <a:ln>
          <a:solidFill>
            <a:srgbClr val="2BE1D8"/>
          </a:solidFill>
        </a:ln>
      </dgm:spPr>
      <dgm:t>
        <a:bodyPr/>
        <a:lstStyle/>
        <a:p>
          <a:endParaRPr lang="ru-RU"/>
        </a:p>
      </dgm:t>
    </dgm:pt>
    <dgm:pt modelId="{8857039F-9137-47ED-992D-F500403BA088}" type="pres">
      <dgm:prSet presAssocID="{B09F70D0-484A-4D7C-B474-DE1FA8FA880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61BB6B3-4BDD-432A-9AC4-1D363415B6BC}" type="pres">
      <dgm:prSet presAssocID="{535B7992-1DE7-4474-9A0A-98E3D46068CF}" presName="hierRoot1" presStyleCnt="0">
        <dgm:presLayoutVars>
          <dgm:hierBranch val="init"/>
        </dgm:presLayoutVars>
      </dgm:prSet>
      <dgm:spPr/>
    </dgm:pt>
    <dgm:pt modelId="{B5BACDDC-57D7-44F4-842C-3A0932BA7D1F}" type="pres">
      <dgm:prSet presAssocID="{535B7992-1DE7-4474-9A0A-98E3D46068CF}" presName="rootComposite1" presStyleCnt="0"/>
      <dgm:spPr/>
    </dgm:pt>
    <dgm:pt modelId="{F5DBD44F-DD35-4063-B0A9-DD74A1A9D83B}" type="pres">
      <dgm:prSet presAssocID="{535B7992-1DE7-4474-9A0A-98E3D46068CF}" presName="rootText1" presStyleLbl="node0" presStyleIdx="0" presStyleCnt="1" custScaleX="195883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94E3153E-CB8B-49FA-8130-42681B0FACC7}" type="pres">
      <dgm:prSet presAssocID="{535B7992-1DE7-4474-9A0A-98E3D46068CF}" presName="titleText1" presStyleLbl="fgAcc0" presStyleIdx="0" presStyleCnt="1" custFlipVert="1" custScaleX="1920" custScaleY="10014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877BA95C-AD7A-421D-B25E-F2AEB802987D}" type="pres">
      <dgm:prSet presAssocID="{535B7992-1DE7-4474-9A0A-98E3D46068CF}" presName="rootConnector1" presStyleLbl="node1" presStyleIdx="0" presStyleCnt="3"/>
      <dgm:spPr/>
      <dgm:t>
        <a:bodyPr/>
        <a:lstStyle/>
        <a:p>
          <a:endParaRPr lang="ru-RU"/>
        </a:p>
      </dgm:t>
    </dgm:pt>
    <dgm:pt modelId="{3D4B4CD3-D4B3-4E93-AE87-558EDFF66845}" type="pres">
      <dgm:prSet presAssocID="{535B7992-1DE7-4474-9A0A-98E3D46068CF}" presName="hierChild2" presStyleCnt="0"/>
      <dgm:spPr/>
    </dgm:pt>
    <dgm:pt modelId="{F5E42759-4E38-466F-A2EC-60CB7CBC03BE}" type="pres">
      <dgm:prSet presAssocID="{F336EBE8-A57E-465A-A7BB-7020EC570256}" presName="Name37" presStyleLbl="parChTrans1D2" presStyleIdx="0" presStyleCnt="3"/>
      <dgm:spPr/>
      <dgm:t>
        <a:bodyPr/>
        <a:lstStyle/>
        <a:p>
          <a:endParaRPr lang="ru-RU"/>
        </a:p>
      </dgm:t>
    </dgm:pt>
    <dgm:pt modelId="{72F8FA0C-F478-40BD-9336-44E2241F0016}" type="pres">
      <dgm:prSet presAssocID="{AC8A3E3C-60F1-4996-AE65-C5368516A9CF}" presName="hierRoot2" presStyleCnt="0">
        <dgm:presLayoutVars>
          <dgm:hierBranch val="init"/>
        </dgm:presLayoutVars>
      </dgm:prSet>
      <dgm:spPr/>
    </dgm:pt>
    <dgm:pt modelId="{BBB2B8FA-70FD-4187-B2C1-35475608A734}" type="pres">
      <dgm:prSet presAssocID="{AC8A3E3C-60F1-4996-AE65-C5368516A9CF}" presName="rootComposite" presStyleCnt="0"/>
      <dgm:spPr/>
    </dgm:pt>
    <dgm:pt modelId="{B608B5D4-05AB-47F1-AC22-8A3B79D91D89}" type="pres">
      <dgm:prSet presAssocID="{AC8A3E3C-60F1-4996-AE65-C5368516A9CF}" presName="rootText" presStyleLbl="node1" presStyleIdx="0" presStyleCnt="3" custLinFactNeighborX="-376" custLinFactNeighborY="-6061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441E0D72-C26D-4399-8B50-8F93A1D16155}" type="pres">
      <dgm:prSet presAssocID="{AC8A3E3C-60F1-4996-AE65-C5368516A9CF}" presName="titleText2" presStyleLbl="fgAcc1" presStyleIdx="0" presStyleCnt="3" custScaleX="7638" custScaleY="12413" custLinFactNeighborX="14695" custLinFactNeighborY="-48247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29B7E02B-15DB-4EE3-BB85-550FBEFFDAB0}" type="pres">
      <dgm:prSet presAssocID="{AC8A3E3C-60F1-4996-AE65-C5368516A9CF}" presName="rootConnector" presStyleLbl="node2" presStyleIdx="0" presStyleCnt="0"/>
      <dgm:spPr/>
      <dgm:t>
        <a:bodyPr/>
        <a:lstStyle/>
        <a:p>
          <a:endParaRPr lang="ru-RU"/>
        </a:p>
      </dgm:t>
    </dgm:pt>
    <dgm:pt modelId="{A193C46F-FB76-4953-91EC-639742D45D2C}" type="pres">
      <dgm:prSet presAssocID="{AC8A3E3C-60F1-4996-AE65-C5368516A9CF}" presName="hierChild4" presStyleCnt="0"/>
      <dgm:spPr/>
    </dgm:pt>
    <dgm:pt modelId="{4879C027-6498-49D5-9482-A2CF345C1B15}" type="pres">
      <dgm:prSet presAssocID="{AC8A3E3C-60F1-4996-AE65-C5368516A9CF}" presName="hierChild5" presStyleCnt="0"/>
      <dgm:spPr/>
    </dgm:pt>
    <dgm:pt modelId="{3AAF5989-434A-492D-9743-6278A67DD6C8}" type="pres">
      <dgm:prSet presAssocID="{459293C1-38E9-4673-B989-35CA76135A23}" presName="Name37" presStyleLbl="parChTrans1D2" presStyleIdx="1" presStyleCnt="3"/>
      <dgm:spPr/>
      <dgm:t>
        <a:bodyPr/>
        <a:lstStyle/>
        <a:p>
          <a:endParaRPr lang="ru-RU"/>
        </a:p>
      </dgm:t>
    </dgm:pt>
    <dgm:pt modelId="{D8205516-F477-45D6-B81A-41C71C4085C2}" type="pres">
      <dgm:prSet presAssocID="{061A8DDD-E3C4-4496-BFE9-06B728FF76D4}" presName="hierRoot2" presStyleCnt="0">
        <dgm:presLayoutVars>
          <dgm:hierBranch val="init"/>
        </dgm:presLayoutVars>
      </dgm:prSet>
      <dgm:spPr/>
    </dgm:pt>
    <dgm:pt modelId="{47BAEDFE-C87C-443D-9928-CF96D459F435}" type="pres">
      <dgm:prSet presAssocID="{061A8DDD-E3C4-4496-BFE9-06B728FF76D4}" presName="rootComposite" presStyleCnt="0"/>
      <dgm:spPr/>
    </dgm:pt>
    <dgm:pt modelId="{EDFB7506-DC22-4C14-81A9-A6EF6C812D38}" type="pres">
      <dgm:prSet presAssocID="{061A8DDD-E3C4-4496-BFE9-06B728FF76D4}" presName="rootText" presStyleLbl="node1" presStyleIdx="1" presStyleCnt="3" custLinFactNeighborX="-1868" custLinFactNeighborY="-9525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EE2973A8-1F5F-444A-9F9D-B89717A1F73A}" type="pres">
      <dgm:prSet presAssocID="{061A8DDD-E3C4-4496-BFE9-06B728FF76D4}" presName="titleText2" presStyleLbl="fgAcc1" presStyleIdx="1" presStyleCnt="3" custScaleX="4500" custScaleY="13939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4229A597-681B-4FF5-9270-895170A470E8}" type="pres">
      <dgm:prSet presAssocID="{061A8DDD-E3C4-4496-BFE9-06B728FF76D4}" presName="rootConnector" presStyleLbl="node2" presStyleIdx="0" presStyleCnt="0"/>
      <dgm:spPr/>
      <dgm:t>
        <a:bodyPr/>
        <a:lstStyle/>
        <a:p>
          <a:endParaRPr lang="ru-RU"/>
        </a:p>
      </dgm:t>
    </dgm:pt>
    <dgm:pt modelId="{911CD05B-3AE1-4EF5-BE8D-8CC8EDF12551}" type="pres">
      <dgm:prSet presAssocID="{061A8DDD-E3C4-4496-BFE9-06B728FF76D4}" presName="hierChild4" presStyleCnt="0"/>
      <dgm:spPr/>
    </dgm:pt>
    <dgm:pt modelId="{CCC63499-7F9B-462F-BF12-FC40D1B4A5D7}" type="pres">
      <dgm:prSet presAssocID="{061A8DDD-E3C4-4496-BFE9-06B728FF76D4}" presName="hierChild5" presStyleCnt="0"/>
      <dgm:spPr/>
    </dgm:pt>
    <dgm:pt modelId="{3C1ECB72-8DE4-403A-B65E-3A9C6D7450E0}" type="pres">
      <dgm:prSet presAssocID="{CB5A6DA5-C1CD-4677-B1F5-A95FE4E98EA9}" presName="Name37" presStyleLbl="parChTrans1D2" presStyleIdx="2" presStyleCnt="3"/>
      <dgm:spPr/>
      <dgm:t>
        <a:bodyPr/>
        <a:lstStyle/>
        <a:p>
          <a:endParaRPr lang="ru-RU"/>
        </a:p>
      </dgm:t>
    </dgm:pt>
    <dgm:pt modelId="{859EAE29-B579-4209-96A8-2B4830A6F5FB}" type="pres">
      <dgm:prSet presAssocID="{72E98630-8A6E-4DE3-9BF0-63673DA89364}" presName="hierRoot2" presStyleCnt="0">
        <dgm:presLayoutVars>
          <dgm:hierBranch val="init"/>
        </dgm:presLayoutVars>
      </dgm:prSet>
      <dgm:spPr/>
    </dgm:pt>
    <dgm:pt modelId="{8EE7E6D6-CEA9-4723-8F74-E185310F6C43}" type="pres">
      <dgm:prSet presAssocID="{72E98630-8A6E-4DE3-9BF0-63673DA89364}" presName="rootComposite" presStyleCnt="0"/>
      <dgm:spPr/>
    </dgm:pt>
    <dgm:pt modelId="{7E74AF2C-5F62-4ACF-88A7-491AA0118576}" type="pres">
      <dgm:prSet presAssocID="{72E98630-8A6E-4DE3-9BF0-63673DA89364}" presName="rootText" presStyleLbl="node1" presStyleIdx="2" presStyleCnt="3" custLinFactNeighborY="-6927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C033ADA7-C9E1-468F-994E-E47640F5BD7C}" type="pres">
      <dgm:prSet presAssocID="{72E98630-8A6E-4DE3-9BF0-63673DA89364}" presName="titleText2" presStyleLbl="fgAcc1" presStyleIdx="2" presStyleCnt="3" custScaleX="8872" custScaleY="9090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19BC679E-8D5C-44DA-B58A-170087D53943}" type="pres">
      <dgm:prSet presAssocID="{72E98630-8A6E-4DE3-9BF0-63673DA89364}" presName="rootConnector" presStyleLbl="node2" presStyleIdx="0" presStyleCnt="0"/>
      <dgm:spPr/>
      <dgm:t>
        <a:bodyPr/>
        <a:lstStyle/>
        <a:p>
          <a:endParaRPr lang="ru-RU"/>
        </a:p>
      </dgm:t>
    </dgm:pt>
    <dgm:pt modelId="{0C56607F-C8A6-4A54-A5DC-9A3B2394FD48}" type="pres">
      <dgm:prSet presAssocID="{72E98630-8A6E-4DE3-9BF0-63673DA89364}" presName="hierChild4" presStyleCnt="0"/>
      <dgm:spPr/>
    </dgm:pt>
    <dgm:pt modelId="{53E4C17E-D115-4F7E-9D61-03985ABDBA2F}" type="pres">
      <dgm:prSet presAssocID="{72E98630-8A6E-4DE3-9BF0-63673DA89364}" presName="hierChild5" presStyleCnt="0"/>
      <dgm:spPr/>
    </dgm:pt>
    <dgm:pt modelId="{4DA625E5-6692-4437-8E9E-2F984BEA41AD}" type="pres">
      <dgm:prSet presAssocID="{535B7992-1DE7-4474-9A0A-98E3D46068CF}" presName="hierChild3" presStyleCnt="0"/>
      <dgm:spPr/>
    </dgm:pt>
  </dgm:ptLst>
  <dgm:cxnLst>
    <dgm:cxn modelId="{2D7D020D-6D10-407A-BB14-023AED56C31C}" srcId="{535B7992-1DE7-4474-9A0A-98E3D46068CF}" destId="{AC8A3E3C-60F1-4996-AE65-C5368516A9CF}" srcOrd="0" destOrd="0" parTransId="{F336EBE8-A57E-465A-A7BB-7020EC570256}" sibTransId="{190BD07A-2DF5-4094-A3DE-A30EE1E70BA4}"/>
    <dgm:cxn modelId="{D1D0ED22-7736-4A13-91EE-A0D5E5796BCA}" type="presOf" srcId="{061A8DDD-E3C4-4496-BFE9-06B728FF76D4}" destId="{4229A597-681B-4FF5-9270-895170A470E8}" srcOrd="1" destOrd="0" presId="urn:microsoft.com/office/officeart/2008/layout/NameandTitleOrganizationalChart"/>
    <dgm:cxn modelId="{D5212609-B86F-47F9-A5E6-050FF9E1E640}" type="presOf" srcId="{535B7992-1DE7-4474-9A0A-98E3D46068CF}" destId="{F5DBD44F-DD35-4063-B0A9-DD74A1A9D83B}" srcOrd="0" destOrd="0" presId="urn:microsoft.com/office/officeart/2008/layout/NameandTitleOrganizationalChart"/>
    <dgm:cxn modelId="{55D7609A-99E8-405B-85F4-D8F50DE31CC6}" type="presOf" srcId="{72E98630-8A6E-4DE3-9BF0-63673DA89364}" destId="{7E74AF2C-5F62-4ACF-88A7-491AA0118576}" srcOrd="0" destOrd="0" presId="urn:microsoft.com/office/officeart/2008/layout/NameandTitleOrganizationalChart"/>
    <dgm:cxn modelId="{CB53A7D6-462A-4783-AF9B-9B4F6E532CB6}" srcId="{535B7992-1DE7-4474-9A0A-98E3D46068CF}" destId="{061A8DDD-E3C4-4496-BFE9-06B728FF76D4}" srcOrd="1" destOrd="0" parTransId="{459293C1-38E9-4673-B989-35CA76135A23}" sibTransId="{C42CD068-B2D2-4068-8260-34EC59C05C2C}"/>
    <dgm:cxn modelId="{86AB5990-2CF1-42DF-A47E-C5CB655526C2}" type="presOf" srcId="{459293C1-38E9-4673-B989-35CA76135A23}" destId="{3AAF5989-434A-492D-9743-6278A67DD6C8}" srcOrd="0" destOrd="0" presId="urn:microsoft.com/office/officeart/2008/layout/NameandTitleOrganizationalChart"/>
    <dgm:cxn modelId="{60F36DF3-F321-48FF-88AD-946A82ED3B8D}" type="presOf" srcId="{AC8A3E3C-60F1-4996-AE65-C5368516A9CF}" destId="{B608B5D4-05AB-47F1-AC22-8A3B79D91D89}" srcOrd="0" destOrd="0" presId="urn:microsoft.com/office/officeart/2008/layout/NameandTitleOrganizationalChart"/>
    <dgm:cxn modelId="{60D57D06-6622-4B57-BF28-FE9D78BBEB29}" type="presOf" srcId="{190BD07A-2DF5-4094-A3DE-A30EE1E70BA4}" destId="{441E0D72-C26D-4399-8B50-8F93A1D16155}" srcOrd="0" destOrd="0" presId="urn:microsoft.com/office/officeart/2008/layout/NameandTitleOrganizationalChart"/>
    <dgm:cxn modelId="{29C1FA75-03BC-427C-9387-94AE9AD8E929}" type="presOf" srcId="{CB5A6DA5-C1CD-4677-B1F5-A95FE4E98EA9}" destId="{3C1ECB72-8DE4-403A-B65E-3A9C6D7450E0}" srcOrd="0" destOrd="0" presId="urn:microsoft.com/office/officeart/2008/layout/NameandTitleOrganizationalChart"/>
    <dgm:cxn modelId="{F4B2580B-DFC1-49D9-9439-47577F82574B}" srcId="{B09F70D0-484A-4D7C-B474-DE1FA8FA880F}" destId="{535B7992-1DE7-4474-9A0A-98E3D46068CF}" srcOrd="0" destOrd="0" parTransId="{2DA9E7F3-6921-44D0-8E6A-0365D4A265EC}" sibTransId="{6476491E-934B-41D5-8BD1-B904D578DC38}"/>
    <dgm:cxn modelId="{0DE38A7A-EAEB-45CE-AB78-C3DA7FD2949B}" type="presOf" srcId="{061A8DDD-E3C4-4496-BFE9-06B728FF76D4}" destId="{EDFB7506-DC22-4C14-81A9-A6EF6C812D38}" srcOrd="0" destOrd="0" presId="urn:microsoft.com/office/officeart/2008/layout/NameandTitleOrganizationalChart"/>
    <dgm:cxn modelId="{23F9F3C5-8231-4BF4-AF20-8EC2A297C2C9}" type="presOf" srcId="{AC8A3E3C-60F1-4996-AE65-C5368516A9CF}" destId="{29B7E02B-15DB-4EE3-BB85-550FBEFFDAB0}" srcOrd="1" destOrd="0" presId="urn:microsoft.com/office/officeart/2008/layout/NameandTitleOrganizationalChart"/>
    <dgm:cxn modelId="{8A085018-A3DC-43CF-AF3A-A8BDB1ACD6EC}" type="presOf" srcId="{F336EBE8-A57E-465A-A7BB-7020EC570256}" destId="{F5E42759-4E38-466F-A2EC-60CB7CBC03BE}" srcOrd="0" destOrd="0" presId="urn:microsoft.com/office/officeart/2008/layout/NameandTitleOrganizationalChart"/>
    <dgm:cxn modelId="{0C1CC323-A64A-4B5C-B98D-1AA541AE9478}" type="presOf" srcId="{6476491E-934B-41D5-8BD1-B904D578DC38}" destId="{94E3153E-CB8B-49FA-8130-42681B0FACC7}" srcOrd="0" destOrd="0" presId="urn:microsoft.com/office/officeart/2008/layout/NameandTitleOrganizationalChart"/>
    <dgm:cxn modelId="{A2269818-ACD7-4032-A5A4-DD5E349956BD}" type="presOf" srcId="{C42CD068-B2D2-4068-8260-34EC59C05C2C}" destId="{EE2973A8-1F5F-444A-9F9D-B89717A1F73A}" srcOrd="0" destOrd="0" presId="urn:microsoft.com/office/officeart/2008/layout/NameandTitleOrganizationalChart"/>
    <dgm:cxn modelId="{63A5F96F-C4BC-4163-9502-4724BF52D7FB}" type="presOf" srcId="{B2107877-1331-4A2F-AB6C-1F126D98A776}" destId="{C033ADA7-C9E1-468F-994E-E47640F5BD7C}" srcOrd="0" destOrd="0" presId="urn:microsoft.com/office/officeart/2008/layout/NameandTitleOrganizationalChart"/>
    <dgm:cxn modelId="{BB3B89FD-6FD9-4830-9F3B-6D9EAC491130}" type="presOf" srcId="{72E98630-8A6E-4DE3-9BF0-63673DA89364}" destId="{19BC679E-8D5C-44DA-B58A-170087D53943}" srcOrd="1" destOrd="0" presId="urn:microsoft.com/office/officeart/2008/layout/NameandTitleOrganizationalChart"/>
    <dgm:cxn modelId="{60CFFD9C-0128-4231-845E-106C7D87588D}" srcId="{535B7992-1DE7-4474-9A0A-98E3D46068CF}" destId="{72E98630-8A6E-4DE3-9BF0-63673DA89364}" srcOrd="2" destOrd="0" parTransId="{CB5A6DA5-C1CD-4677-B1F5-A95FE4E98EA9}" sibTransId="{B2107877-1331-4A2F-AB6C-1F126D98A776}"/>
    <dgm:cxn modelId="{3E78CD3E-9456-4EB7-A53B-75E3C7BB7F8D}" type="presOf" srcId="{535B7992-1DE7-4474-9A0A-98E3D46068CF}" destId="{877BA95C-AD7A-421D-B25E-F2AEB802987D}" srcOrd="1" destOrd="0" presId="urn:microsoft.com/office/officeart/2008/layout/NameandTitleOrganizationalChart"/>
    <dgm:cxn modelId="{E874CB7C-7F99-4958-9436-EFC96385B1BD}" type="presOf" srcId="{B09F70D0-484A-4D7C-B474-DE1FA8FA880F}" destId="{8857039F-9137-47ED-992D-F500403BA088}" srcOrd="0" destOrd="0" presId="urn:microsoft.com/office/officeart/2008/layout/NameandTitleOrganizationalChart"/>
    <dgm:cxn modelId="{CF50D275-F8EE-4D4D-AA53-3CD8B91AAFCA}" type="presParOf" srcId="{8857039F-9137-47ED-992D-F500403BA088}" destId="{761BB6B3-4BDD-432A-9AC4-1D363415B6BC}" srcOrd="0" destOrd="0" presId="urn:microsoft.com/office/officeart/2008/layout/NameandTitleOrganizationalChart"/>
    <dgm:cxn modelId="{FEBA9870-C117-4488-8496-9936D9F4EB84}" type="presParOf" srcId="{761BB6B3-4BDD-432A-9AC4-1D363415B6BC}" destId="{B5BACDDC-57D7-44F4-842C-3A0932BA7D1F}" srcOrd="0" destOrd="0" presId="urn:microsoft.com/office/officeart/2008/layout/NameandTitleOrganizationalChart"/>
    <dgm:cxn modelId="{2383F19C-4A5A-4297-9267-0FBE071DB011}" type="presParOf" srcId="{B5BACDDC-57D7-44F4-842C-3A0932BA7D1F}" destId="{F5DBD44F-DD35-4063-B0A9-DD74A1A9D83B}" srcOrd="0" destOrd="0" presId="urn:microsoft.com/office/officeart/2008/layout/NameandTitleOrganizationalChart"/>
    <dgm:cxn modelId="{0CDFCC58-58E5-4C59-9E3D-C79F9AE62B1C}" type="presParOf" srcId="{B5BACDDC-57D7-44F4-842C-3A0932BA7D1F}" destId="{94E3153E-CB8B-49FA-8130-42681B0FACC7}" srcOrd="1" destOrd="0" presId="urn:microsoft.com/office/officeart/2008/layout/NameandTitleOrganizationalChart"/>
    <dgm:cxn modelId="{B2FAA091-1718-4E97-87E3-AB39D23D79F6}" type="presParOf" srcId="{B5BACDDC-57D7-44F4-842C-3A0932BA7D1F}" destId="{877BA95C-AD7A-421D-B25E-F2AEB802987D}" srcOrd="2" destOrd="0" presId="urn:microsoft.com/office/officeart/2008/layout/NameandTitleOrganizationalChart"/>
    <dgm:cxn modelId="{F481FF25-EC0D-4E50-B701-7EDA900A1036}" type="presParOf" srcId="{761BB6B3-4BDD-432A-9AC4-1D363415B6BC}" destId="{3D4B4CD3-D4B3-4E93-AE87-558EDFF66845}" srcOrd="1" destOrd="0" presId="urn:microsoft.com/office/officeart/2008/layout/NameandTitleOrganizationalChart"/>
    <dgm:cxn modelId="{543D85F7-505F-4B54-8967-FF3830F52295}" type="presParOf" srcId="{3D4B4CD3-D4B3-4E93-AE87-558EDFF66845}" destId="{F5E42759-4E38-466F-A2EC-60CB7CBC03BE}" srcOrd="0" destOrd="0" presId="urn:microsoft.com/office/officeart/2008/layout/NameandTitleOrganizationalChart"/>
    <dgm:cxn modelId="{6A44A9AA-36C5-4262-B64A-3A589561C003}" type="presParOf" srcId="{3D4B4CD3-D4B3-4E93-AE87-558EDFF66845}" destId="{72F8FA0C-F478-40BD-9336-44E2241F0016}" srcOrd="1" destOrd="0" presId="urn:microsoft.com/office/officeart/2008/layout/NameandTitleOrganizationalChart"/>
    <dgm:cxn modelId="{E1BBCCC3-5195-4EBF-856F-779B4767FCC5}" type="presParOf" srcId="{72F8FA0C-F478-40BD-9336-44E2241F0016}" destId="{BBB2B8FA-70FD-4187-B2C1-35475608A734}" srcOrd="0" destOrd="0" presId="urn:microsoft.com/office/officeart/2008/layout/NameandTitleOrganizationalChart"/>
    <dgm:cxn modelId="{EA42BE10-A490-43DD-8B67-D321292D19FC}" type="presParOf" srcId="{BBB2B8FA-70FD-4187-B2C1-35475608A734}" destId="{B608B5D4-05AB-47F1-AC22-8A3B79D91D89}" srcOrd="0" destOrd="0" presId="urn:microsoft.com/office/officeart/2008/layout/NameandTitleOrganizationalChart"/>
    <dgm:cxn modelId="{B9A2A317-CEB0-4B0F-B058-FBD02984027F}" type="presParOf" srcId="{BBB2B8FA-70FD-4187-B2C1-35475608A734}" destId="{441E0D72-C26D-4399-8B50-8F93A1D16155}" srcOrd="1" destOrd="0" presId="urn:microsoft.com/office/officeart/2008/layout/NameandTitleOrganizationalChart"/>
    <dgm:cxn modelId="{DD1370C5-59BA-4129-8077-1615D9BD7AFF}" type="presParOf" srcId="{BBB2B8FA-70FD-4187-B2C1-35475608A734}" destId="{29B7E02B-15DB-4EE3-BB85-550FBEFFDAB0}" srcOrd="2" destOrd="0" presId="urn:microsoft.com/office/officeart/2008/layout/NameandTitleOrganizationalChart"/>
    <dgm:cxn modelId="{9959AA1C-9934-4ECF-B0B5-5379F1559179}" type="presParOf" srcId="{72F8FA0C-F478-40BD-9336-44E2241F0016}" destId="{A193C46F-FB76-4953-91EC-639742D45D2C}" srcOrd="1" destOrd="0" presId="urn:microsoft.com/office/officeart/2008/layout/NameandTitleOrganizationalChart"/>
    <dgm:cxn modelId="{AEFC2781-5F51-4284-AB46-7F430DA7E667}" type="presParOf" srcId="{72F8FA0C-F478-40BD-9336-44E2241F0016}" destId="{4879C027-6498-49D5-9482-A2CF345C1B15}" srcOrd="2" destOrd="0" presId="urn:microsoft.com/office/officeart/2008/layout/NameandTitleOrganizationalChart"/>
    <dgm:cxn modelId="{7088EC91-E872-411F-AF46-75C902305F1D}" type="presParOf" srcId="{3D4B4CD3-D4B3-4E93-AE87-558EDFF66845}" destId="{3AAF5989-434A-492D-9743-6278A67DD6C8}" srcOrd="2" destOrd="0" presId="urn:microsoft.com/office/officeart/2008/layout/NameandTitleOrganizationalChart"/>
    <dgm:cxn modelId="{07FA7C0A-C364-4F86-A59E-26D11130272C}" type="presParOf" srcId="{3D4B4CD3-D4B3-4E93-AE87-558EDFF66845}" destId="{D8205516-F477-45D6-B81A-41C71C4085C2}" srcOrd="3" destOrd="0" presId="urn:microsoft.com/office/officeart/2008/layout/NameandTitleOrganizationalChart"/>
    <dgm:cxn modelId="{7D728288-72F5-4076-AF13-4FDA93519792}" type="presParOf" srcId="{D8205516-F477-45D6-B81A-41C71C4085C2}" destId="{47BAEDFE-C87C-443D-9928-CF96D459F435}" srcOrd="0" destOrd="0" presId="urn:microsoft.com/office/officeart/2008/layout/NameandTitleOrganizationalChart"/>
    <dgm:cxn modelId="{8D983C78-4381-4288-AA9A-2000996F2F3B}" type="presParOf" srcId="{47BAEDFE-C87C-443D-9928-CF96D459F435}" destId="{EDFB7506-DC22-4C14-81A9-A6EF6C812D38}" srcOrd="0" destOrd="0" presId="urn:microsoft.com/office/officeart/2008/layout/NameandTitleOrganizationalChart"/>
    <dgm:cxn modelId="{22C3BC14-69CA-43DD-9C7F-928D145151A1}" type="presParOf" srcId="{47BAEDFE-C87C-443D-9928-CF96D459F435}" destId="{EE2973A8-1F5F-444A-9F9D-B89717A1F73A}" srcOrd="1" destOrd="0" presId="urn:microsoft.com/office/officeart/2008/layout/NameandTitleOrganizationalChart"/>
    <dgm:cxn modelId="{CD6652F7-4D93-483A-BA8D-0377A1DF905B}" type="presParOf" srcId="{47BAEDFE-C87C-443D-9928-CF96D459F435}" destId="{4229A597-681B-4FF5-9270-895170A470E8}" srcOrd="2" destOrd="0" presId="urn:microsoft.com/office/officeart/2008/layout/NameandTitleOrganizationalChart"/>
    <dgm:cxn modelId="{65F6F790-16FD-46C2-A18D-5988EFB0F228}" type="presParOf" srcId="{D8205516-F477-45D6-B81A-41C71C4085C2}" destId="{911CD05B-3AE1-4EF5-BE8D-8CC8EDF12551}" srcOrd="1" destOrd="0" presId="urn:microsoft.com/office/officeart/2008/layout/NameandTitleOrganizationalChart"/>
    <dgm:cxn modelId="{B42F34E5-1CFE-4BFC-BE78-AF4B67ED7F76}" type="presParOf" srcId="{D8205516-F477-45D6-B81A-41C71C4085C2}" destId="{CCC63499-7F9B-462F-BF12-FC40D1B4A5D7}" srcOrd="2" destOrd="0" presId="urn:microsoft.com/office/officeart/2008/layout/NameandTitleOrganizationalChart"/>
    <dgm:cxn modelId="{0253BECE-A946-4976-9E19-22361B968013}" type="presParOf" srcId="{3D4B4CD3-D4B3-4E93-AE87-558EDFF66845}" destId="{3C1ECB72-8DE4-403A-B65E-3A9C6D7450E0}" srcOrd="4" destOrd="0" presId="urn:microsoft.com/office/officeart/2008/layout/NameandTitleOrganizationalChart"/>
    <dgm:cxn modelId="{9DFF198C-C42B-420D-A000-90DD31D2E14D}" type="presParOf" srcId="{3D4B4CD3-D4B3-4E93-AE87-558EDFF66845}" destId="{859EAE29-B579-4209-96A8-2B4830A6F5FB}" srcOrd="5" destOrd="0" presId="urn:microsoft.com/office/officeart/2008/layout/NameandTitleOrganizationalChart"/>
    <dgm:cxn modelId="{187F7184-1241-4E64-B3AD-7B98FF9B9409}" type="presParOf" srcId="{859EAE29-B579-4209-96A8-2B4830A6F5FB}" destId="{8EE7E6D6-CEA9-4723-8F74-E185310F6C43}" srcOrd="0" destOrd="0" presId="urn:microsoft.com/office/officeart/2008/layout/NameandTitleOrganizationalChart"/>
    <dgm:cxn modelId="{FCD37437-E255-41A2-9D6D-A5AE70984CF0}" type="presParOf" srcId="{8EE7E6D6-CEA9-4723-8F74-E185310F6C43}" destId="{7E74AF2C-5F62-4ACF-88A7-491AA0118576}" srcOrd="0" destOrd="0" presId="urn:microsoft.com/office/officeart/2008/layout/NameandTitleOrganizationalChart"/>
    <dgm:cxn modelId="{145A3F54-9121-405F-97D5-03ADBFF5E53A}" type="presParOf" srcId="{8EE7E6D6-CEA9-4723-8F74-E185310F6C43}" destId="{C033ADA7-C9E1-468F-994E-E47640F5BD7C}" srcOrd="1" destOrd="0" presId="urn:microsoft.com/office/officeart/2008/layout/NameandTitleOrganizationalChart"/>
    <dgm:cxn modelId="{E77540D1-A6B0-47A4-B92E-0F9D9FB9A0EA}" type="presParOf" srcId="{8EE7E6D6-CEA9-4723-8F74-E185310F6C43}" destId="{19BC679E-8D5C-44DA-B58A-170087D53943}" srcOrd="2" destOrd="0" presId="urn:microsoft.com/office/officeart/2008/layout/NameandTitleOrganizationalChart"/>
    <dgm:cxn modelId="{22319FF2-972B-4E1B-965E-FB8226E2ED00}" type="presParOf" srcId="{859EAE29-B579-4209-96A8-2B4830A6F5FB}" destId="{0C56607F-C8A6-4A54-A5DC-9A3B2394FD48}" srcOrd="1" destOrd="0" presId="urn:microsoft.com/office/officeart/2008/layout/NameandTitleOrganizationalChart"/>
    <dgm:cxn modelId="{E53F637C-48F1-409A-8897-C0F15D41A11A}" type="presParOf" srcId="{859EAE29-B579-4209-96A8-2B4830A6F5FB}" destId="{53E4C17E-D115-4F7E-9D61-03985ABDBA2F}" srcOrd="2" destOrd="0" presId="urn:microsoft.com/office/officeart/2008/layout/NameandTitleOrganizationalChart"/>
    <dgm:cxn modelId="{7106A0C9-6A19-4B5E-8FFE-12FA2EA6477E}" type="presParOf" srcId="{761BB6B3-4BDD-432A-9AC4-1D363415B6BC}" destId="{4DA625E5-6692-4437-8E9E-2F984BEA41AD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8AB016D-BEAA-45FF-AC4A-B129436DDCD8}">
      <dsp:nvSpPr>
        <dsp:cNvPr id="0" name=""/>
        <dsp:cNvSpPr/>
      </dsp:nvSpPr>
      <dsp:spPr>
        <a:xfrm rot="5400000">
          <a:off x="-126225" y="131087"/>
          <a:ext cx="841502" cy="589051"/>
        </a:xfrm>
        <a:prstGeom prst="chevron">
          <a:avLst/>
        </a:prstGeom>
        <a:solidFill>
          <a:srgbClr val="FF0B53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1</a:t>
          </a:r>
          <a:endParaRPr lang="ru-RU" sz="1600" kern="1200" dirty="0"/>
        </a:p>
      </dsp:txBody>
      <dsp:txXfrm rot="5400000">
        <a:off x="-126225" y="131087"/>
        <a:ext cx="841502" cy="589051"/>
      </dsp:txXfrm>
    </dsp:sp>
    <dsp:sp modelId="{E519B5AD-47D6-44B6-A28E-0519BD35813D}">
      <dsp:nvSpPr>
        <dsp:cNvPr id="0" name=""/>
        <dsp:cNvSpPr/>
      </dsp:nvSpPr>
      <dsp:spPr>
        <a:xfrm rot="5400000">
          <a:off x="4921423" y="-4327509"/>
          <a:ext cx="546976" cy="92117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/>
            <a:t>Общий чат учителей и воспитателей</a:t>
          </a:r>
          <a:endParaRPr lang="ru-RU" sz="2000" b="1" kern="1200" dirty="0"/>
        </a:p>
      </dsp:txBody>
      <dsp:txXfrm rot="5400000">
        <a:off x="4921423" y="-4327509"/>
        <a:ext cx="546976" cy="9211720"/>
      </dsp:txXfrm>
    </dsp:sp>
    <dsp:sp modelId="{11639930-F32D-4A7E-AD38-FA700BC2FCB4}">
      <dsp:nvSpPr>
        <dsp:cNvPr id="0" name=""/>
        <dsp:cNvSpPr/>
      </dsp:nvSpPr>
      <dsp:spPr>
        <a:xfrm rot="5400000">
          <a:off x="-126225" y="889102"/>
          <a:ext cx="841502" cy="589051"/>
        </a:xfrm>
        <a:prstGeom prst="chevron">
          <a:avLst/>
        </a:prstGeom>
        <a:solidFill>
          <a:srgbClr val="2BE1D8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2</a:t>
          </a:r>
          <a:endParaRPr lang="ru-RU" sz="1600" kern="1200" dirty="0"/>
        </a:p>
      </dsp:txBody>
      <dsp:txXfrm rot="5400000">
        <a:off x="-126225" y="889102"/>
        <a:ext cx="841502" cy="589051"/>
      </dsp:txXfrm>
    </dsp:sp>
    <dsp:sp modelId="{4892B0D1-1BE8-4DA9-BBE9-6C74AD6EC047}">
      <dsp:nvSpPr>
        <dsp:cNvPr id="0" name=""/>
        <dsp:cNvSpPr/>
      </dsp:nvSpPr>
      <dsp:spPr>
        <a:xfrm rot="5400000">
          <a:off x="4921423" y="-3569494"/>
          <a:ext cx="546976" cy="92117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/>
            <a:t>Формирование свода правил, единых для школы и сада  </a:t>
          </a:r>
          <a:endParaRPr lang="ru-RU" sz="2000" b="1" kern="1200" dirty="0"/>
        </a:p>
      </dsp:txBody>
      <dsp:txXfrm rot="5400000">
        <a:off x="4921423" y="-3569494"/>
        <a:ext cx="546976" cy="9211720"/>
      </dsp:txXfrm>
    </dsp:sp>
    <dsp:sp modelId="{AA4E44A4-D152-47CA-A062-1ECCE7635A95}">
      <dsp:nvSpPr>
        <dsp:cNvPr id="0" name=""/>
        <dsp:cNvSpPr/>
      </dsp:nvSpPr>
      <dsp:spPr>
        <a:xfrm rot="5400000">
          <a:off x="-126225" y="1647117"/>
          <a:ext cx="841502" cy="589051"/>
        </a:xfrm>
        <a:prstGeom prst="chevron">
          <a:avLst/>
        </a:prstGeom>
        <a:solidFill>
          <a:srgbClr val="FF0B53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3</a:t>
          </a:r>
          <a:endParaRPr lang="ru-RU" sz="1600" kern="1200" dirty="0"/>
        </a:p>
      </dsp:txBody>
      <dsp:txXfrm rot="5400000">
        <a:off x="-126225" y="1647117"/>
        <a:ext cx="841502" cy="589051"/>
      </dsp:txXfrm>
    </dsp:sp>
    <dsp:sp modelId="{A724023F-9FAC-4B87-83D9-A290C524206D}">
      <dsp:nvSpPr>
        <dsp:cNvPr id="0" name=""/>
        <dsp:cNvSpPr/>
      </dsp:nvSpPr>
      <dsp:spPr>
        <a:xfrm rot="5400000">
          <a:off x="4921423" y="-2811480"/>
          <a:ext cx="546976" cy="92117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/>
            <a:t>Коммуникация с родителями по вопросам школы и сада</a:t>
          </a:r>
          <a:endParaRPr lang="ru-RU" sz="2000" b="1" kern="1200" dirty="0"/>
        </a:p>
      </dsp:txBody>
      <dsp:txXfrm rot="5400000">
        <a:off x="4921423" y="-2811480"/>
        <a:ext cx="546976" cy="9211720"/>
      </dsp:txXfrm>
    </dsp:sp>
    <dsp:sp modelId="{4DC7707E-A886-41C7-B971-5E38968D29FB}">
      <dsp:nvSpPr>
        <dsp:cNvPr id="0" name=""/>
        <dsp:cNvSpPr/>
      </dsp:nvSpPr>
      <dsp:spPr>
        <a:xfrm rot="5400000">
          <a:off x="-126225" y="2405131"/>
          <a:ext cx="841502" cy="589051"/>
        </a:xfrm>
        <a:prstGeom prst="chevron">
          <a:avLst/>
        </a:prstGeom>
        <a:solidFill>
          <a:srgbClr val="2BE1D8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4</a:t>
          </a:r>
          <a:endParaRPr lang="ru-RU" sz="1600" kern="1200" dirty="0"/>
        </a:p>
      </dsp:txBody>
      <dsp:txXfrm rot="5400000">
        <a:off x="-126225" y="2405131"/>
        <a:ext cx="841502" cy="589051"/>
      </dsp:txXfrm>
    </dsp:sp>
    <dsp:sp modelId="{8692C04F-CDA3-4B9F-AC66-253A9DBF2F5A}">
      <dsp:nvSpPr>
        <dsp:cNvPr id="0" name=""/>
        <dsp:cNvSpPr/>
      </dsp:nvSpPr>
      <dsp:spPr>
        <a:xfrm rot="5400000">
          <a:off x="4921423" y="-2053465"/>
          <a:ext cx="546976" cy="92117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/>
            <a:t>Реализация проектов «Школа», «</a:t>
          </a:r>
          <a:r>
            <a:rPr lang="ru-RU" sz="2000" b="1" kern="1200" dirty="0" err="1" smtClean="0"/>
            <a:t>Киноклуб</a:t>
          </a:r>
          <a:r>
            <a:rPr lang="ru-RU" sz="2000" b="1" kern="1200" dirty="0" smtClean="0"/>
            <a:t>», «Дети детям»</a:t>
          </a:r>
          <a:endParaRPr lang="ru-RU" sz="2000" b="1" kern="1200" dirty="0"/>
        </a:p>
      </dsp:txBody>
      <dsp:txXfrm rot="5400000">
        <a:off x="4921423" y="-2053465"/>
        <a:ext cx="546976" cy="9211720"/>
      </dsp:txXfrm>
    </dsp:sp>
    <dsp:sp modelId="{0282267C-C889-456E-B89E-7C79F60020DD}">
      <dsp:nvSpPr>
        <dsp:cNvPr id="0" name=""/>
        <dsp:cNvSpPr/>
      </dsp:nvSpPr>
      <dsp:spPr>
        <a:xfrm rot="5400000">
          <a:off x="-126225" y="3163146"/>
          <a:ext cx="841502" cy="589051"/>
        </a:xfrm>
        <a:prstGeom prst="chevron">
          <a:avLst/>
        </a:prstGeom>
        <a:solidFill>
          <a:srgbClr val="FF0B53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5</a:t>
          </a:r>
          <a:endParaRPr lang="ru-RU" sz="1600" kern="1200" dirty="0"/>
        </a:p>
      </dsp:txBody>
      <dsp:txXfrm rot="5400000">
        <a:off x="-126225" y="3163146"/>
        <a:ext cx="841502" cy="589051"/>
      </dsp:txXfrm>
    </dsp:sp>
    <dsp:sp modelId="{A95E5E3E-0F1A-45AF-BABD-8610997C9B4E}">
      <dsp:nvSpPr>
        <dsp:cNvPr id="0" name=""/>
        <dsp:cNvSpPr/>
      </dsp:nvSpPr>
      <dsp:spPr>
        <a:xfrm rot="5400000">
          <a:off x="4921423" y="-1295451"/>
          <a:ext cx="546976" cy="92117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334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50" b="1" kern="1200" dirty="0" smtClean="0"/>
            <a:t>Запланированы проекты «Акция белый журавлик – нет Войне», «детская научно – исследовательская  конференция с презентацией друг для друга проектов на территории школы</a:t>
          </a:r>
          <a:endParaRPr lang="ru-RU" sz="1650" b="1" kern="1200" dirty="0"/>
        </a:p>
      </dsp:txBody>
      <dsp:txXfrm rot="5400000">
        <a:off x="4921423" y="-1295451"/>
        <a:ext cx="546976" cy="9211720"/>
      </dsp:txXfrm>
    </dsp:sp>
    <dsp:sp modelId="{D4E4E872-8136-42E4-AC69-A30D5A6C85D2}">
      <dsp:nvSpPr>
        <dsp:cNvPr id="0" name=""/>
        <dsp:cNvSpPr/>
      </dsp:nvSpPr>
      <dsp:spPr>
        <a:xfrm rot="5400000">
          <a:off x="-126225" y="3921160"/>
          <a:ext cx="841502" cy="589051"/>
        </a:xfrm>
        <a:prstGeom prst="chevron">
          <a:avLst/>
        </a:prstGeom>
        <a:solidFill>
          <a:srgbClr val="2BE1D8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6</a:t>
          </a:r>
          <a:endParaRPr lang="ru-RU" sz="1600" kern="1200" dirty="0"/>
        </a:p>
      </dsp:txBody>
      <dsp:txXfrm rot="5400000">
        <a:off x="-126225" y="3921160"/>
        <a:ext cx="841502" cy="589051"/>
      </dsp:txXfrm>
    </dsp:sp>
    <dsp:sp modelId="{386D1B61-008C-4BE3-88FD-52F67502ECE8}">
      <dsp:nvSpPr>
        <dsp:cNvPr id="0" name=""/>
        <dsp:cNvSpPr/>
      </dsp:nvSpPr>
      <dsp:spPr>
        <a:xfrm rot="5400000">
          <a:off x="4921423" y="-537436"/>
          <a:ext cx="546976" cy="92117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/>
            <a:t>Изучение форм работы воспитателей с детьми в саду учителями в каникулярный период</a:t>
          </a:r>
          <a:endParaRPr lang="ru-RU" sz="2000" b="1" kern="1200" dirty="0"/>
        </a:p>
      </dsp:txBody>
      <dsp:txXfrm rot="5400000">
        <a:off x="4921423" y="-537436"/>
        <a:ext cx="546976" cy="9211720"/>
      </dsp:txXfrm>
    </dsp:sp>
    <dsp:sp modelId="{38526590-DBBD-4DAF-AF0F-85D1BF6538E2}">
      <dsp:nvSpPr>
        <dsp:cNvPr id="0" name=""/>
        <dsp:cNvSpPr/>
      </dsp:nvSpPr>
      <dsp:spPr>
        <a:xfrm rot="5400000">
          <a:off x="-126225" y="4679175"/>
          <a:ext cx="841502" cy="589051"/>
        </a:xfrm>
        <a:prstGeom prst="chevron">
          <a:avLst/>
        </a:prstGeom>
        <a:solidFill>
          <a:srgbClr val="FF0B53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7</a:t>
          </a:r>
          <a:endParaRPr lang="ru-RU" sz="1600" kern="1200" dirty="0"/>
        </a:p>
      </dsp:txBody>
      <dsp:txXfrm rot="5400000">
        <a:off x="-126225" y="4679175"/>
        <a:ext cx="841502" cy="589051"/>
      </dsp:txXfrm>
    </dsp:sp>
    <dsp:sp modelId="{4E5D11B9-1971-446D-B876-D4561EF406FD}">
      <dsp:nvSpPr>
        <dsp:cNvPr id="0" name=""/>
        <dsp:cNvSpPr/>
      </dsp:nvSpPr>
      <dsp:spPr>
        <a:xfrm rot="5400000">
          <a:off x="4921423" y="220578"/>
          <a:ext cx="546976" cy="92117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/>
            <a:t>Предложения</a:t>
          </a:r>
          <a:r>
            <a:rPr lang="ru-RU" sz="2000" kern="1200" dirty="0" smtClean="0"/>
            <a:t> </a:t>
          </a:r>
          <a:endParaRPr lang="ru-RU" sz="2000" kern="1200" dirty="0"/>
        </a:p>
      </dsp:txBody>
      <dsp:txXfrm rot="5400000">
        <a:off x="4921423" y="220578"/>
        <a:ext cx="546976" cy="921172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C1ECB72-8DE4-403A-B65E-3A9C6D7450E0}">
      <dsp:nvSpPr>
        <dsp:cNvPr id="0" name=""/>
        <dsp:cNvSpPr/>
      </dsp:nvSpPr>
      <dsp:spPr>
        <a:xfrm>
          <a:off x="5581935" y="1350224"/>
          <a:ext cx="3235367" cy="5361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1345"/>
              </a:lnTo>
              <a:lnTo>
                <a:pt x="3235367" y="221345"/>
              </a:lnTo>
              <a:lnTo>
                <a:pt x="3235367" y="536147"/>
              </a:lnTo>
            </a:path>
          </a:pathLst>
        </a:custGeom>
        <a:noFill/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0">
          <a:schemeClr val="accent3"/>
        </a:fillRef>
        <a:effectRef idx="0">
          <a:schemeClr val="accent3"/>
        </a:effectRef>
        <a:fontRef idx="minor">
          <a:schemeClr val="tx1"/>
        </a:fontRef>
      </dsp:style>
    </dsp:sp>
    <dsp:sp modelId="{3AAF5989-434A-492D-9743-6278A67DD6C8}">
      <dsp:nvSpPr>
        <dsp:cNvPr id="0" name=""/>
        <dsp:cNvSpPr/>
      </dsp:nvSpPr>
      <dsp:spPr>
        <a:xfrm>
          <a:off x="5487539" y="1350224"/>
          <a:ext cx="91440" cy="501096"/>
        </a:xfrm>
        <a:custGeom>
          <a:avLst/>
          <a:gdLst/>
          <a:ahLst/>
          <a:cxnLst/>
          <a:rect l="0" t="0" r="0" b="0"/>
          <a:pathLst>
            <a:path>
              <a:moveTo>
                <a:pt x="94395" y="0"/>
              </a:moveTo>
              <a:lnTo>
                <a:pt x="94395" y="186295"/>
              </a:lnTo>
              <a:lnTo>
                <a:pt x="45720" y="186295"/>
              </a:lnTo>
              <a:lnTo>
                <a:pt x="45720" y="50109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E42759-4E38-466F-A2EC-60CB7CBC03BE}">
      <dsp:nvSpPr>
        <dsp:cNvPr id="0" name=""/>
        <dsp:cNvSpPr/>
      </dsp:nvSpPr>
      <dsp:spPr>
        <a:xfrm>
          <a:off x="2336769" y="1350224"/>
          <a:ext cx="3245165" cy="547831"/>
        </a:xfrm>
        <a:custGeom>
          <a:avLst/>
          <a:gdLst/>
          <a:ahLst/>
          <a:cxnLst/>
          <a:rect l="0" t="0" r="0" b="0"/>
          <a:pathLst>
            <a:path>
              <a:moveTo>
                <a:pt x="3245165" y="0"/>
              </a:moveTo>
              <a:lnTo>
                <a:pt x="3245165" y="233029"/>
              </a:lnTo>
              <a:lnTo>
                <a:pt x="0" y="233029"/>
              </a:lnTo>
              <a:lnTo>
                <a:pt x="0" y="547831"/>
              </a:lnTo>
            </a:path>
          </a:pathLst>
        </a:custGeom>
        <a:noFill/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0">
          <a:schemeClr val="accent3"/>
        </a:fillRef>
        <a:effectRef idx="0">
          <a:schemeClr val="accent3"/>
        </a:effectRef>
        <a:fontRef idx="minor">
          <a:schemeClr val="tx1"/>
        </a:fontRef>
      </dsp:style>
    </dsp:sp>
    <dsp:sp modelId="{F5DBD44F-DD35-4063-B0A9-DD74A1A9D83B}">
      <dsp:nvSpPr>
        <dsp:cNvPr id="0" name=""/>
        <dsp:cNvSpPr/>
      </dsp:nvSpPr>
      <dsp:spPr>
        <a:xfrm>
          <a:off x="3029810" y="1075"/>
          <a:ext cx="5104249" cy="1349149"/>
        </a:xfrm>
        <a:prstGeom prst="rect">
          <a:avLst/>
        </a:prstGeom>
        <a:solidFill>
          <a:srgbClr val="FF0B5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903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800" b="1" kern="1200" dirty="0" smtClean="0"/>
            <a:t>3 вопроса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800" b="1" kern="1200" dirty="0" smtClean="0"/>
            <a:t> для родителей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800" b="1" kern="1200" dirty="0" smtClean="0"/>
            <a:t> про подготовку к школе</a:t>
          </a:r>
          <a:endParaRPr lang="ru-RU" sz="2800" b="1" kern="1200" dirty="0"/>
        </a:p>
      </dsp:txBody>
      <dsp:txXfrm>
        <a:off x="3029810" y="1075"/>
        <a:ext cx="5104249" cy="1349149"/>
      </dsp:txXfrm>
    </dsp:sp>
    <dsp:sp modelId="{94E3153E-CB8B-49FA-8130-42681B0FACC7}">
      <dsp:nvSpPr>
        <dsp:cNvPr id="0" name=""/>
        <dsp:cNvSpPr/>
      </dsp:nvSpPr>
      <dsp:spPr>
        <a:xfrm flipV="1">
          <a:off x="5950285" y="1252754"/>
          <a:ext cx="45027" cy="45034"/>
        </a:xfrm>
        <a:prstGeom prst="rect">
          <a:avLst/>
        </a:prstGeom>
        <a:solidFill>
          <a:srgbClr val="FF0B53">
            <a:alpha val="90000"/>
          </a:srgbClr>
        </a:solidFill>
        <a:ln w="6350" cap="flat" cmpd="sng" algn="ctr">
          <a:solidFill>
            <a:srgbClr val="FF0B53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700" tIns="3175" rIns="12700" bIns="3175" numCol="1" spcCol="1270" anchor="ctr" anchorCtr="0">
          <a:noAutofit/>
        </a:bodyPr>
        <a:lstStyle/>
        <a:p>
          <a:pPr lvl="0" algn="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flipV="1">
        <a:off x="5950285" y="1252754"/>
        <a:ext cx="45027" cy="45034"/>
      </dsp:txXfrm>
    </dsp:sp>
    <dsp:sp modelId="{B608B5D4-05AB-47F1-AC22-8A3B79D91D89}">
      <dsp:nvSpPr>
        <dsp:cNvPr id="0" name=""/>
        <dsp:cNvSpPr/>
      </dsp:nvSpPr>
      <dsp:spPr>
        <a:xfrm>
          <a:off x="1033887" y="1898055"/>
          <a:ext cx="2605764" cy="1349149"/>
        </a:xfrm>
        <a:prstGeom prst="rect">
          <a:avLst/>
        </a:prstGeom>
        <a:solidFill>
          <a:srgbClr val="2BE1D8"/>
        </a:solidFill>
        <a:ln>
          <a:solidFill>
            <a:srgbClr val="2BE1D8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1903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 smtClean="0">
              <a:solidFill>
                <a:schemeClr val="tx1"/>
              </a:solidFill>
            </a:rPr>
            <a:t>Что знаю?</a:t>
          </a:r>
          <a:endParaRPr lang="ru-RU" sz="3800" kern="1200" dirty="0">
            <a:solidFill>
              <a:schemeClr val="tx1"/>
            </a:solidFill>
          </a:endParaRPr>
        </a:p>
      </dsp:txBody>
      <dsp:txXfrm>
        <a:off x="1033887" y="1898055"/>
        <a:ext cx="2605764" cy="1349149"/>
      </dsp:txXfrm>
    </dsp:sp>
    <dsp:sp modelId="{441E0D72-C26D-4399-8B50-8F93A1D16155}">
      <dsp:nvSpPr>
        <dsp:cNvPr id="0" name=""/>
        <dsp:cNvSpPr/>
      </dsp:nvSpPr>
      <dsp:spPr>
        <a:xfrm>
          <a:off x="2992494" y="3009137"/>
          <a:ext cx="179125" cy="55823"/>
        </a:xfrm>
        <a:prstGeom prst="rect">
          <a:avLst/>
        </a:prstGeom>
        <a:solidFill>
          <a:srgbClr val="2BE1D8">
            <a:alpha val="90000"/>
          </a:srgbClr>
        </a:solidFill>
        <a:ln w="6350" cap="flat" cmpd="sng" algn="ctr">
          <a:solidFill>
            <a:srgbClr val="2BE1D8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5560" tIns="8890" rIns="35560" bIns="889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>
            <a:latin typeface="+mn-lt"/>
          </a:endParaRPr>
        </a:p>
      </dsp:txBody>
      <dsp:txXfrm>
        <a:off x="2992494" y="3009137"/>
        <a:ext cx="179125" cy="55823"/>
      </dsp:txXfrm>
    </dsp:sp>
    <dsp:sp modelId="{EDFB7506-DC22-4C14-81A9-A6EF6C812D38}">
      <dsp:nvSpPr>
        <dsp:cNvPr id="0" name=""/>
        <dsp:cNvSpPr/>
      </dsp:nvSpPr>
      <dsp:spPr>
        <a:xfrm>
          <a:off x="4230377" y="1851321"/>
          <a:ext cx="2605764" cy="1349149"/>
        </a:xfrm>
        <a:prstGeom prst="rect">
          <a:avLst/>
        </a:prstGeom>
        <a:solidFill>
          <a:srgbClr val="2BE1D8"/>
        </a:solidFill>
        <a:ln>
          <a:solidFill>
            <a:srgbClr val="2BE1D8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1903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 smtClean="0">
              <a:solidFill>
                <a:schemeClr val="tx1"/>
              </a:solidFill>
            </a:rPr>
            <a:t>Что хочу узнать?</a:t>
          </a:r>
          <a:endParaRPr lang="ru-RU" sz="3800" kern="1200" dirty="0">
            <a:solidFill>
              <a:schemeClr val="tx1"/>
            </a:solidFill>
          </a:endParaRPr>
        </a:p>
      </dsp:txBody>
      <dsp:txXfrm>
        <a:off x="4230377" y="1851321"/>
        <a:ext cx="2605764" cy="1349149"/>
      </dsp:txXfrm>
    </dsp:sp>
    <dsp:sp modelId="{EE2973A8-1F5F-444A-9F9D-B89717A1F73A}">
      <dsp:nvSpPr>
        <dsp:cNvPr id="0" name=""/>
        <dsp:cNvSpPr/>
      </dsp:nvSpPr>
      <dsp:spPr>
        <a:xfrm>
          <a:off x="5920032" y="3222681"/>
          <a:ext cx="105533" cy="62685"/>
        </a:xfrm>
        <a:prstGeom prst="rect">
          <a:avLst/>
        </a:prstGeom>
        <a:solidFill>
          <a:srgbClr val="2BE1D8">
            <a:alpha val="90000"/>
          </a:srgbClr>
        </a:solidFill>
        <a:ln w="6350" cap="flat" cmpd="sng" algn="ctr">
          <a:solidFill>
            <a:srgbClr val="2BE1D8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700" tIns="3175" rIns="12700" bIns="3175" numCol="1" spcCol="1270" anchor="ctr" anchorCtr="0">
          <a:noAutofit/>
        </a:bodyPr>
        <a:lstStyle/>
        <a:p>
          <a:pPr lvl="0" algn="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920032" y="3222681"/>
        <a:ext cx="105533" cy="62685"/>
      </dsp:txXfrm>
    </dsp:sp>
    <dsp:sp modelId="{7E74AF2C-5F62-4ACF-88A7-491AA0118576}">
      <dsp:nvSpPr>
        <dsp:cNvPr id="0" name=""/>
        <dsp:cNvSpPr/>
      </dsp:nvSpPr>
      <dsp:spPr>
        <a:xfrm>
          <a:off x="7514420" y="1886371"/>
          <a:ext cx="2605764" cy="1349149"/>
        </a:xfrm>
        <a:prstGeom prst="rect">
          <a:avLst/>
        </a:prstGeom>
        <a:solidFill>
          <a:srgbClr val="2BE1D8"/>
        </a:solidFill>
        <a:ln>
          <a:solidFill>
            <a:srgbClr val="2BE1D8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1903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 smtClean="0">
              <a:solidFill>
                <a:schemeClr val="tx1"/>
              </a:solidFill>
            </a:rPr>
            <a:t>Откуда могу узнать?</a:t>
          </a:r>
          <a:endParaRPr lang="ru-RU" sz="3800" kern="1200" dirty="0">
            <a:solidFill>
              <a:schemeClr val="tx1"/>
            </a:solidFill>
          </a:endParaRPr>
        </a:p>
      </dsp:txBody>
      <dsp:txXfrm>
        <a:off x="7514420" y="1886371"/>
        <a:ext cx="2605764" cy="1349149"/>
      </dsp:txXfrm>
    </dsp:sp>
    <dsp:sp modelId="{C033ADA7-C9E1-468F-994E-E47640F5BD7C}">
      <dsp:nvSpPr>
        <dsp:cNvPr id="0" name=""/>
        <dsp:cNvSpPr/>
      </dsp:nvSpPr>
      <dsp:spPr>
        <a:xfrm>
          <a:off x="9104134" y="3233584"/>
          <a:ext cx="208065" cy="40879"/>
        </a:xfrm>
        <a:prstGeom prst="rect">
          <a:avLst/>
        </a:prstGeom>
        <a:solidFill>
          <a:srgbClr val="2BE1D8">
            <a:alpha val="90000"/>
          </a:srgbClr>
        </a:solidFill>
        <a:ln w="6350" cap="flat" cmpd="sng" algn="ctr">
          <a:solidFill>
            <a:srgbClr val="2BE1D8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700" tIns="3175" rIns="12700" bIns="3175" numCol="1" spcCol="1270" anchor="ctr" anchorCtr="0">
          <a:noAutofit/>
        </a:bodyPr>
        <a:lstStyle/>
        <a:p>
          <a:pPr lvl="0" algn="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9104134" y="3233584"/>
        <a:ext cx="208065" cy="40879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5BBB246-5E79-41CE-9AF0-3EA3D42D7FF9}">
      <dsp:nvSpPr>
        <dsp:cNvPr id="0" name=""/>
        <dsp:cNvSpPr/>
      </dsp:nvSpPr>
      <dsp:spPr>
        <a:xfrm>
          <a:off x="565682" y="13650"/>
          <a:ext cx="9609214" cy="1842286"/>
        </a:xfrm>
        <a:prstGeom prst="roundRect">
          <a:avLst>
            <a:gd name="adj" fmla="val 10000"/>
          </a:avLst>
        </a:prstGeom>
        <a:solidFill>
          <a:srgbClr val="FF0B53"/>
        </a:solidFill>
        <a:ln w="12700" cap="flat" cmpd="sng" algn="ctr">
          <a:solidFill>
            <a:srgbClr val="FF0B5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/>
        </a:p>
      </dsp:txBody>
      <dsp:txXfrm>
        <a:off x="2748025" y="13650"/>
        <a:ext cx="7426870" cy="1842286"/>
      </dsp:txXfrm>
    </dsp:sp>
    <dsp:sp modelId="{DEE439B2-CA04-4229-BA9D-EE372E3F7195}">
      <dsp:nvSpPr>
        <dsp:cNvPr id="0" name=""/>
        <dsp:cNvSpPr/>
      </dsp:nvSpPr>
      <dsp:spPr>
        <a:xfrm flipV="1">
          <a:off x="50077" y="898053"/>
          <a:ext cx="43340" cy="46180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8584D9-53C7-4B7B-A901-EF3287728537}">
      <dsp:nvSpPr>
        <dsp:cNvPr id="0" name=""/>
        <dsp:cNvSpPr/>
      </dsp:nvSpPr>
      <dsp:spPr>
        <a:xfrm>
          <a:off x="416553" y="2129744"/>
          <a:ext cx="9763838" cy="2838042"/>
        </a:xfrm>
        <a:prstGeom prst="roundRect">
          <a:avLst>
            <a:gd name="adj" fmla="val 10000"/>
          </a:avLst>
        </a:prstGeom>
        <a:solidFill>
          <a:srgbClr val="2BE1D8"/>
        </a:solidFill>
        <a:ln w="12700" cap="flat" cmpd="sng" algn="ctr">
          <a:solidFill>
            <a:srgbClr val="2BE1D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000" b="1" kern="1200" dirty="0"/>
        </a:p>
      </dsp:txBody>
      <dsp:txXfrm>
        <a:off x="2634014" y="2129744"/>
        <a:ext cx="7546377" cy="2838042"/>
      </dsp:txXfrm>
    </dsp:sp>
    <dsp:sp modelId="{F2664112-01BA-4A1C-9548-0252FAA042F7}">
      <dsp:nvSpPr>
        <dsp:cNvPr id="0" name=""/>
        <dsp:cNvSpPr/>
      </dsp:nvSpPr>
      <dsp:spPr>
        <a:xfrm rot="10458028" flipH="1">
          <a:off x="-2346" y="1319224"/>
          <a:ext cx="43340" cy="4509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3765A2-58D9-4C3A-944C-26FB69BCE46E}" type="datetimeFigureOut">
              <a:rPr lang="ru-RU" smtClean="0"/>
              <a:pPr/>
              <a:t>31.03.2022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3AED1B-727F-4505-92FA-75B4173573A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9FB66-DBE4-4599-9B3C-E1452FD2AC05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E17C1-F26B-438E-A831-981D0DF28C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53167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9FB66-DBE4-4599-9B3C-E1452FD2AC05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E17C1-F26B-438E-A831-981D0DF28C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19195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9FB66-DBE4-4599-9B3C-E1452FD2AC05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E17C1-F26B-438E-A831-981D0DF28C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57680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9FB66-DBE4-4599-9B3C-E1452FD2AC05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E17C1-F26B-438E-A831-981D0DF28C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4736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9FB66-DBE4-4599-9B3C-E1452FD2AC05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E17C1-F26B-438E-A831-981D0DF28C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51075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9FB66-DBE4-4599-9B3C-E1452FD2AC05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E17C1-F26B-438E-A831-981D0DF28C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69453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9FB66-DBE4-4599-9B3C-E1452FD2AC05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E17C1-F26B-438E-A831-981D0DF28C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62539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9FB66-DBE4-4599-9B3C-E1452FD2AC05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E17C1-F26B-438E-A831-981D0DF28C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68287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9FB66-DBE4-4599-9B3C-E1452FD2AC05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E17C1-F26B-438E-A831-981D0DF28C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10638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9FB66-DBE4-4599-9B3C-E1452FD2AC05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E17C1-F26B-438E-A831-981D0DF28C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02385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9FB66-DBE4-4599-9B3C-E1452FD2AC05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E17C1-F26B-438E-A831-981D0DF28C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94080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9FB66-DBE4-4599-9B3C-E1452FD2AC05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E17C1-F26B-438E-A831-981D0DF28C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61671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7230" y="2520936"/>
            <a:ext cx="10194877" cy="2688608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0E2A"/>
                </a:solidFill>
                <a:latin typeface="+mn-lt"/>
              </a:rPr>
              <a:t/>
            </a:r>
            <a:br>
              <a:rPr lang="ru-RU" sz="3600" b="1" dirty="0" smtClean="0">
                <a:solidFill>
                  <a:srgbClr val="000E2A"/>
                </a:solidFill>
                <a:latin typeface="+mn-lt"/>
              </a:rPr>
            </a:br>
            <a:r>
              <a:rPr lang="ru-RU" sz="3600" b="1" dirty="0" smtClean="0">
                <a:solidFill>
                  <a:srgbClr val="000E2A"/>
                </a:solidFill>
                <a:latin typeface="+mn-lt"/>
              </a:rPr>
              <a:t/>
            </a:r>
            <a:br>
              <a:rPr lang="ru-RU" sz="3600" b="1" dirty="0" smtClean="0">
                <a:solidFill>
                  <a:srgbClr val="000E2A"/>
                </a:solidFill>
                <a:latin typeface="+mn-lt"/>
              </a:rPr>
            </a:br>
            <a:r>
              <a:rPr lang="ru-RU" sz="3600" b="1" dirty="0" smtClean="0">
                <a:solidFill>
                  <a:srgbClr val="000E2A"/>
                </a:solidFill>
                <a:latin typeface="+mn-lt"/>
              </a:rPr>
              <a:t/>
            </a:r>
            <a:br>
              <a:rPr lang="ru-RU" sz="3600" b="1" dirty="0" smtClean="0">
                <a:solidFill>
                  <a:srgbClr val="000E2A"/>
                </a:solidFill>
                <a:latin typeface="+mn-lt"/>
              </a:rPr>
            </a:br>
            <a:r>
              <a:rPr lang="ru-RU" sz="3600" b="1" dirty="0" smtClean="0">
                <a:solidFill>
                  <a:srgbClr val="000E2A"/>
                </a:solidFill>
                <a:latin typeface="+mn-lt"/>
              </a:rPr>
              <a:t/>
            </a:r>
            <a:br>
              <a:rPr lang="ru-RU" sz="3600" b="1" dirty="0" smtClean="0">
                <a:solidFill>
                  <a:srgbClr val="000E2A"/>
                </a:solidFill>
                <a:latin typeface="+mn-lt"/>
              </a:rPr>
            </a:br>
            <a:r>
              <a:rPr lang="ru-RU" sz="3600" b="1" dirty="0" smtClean="0">
                <a:solidFill>
                  <a:srgbClr val="000E2A"/>
                </a:solidFill>
                <a:latin typeface="+mn-lt"/>
              </a:rPr>
              <a:t/>
            </a:r>
            <a:br>
              <a:rPr lang="ru-RU" sz="3600" b="1" dirty="0" smtClean="0">
                <a:solidFill>
                  <a:srgbClr val="000E2A"/>
                </a:solidFill>
                <a:latin typeface="+mn-lt"/>
              </a:rPr>
            </a:br>
            <a:r>
              <a:rPr lang="ru-RU" sz="3600" b="1" dirty="0" smtClean="0">
                <a:solidFill>
                  <a:srgbClr val="000E2A"/>
                </a:solidFill>
                <a:latin typeface="+mn-lt"/>
              </a:rPr>
              <a:t/>
            </a:r>
            <a:br>
              <a:rPr lang="ru-RU" sz="3600" b="1" dirty="0" smtClean="0">
                <a:solidFill>
                  <a:srgbClr val="000E2A"/>
                </a:solidFill>
                <a:latin typeface="+mn-lt"/>
              </a:rPr>
            </a:br>
            <a:r>
              <a:rPr lang="ru-RU" sz="3600" b="1" dirty="0" smtClean="0">
                <a:solidFill>
                  <a:srgbClr val="000E2A"/>
                </a:solidFill>
                <a:latin typeface="+mn-lt"/>
              </a:rPr>
              <a:t/>
            </a:r>
            <a:br>
              <a:rPr lang="ru-RU" sz="3600" b="1" dirty="0" smtClean="0">
                <a:solidFill>
                  <a:srgbClr val="000E2A"/>
                </a:solidFill>
                <a:latin typeface="+mn-lt"/>
              </a:rPr>
            </a:br>
            <a:r>
              <a:rPr lang="ru-RU" sz="3600" b="1" dirty="0" smtClean="0">
                <a:solidFill>
                  <a:srgbClr val="000E2A"/>
                </a:solidFill>
                <a:latin typeface="+mn-lt"/>
              </a:rPr>
              <a:t/>
            </a:r>
            <a:br>
              <a:rPr lang="ru-RU" sz="3600" b="1" dirty="0" smtClean="0">
                <a:solidFill>
                  <a:srgbClr val="000E2A"/>
                </a:solidFill>
                <a:latin typeface="+mn-lt"/>
              </a:rPr>
            </a:br>
            <a:r>
              <a:rPr lang="ru-RU" sz="2900" b="1" dirty="0" smtClean="0">
                <a:solidFill>
                  <a:srgbClr val="000E2A"/>
                </a:solidFill>
                <a:latin typeface="+mn-lt"/>
              </a:rPr>
              <a:t>Представление опыта работы по реализации тематической недели </a:t>
            </a:r>
            <a:br>
              <a:rPr lang="ru-RU" sz="2900" b="1" dirty="0" smtClean="0">
                <a:solidFill>
                  <a:srgbClr val="000E2A"/>
                </a:solidFill>
                <a:latin typeface="+mn-lt"/>
              </a:rPr>
            </a:br>
            <a:r>
              <a:rPr lang="ru-RU" sz="2900" b="1" dirty="0" smtClean="0">
                <a:solidFill>
                  <a:srgbClr val="000E2A"/>
                </a:solidFill>
                <a:latin typeface="+mn-lt"/>
              </a:rPr>
              <a:t>«Взаимодействие детского сада и школы </a:t>
            </a:r>
            <a:br>
              <a:rPr lang="ru-RU" sz="2900" b="1" dirty="0" smtClean="0">
                <a:solidFill>
                  <a:srgbClr val="000E2A"/>
                </a:solidFill>
                <a:latin typeface="+mn-lt"/>
              </a:rPr>
            </a:br>
            <a:r>
              <a:rPr lang="ru-RU" sz="2900" b="1" dirty="0" smtClean="0">
                <a:solidFill>
                  <a:srgbClr val="000E2A"/>
                </a:solidFill>
                <a:latin typeface="+mn-lt"/>
              </a:rPr>
              <a:t>(дети, родители, педагоги)»</a:t>
            </a:r>
            <a:r>
              <a:rPr lang="ru-RU" sz="2700" b="1" dirty="0" smtClean="0">
                <a:solidFill>
                  <a:srgbClr val="000E2A"/>
                </a:solidFill>
                <a:latin typeface="+mn-lt"/>
              </a:rPr>
              <a:t/>
            </a:r>
            <a:br>
              <a:rPr lang="ru-RU" sz="2700" b="1" dirty="0" smtClean="0">
                <a:solidFill>
                  <a:srgbClr val="000E2A"/>
                </a:solidFill>
                <a:latin typeface="+mn-lt"/>
              </a:rPr>
            </a:br>
            <a:r>
              <a:rPr lang="ru-RU" sz="3600" b="1" dirty="0" smtClean="0">
                <a:solidFill>
                  <a:srgbClr val="000E2A"/>
                </a:solidFill>
                <a:latin typeface="+mn-lt"/>
              </a:rPr>
              <a:t/>
            </a:r>
            <a:br>
              <a:rPr lang="ru-RU" sz="3600" b="1" dirty="0" smtClean="0">
                <a:solidFill>
                  <a:srgbClr val="000E2A"/>
                </a:solidFill>
                <a:latin typeface="+mn-lt"/>
              </a:rPr>
            </a:br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Ребенок в фокусе: сотрудничество между детским садом и школой</a:t>
            </a: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/>
            </a:r>
            <a:b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</a:br>
            <a:endParaRPr lang="en-US" sz="3200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60609" y="5163561"/>
            <a:ext cx="4638525" cy="531629"/>
          </a:xfrm>
        </p:spPr>
        <p:txBody>
          <a:bodyPr>
            <a:noAutofit/>
          </a:bodyPr>
          <a:lstStyle/>
          <a:p>
            <a:pPr algn="r"/>
            <a:r>
              <a:rPr lang="ru-RU" sz="2000" b="1" dirty="0" smtClean="0">
                <a:solidFill>
                  <a:srgbClr val="000E2A"/>
                </a:solidFill>
              </a:rPr>
              <a:t>Подготовила –</a:t>
            </a:r>
          </a:p>
          <a:p>
            <a:pPr algn="r"/>
            <a:r>
              <a:rPr lang="ru-RU" sz="2000" b="1" dirty="0" smtClean="0">
                <a:solidFill>
                  <a:srgbClr val="000E2A"/>
                </a:solidFill>
              </a:rPr>
              <a:t>заведующий МДОУ № 25 «Улыбка»  </a:t>
            </a:r>
            <a:endParaRPr lang="ru-RU" sz="2000" b="1" dirty="0">
              <a:solidFill>
                <a:srgbClr val="000E2A"/>
              </a:solidFill>
            </a:endParaRPr>
          </a:p>
          <a:p>
            <a:pPr algn="r"/>
            <a:r>
              <a:rPr lang="ru-RU" sz="2000" b="1" dirty="0" smtClean="0">
                <a:solidFill>
                  <a:srgbClr val="000E2A"/>
                </a:solidFill>
              </a:rPr>
              <a:t>Евгения Анатольевна Эберлин</a:t>
            </a:r>
            <a:endParaRPr lang="ru-RU" sz="2000" b="1" dirty="0">
              <a:solidFill>
                <a:srgbClr val="000E2A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0121" y="331957"/>
            <a:ext cx="42423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0E2A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38233" y="145970"/>
            <a:ext cx="761545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200" b="1" dirty="0">
                <a:solidFill>
                  <a:srgbClr val="000E2A"/>
                </a:solidFill>
                <a:cs typeface="Times New Roman" pitchFamily="18" charset="0"/>
              </a:rPr>
              <a:t>Комитет по образованию  </a:t>
            </a:r>
          </a:p>
          <a:p>
            <a:pPr lvl="0" algn="ctr"/>
            <a:r>
              <a:rPr lang="ru-RU" sz="2200" b="1" dirty="0">
                <a:solidFill>
                  <a:srgbClr val="000E2A"/>
                </a:solidFill>
                <a:cs typeface="Times New Roman" pitchFamily="18" charset="0"/>
              </a:rPr>
              <a:t>Администрации городского округа Подольск</a:t>
            </a:r>
          </a:p>
          <a:p>
            <a:pPr lvl="0" algn="ctr"/>
            <a:r>
              <a:rPr lang="ru-RU" sz="2200" b="1" dirty="0">
                <a:solidFill>
                  <a:srgbClr val="000E2A"/>
                </a:solidFill>
                <a:cs typeface="Times New Roman" pitchFamily="18" charset="0"/>
              </a:rPr>
              <a:t>Муниципальное дошкольное образовательное учреждение детский сад комбинированного вида №25 «Улыбка</a:t>
            </a:r>
            <a:r>
              <a:rPr lang="ru-RU" sz="2200" b="1" dirty="0" smtClean="0">
                <a:solidFill>
                  <a:srgbClr val="000E2A"/>
                </a:solidFill>
                <a:cs typeface="Times New Roman" pitchFamily="18" charset="0"/>
              </a:rPr>
              <a:t>»</a:t>
            </a:r>
          </a:p>
          <a:p>
            <a:pPr lvl="0" algn="ctr"/>
            <a:endParaRPr lang="ru-RU" sz="2400" b="1" dirty="0">
              <a:solidFill>
                <a:srgbClr val="000E2A"/>
              </a:solidFill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6512" y="51982"/>
            <a:ext cx="2113895" cy="1958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490433" y="6340635"/>
            <a:ext cx="13612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0E2A"/>
                </a:solidFill>
              </a:rPr>
              <a:t>01.04.2022</a:t>
            </a:r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49" y="144192"/>
            <a:ext cx="1540634" cy="189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63478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="" xmlns:p14="http://schemas.microsoft.com/office/powerpoint/2010/main" val="1657758273"/>
              </p:ext>
            </p:extLst>
          </p:nvPr>
        </p:nvGraphicFramePr>
        <p:xfrm>
          <a:off x="504967" y="191070"/>
          <a:ext cx="11163870" cy="3330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" name="Группа 8"/>
          <p:cNvGrpSpPr/>
          <p:nvPr/>
        </p:nvGrpSpPr>
        <p:grpSpPr>
          <a:xfrm>
            <a:off x="103657" y="3594128"/>
            <a:ext cx="3741438" cy="2863322"/>
            <a:chOff x="1672586" y="1626790"/>
            <a:chExt cx="3741438" cy="286332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1672586" y="1626790"/>
              <a:ext cx="3741438" cy="2863322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Прямоугольник 10"/>
            <p:cNvSpPr/>
            <p:nvPr/>
          </p:nvSpPr>
          <p:spPr>
            <a:xfrm>
              <a:off x="1672586" y="1626790"/>
              <a:ext cx="3741438" cy="286332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8890" rIns="3556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kern="1200" dirty="0" smtClean="0">
                  <a:solidFill>
                    <a:schemeClr val="tx1"/>
                  </a:solidFill>
                  <a:latin typeface="+mn-lt"/>
                </a:rPr>
                <a:t>В саду для этого формируют представления об окружающем мире (семья, государство, природа, планета)</a:t>
              </a:r>
              <a:r>
                <a:rPr lang="ru-RU" sz="2400" b="1" dirty="0" smtClean="0">
                  <a:solidFill>
                    <a:schemeClr val="tx1"/>
                  </a:solidFill>
                </a:rPr>
                <a:t>. Изучают цифры, буквы</a:t>
              </a:r>
              <a:endParaRPr lang="ru-RU" sz="2400" b="1" kern="1200" dirty="0" smtClean="0">
                <a:solidFill>
                  <a:schemeClr val="tx1"/>
                </a:solidFill>
                <a:latin typeface="+mn-lt"/>
              </a:endParaRPr>
            </a:p>
            <a:p>
              <a:pPr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dirty="0">
                <a:solidFill>
                  <a:srgbClr val="000E2A"/>
                </a:solidFill>
              </a:endParaRPr>
            </a:p>
          </p:txBody>
        </p:sp>
      </p:grpSp>
      <p:grpSp>
        <p:nvGrpSpPr>
          <p:cNvPr id="3" name="Группа 11"/>
          <p:cNvGrpSpPr/>
          <p:nvPr/>
        </p:nvGrpSpPr>
        <p:grpSpPr>
          <a:xfrm>
            <a:off x="4186612" y="3594129"/>
            <a:ext cx="3741438" cy="2806672"/>
            <a:chOff x="1672586" y="1626790"/>
            <a:chExt cx="3741438" cy="286332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1672586" y="1626790"/>
              <a:ext cx="3741438" cy="2863322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Прямоугольник 13"/>
            <p:cNvSpPr/>
            <p:nvPr/>
          </p:nvSpPr>
          <p:spPr>
            <a:xfrm>
              <a:off x="1672586" y="1886207"/>
              <a:ext cx="3741438" cy="23444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8890" rIns="35560" bIns="8890" numCol="1" spcCol="1270" anchor="ctr" anchorCtr="0">
              <a:noAutofit/>
            </a:bodyPr>
            <a:lstStyle/>
            <a:p>
              <a:pPr lvl="0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dirty="0" smtClean="0">
                  <a:solidFill>
                    <a:srgbClr val="FF0B53"/>
                  </a:solidFill>
                </a:rPr>
                <a:t> </a:t>
              </a:r>
              <a:endParaRPr lang="ru-RU" sz="2400" b="1" dirty="0" smtClean="0">
                <a:solidFill>
                  <a:srgbClr val="FF0B53"/>
                </a:solidFill>
              </a:endParaRPr>
            </a:p>
            <a:p>
              <a:pPr lvl="0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400" b="1" dirty="0" smtClean="0">
                <a:solidFill>
                  <a:srgbClr val="FF0B53"/>
                </a:solidFill>
              </a:endParaRP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dirty="0" smtClean="0">
                  <a:solidFill>
                    <a:schemeClr val="tx1"/>
                  </a:solidFill>
                </a:rPr>
                <a:t>Какая будет программа в школе?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dirty="0" smtClean="0">
                  <a:solidFill>
                    <a:schemeClr val="tx1"/>
                  </a:solidFill>
                </a:rPr>
                <a:t> Будут ли продолжаться кружки детского сада в школе ?</a:t>
              </a:r>
              <a:endParaRPr lang="ru-RU" sz="2400" b="1" dirty="0">
                <a:solidFill>
                  <a:schemeClr val="tx1"/>
                </a:solidFill>
              </a:endParaRPr>
            </a:p>
            <a:p>
              <a:pPr lvl="0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dirty="0">
                <a:solidFill>
                  <a:srgbClr val="FF0B53"/>
                </a:solidFill>
              </a:endParaRPr>
            </a:p>
            <a:p>
              <a:pPr lvl="0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kern="1200" dirty="0" smtClean="0">
                  <a:solidFill>
                    <a:srgbClr val="FF0B53"/>
                  </a:solidFill>
                  <a:latin typeface="+mn-lt"/>
                </a:rPr>
                <a:t> </a:t>
              </a:r>
            </a:p>
          </p:txBody>
        </p:sp>
      </p:grpSp>
      <p:grpSp>
        <p:nvGrpSpPr>
          <p:cNvPr id="5" name="Группа 14"/>
          <p:cNvGrpSpPr/>
          <p:nvPr/>
        </p:nvGrpSpPr>
        <p:grpSpPr>
          <a:xfrm>
            <a:off x="8239998" y="3594128"/>
            <a:ext cx="3741438" cy="2765729"/>
            <a:chOff x="1672586" y="1626790"/>
            <a:chExt cx="3741438" cy="286332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1672586" y="1626790"/>
              <a:ext cx="3741438" cy="2863322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ru-RU" sz="2400" b="1" dirty="0" smtClean="0">
                <a:solidFill>
                  <a:schemeClr val="tx1"/>
                </a:solidFill>
              </a:endParaRPr>
            </a:p>
            <a:p>
              <a:endParaRPr lang="ru-RU" sz="2400" b="1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ru-RU" sz="2400" b="1" dirty="0" smtClean="0">
                  <a:solidFill>
                    <a:schemeClr val="tx1"/>
                  </a:solidFill>
                </a:rPr>
                <a:t>Совместные проекты </a:t>
              </a:r>
            </a:p>
            <a:p>
              <a:pPr algn="ctr"/>
              <a:r>
                <a:rPr lang="ru-RU" sz="2400" b="1" dirty="0" smtClean="0">
                  <a:solidFill>
                    <a:schemeClr val="tx1"/>
                  </a:solidFill>
                </a:rPr>
                <a:t>с детьми</a:t>
              </a:r>
            </a:p>
            <a:p>
              <a:endParaRPr lang="ru-RU" dirty="0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1672586" y="1626790"/>
              <a:ext cx="3741438" cy="286332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8890" rIns="35560" bIns="8890" numCol="1" spcCol="1270" anchor="ctr" anchorCtr="0">
              <a:noAutofit/>
            </a:bodyPr>
            <a:lstStyle/>
            <a:p>
              <a:pPr lvl="0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dirty="0" smtClean="0">
                <a:solidFill>
                  <a:srgbClr val="FF0B53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61507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screen"/>
          <a:srcRect l="4830" t="5129" r="3063" b="6825"/>
          <a:stretch>
            <a:fillRect/>
          </a:stretch>
        </p:blipFill>
        <p:spPr bwMode="auto">
          <a:xfrm>
            <a:off x="6114197" y="245660"/>
            <a:ext cx="5882185" cy="42171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r="2778"/>
          <a:stretch>
            <a:fillRect/>
          </a:stretch>
        </p:blipFill>
        <p:spPr bwMode="auto">
          <a:xfrm rot="16200000">
            <a:off x="1342377" y="1400822"/>
            <a:ext cx="4139129" cy="61414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777748" y="3865228"/>
            <a:ext cx="3043464" cy="25982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464025" y="1296535"/>
            <a:ext cx="6032310" cy="5131559"/>
          </a:xfrm>
          <a:prstGeom prst="roundRect">
            <a:avLst/>
          </a:prstGeom>
          <a:solidFill>
            <a:srgbClr val="B0E5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6758" y="220849"/>
            <a:ext cx="11647713" cy="1171223"/>
          </a:xfrm>
        </p:spPr>
        <p:txBody>
          <a:bodyPr>
            <a:normAutofit/>
          </a:bodyPr>
          <a:lstStyle/>
          <a:p>
            <a:pPr algn="ctr"/>
            <a:r>
              <a:rPr lang="ru-RU" sz="3300" b="1" dirty="0" smtClean="0">
                <a:solidFill>
                  <a:srgbClr val="FF0000"/>
                </a:solidFill>
              </a:rPr>
              <a:t>Как вы определите, что ребенок готов к школе?</a:t>
            </a:r>
            <a:endParaRPr lang="ru-RU" sz="33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4151" y="1542196"/>
            <a:ext cx="5941000" cy="5746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100" b="1" dirty="0" smtClean="0"/>
              <a:t>Если увижу , что он самостоятельно может собрать себя ,например в детский сад, на дополнительные занятия</a:t>
            </a:r>
          </a:p>
          <a:p>
            <a:pPr marL="342900" indent="-342900">
              <a:buFontTx/>
              <a:buAutoNum type="arabicPeriod"/>
            </a:pPr>
            <a:r>
              <a:rPr lang="ru-RU" sz="2100" b="1" dirty="0" smtClean="0"/>
              <a:t>Проявляет интерес к книгам, может назвать буквы ,цифры. Здорово, если будет читать и решать элементарные примеры.</a:t>
            </a:r>
          </a:p>
          <a:p>
            <a:pPr marL="342900" indent="-342900">
              <a:buAutoNum type="arabicPeriod"/>
            </a:pPr>
            <a:r>
              <a:rPr lang="ru-RU" sz="2100" b="1" dirty="0" smtClean="0"/>
              <a:t>Отстаивает свою точку зрения</a:t>
            </a:r>
          </a:p>
          <a:p>
            <a:pPr marL="342900" indent="-342900">
              <a:buAutoNum type="arabicPeriod"/>
            </a:pPr>
            <a:r>
              <a:rPr lang="ru-RU" sz="2100" b="1" dirty="0" smtClean="0"/>
              <a:t> Имеет начальные навыки в разных областях : счет, письмо, окружающий мир, имеет представления о гигиене, придерживается правил поведения на улице, на дорогах, в помещении.</a:t>
            </a:r>
          </a:p>
          <a:p>
            <a:pPr marL="342900" indent="-342900">
              <a:buAutoNum type="arabicPeriod"/>
            </a:pPr>
            <a:r>
              <a:rPr lang="ru-RU" sz="2100" b="1" dirty="0" smtClean="0"/>
              <a:t>Умеет и любит общаться, полно выражает свои мысли, любознательный</a:t>
            </a:r>
          </a:p>
          <a:p>
            <a:pPr marL="342900" indent="-342900"/>
            <a:endParaRPr lang="ru-RU" dirty="0" smtClean="0"/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/>
          <a:srcRect l="3783" r="-808"/>
          <a:stretch>
            <a:fillRect/>
          </a:stretch>
        </p:blipFill>
        <p:spPr bwMode="auto">
          <a:xfrm>
            <a:off x="6878472" y="1963005"/>
            <a:ext cx="5061012" cy="31276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13655"/>
            <a:ext cx="12192000" cy="487095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3600" b="1" dirty="0" smtClean="0">
                <a:solidFill>
                  <a:srgbClr val="FF0000"/>
                </a:solidFill>
              </a:rPr>
              <a:t/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2900" b="1" dirty="0" smtClean="0">
                <a:solidFill>
                  <a:srgbClr val="FF0000"/>
                </a:solidFill>
              </a:rPr>
              <a:t>Реализация проектов  школьников и воспитанников</a:t>
            </a:r>
            <a:br>
              <a:rPr lang="ru-RU" sz="2900" b="1" dirty="0" smtClean="0">
                <a:solidFill>
                  <a:srgbClr val="FF0000"/>
                </a:solidFill>
              </a:rPr>
            </a:br>
            <a:r>
              <a:rPr lang="ru-RU" sz="2900" b="1" dirty="0" smtClean="0">
                <a:solidFill>
                  <a:srgbClr val="FF0000"/>
                </a:solidFill>
              </a:rPr>
              <a:t>СОШ №36, Гимназия №4, сборные по футболу начальных школ Г.о.Подольск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endParaRPr lang="ru-RU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098972" y="1045029"/>
            <a:ext cx="341811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</a:rPr>
              <a:t>«Педагогический </a:t>
            </a:r>
            <a:r>
              <a:rPr lang="ru-RU" sz="2000" b="1" dirty="0" err="1" smtClean="0">
                <a:solidFill>
                  <a:srgbClr val="7030A0"/>
                </a:solidFill>
              </a:rPr>
              <a:t>Киноклуб</a:t>
            </a:r>
            <a:r>
              <a:rPr lang="ru-RU" sz="2000" b="1" dirty="0" smtClean="0">
                <a:solidFill>
                  <a:srgbClr val="7030A0"/>
                </a:solidFill>
              </a:rPr>
              <a:t>»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Мультфильм </a:t>
            </a:r>
            <a:r>
              <a:rPr lang="ru-RU" b="1" dirty="0" err="1" smtClean="0">
                <a:solidFill>
                  <a:srgbClr val="7030A0"/>
                </a:solidFill>
              </a:rPr>
              <a:t>Чиполлино</a:t>
            </a:r>
            <a:r>
              <a:rPr lang="ru-RU" b="1" dirty="0" smtClean="0">
                <a:solidFill>
                  <a:srgbClr val="7030A0"/>
                </a:solidFill>
              </a:rPr>
              <a:t> </a:t>
            </a:r>
          </a:p>
          <a:p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4294741"/>
            <a:ext cx="4552940" cy="238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134578" y="2013571"/>
            <a:ext cx="3894136" cy="2166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626803" y="4030845"/>
            <a:ext cx="3639911" cy="259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9119507" y="3842658"/>
            <a:ext cx="2909207" cy="1197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5812971" y="2405742"/>
            <a:ext cx="191588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B050"/>
                </a:solidFill>
              </a:rPr>
              <a:t>Может ли подобный</a:t>
            </a:r>
          </a:p>
          <a:p>
            <a:pPr algn="ctr"/>
            <a:r>
              <a:rPr lang="ru-RU" sz="2000" b="1" dirty="0" smtClean="0">
                <a:solidFill>
                  <a:srgbClr val="00B050"/>
                </a:solidFill>
              </a:rPr>
              <a:t>мультфильм стать воспитательным пособием</a:t>
            </a:r>
          </a:p>
          <a:p>
            <a:pPr algn="ctr"/>
            <a:r>
              <a:rPr lang="ru-RU" sz="2000" b="1" dirty="0" smtClean="0">
                <a:solidFill>
                  <a:srgbClr val="00B050"/>
                </a:solidFill>
              </a:rPr>
              <a:t> для современных детей дошкольного и младшего школьного</a:t>
            </a:r>
            <a:r>
              <a:rPr lang="ru-RU" b="1" dirty="0" smtClean="0">
                <a:solidFill>
                  <a:srgbClr val="00B050"/>
                </a:solidFill>
              </a:rPr>
              <a:t> возраста?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5057" y="2590801"/>
            <a:ext cx="29391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Турнир по футболу: подготовительная группа и 4 1- </a:t>
            </a:r>
            <a:r>
              <a:rPr lang="ru-RU" sz="2000" b="1" dirty="0" err="1" smtClean="0"/>
              <a:t>ых</a:t>
            </a:r>
            <a:r>
              <a:rPr lang="ru-RU" sz="2000" b="1" dirty="0" smtClean="0"/>
              <a:t> класса. Наше 3 место!</a:t>
            </a:r>
            <a:endParaRPr lang="ru-RU" sz="2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8523514" y="5029200"/>
            <a:ext cx="2090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дошкольники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90056" y="1034143"/>
            <a:ext cx="49747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В начальной школе, при изучении предмета Окружающий мир важное место занимают практические методы. И мы это увидели своими глазами.</a:t>
            </a:r>
            <a:endParaRPr lang="ru-RU" sz="2000" b="1" dirty="0"/>
          </a:p>
        </p:txBody>
      </p:sp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6" cstate="screen"/>
          <a:srcRect r="619" b="41849"/>
          <a:stretch>
            <a:fillRect/>
          </a:stretch>
        </p:blipFill>
        <p:spPr bwMode="auto">
          <a:xfrm>
            <a:off x="3058886" y="2364389"/>
            <a:ext cx="2862944" cy="2653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17018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945085" y="2445657"/>
            <a:ext cx="3722914" cy="44123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306473" y="152398"/>
            <a:ext cx="7888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«Дети детям – добро не уходит на каникулы»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9076302" y="1273626"/>
            <a:ext cx="2800010" cy="25340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9088014" y="3929580"/>
            <a:ext cx="2761493" cy="21573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04717" y="767808"/>
            <a:ext cx="3684896" cy="27636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200278" y="3835020"/>
            <a:ext cx="3696809" cy="27726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4128284" y="4370342"/>
            <a:ext cx="26000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Активисты  первичного ответвления Российского движения школьников </a:t>
            </a:r>
          </a:p>
          <a:p>
            <a:pPr algn="ctr"/>
            <a:r>
              <a:rPr lang="ru-RU" b="1" dirty="0" smtClean="0"/>
              <a:t>Посадили «зерно» дружбы между детским садом и школой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165075" y="735840"/>
            <a:ext cx="18833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Совместные мероприятия  по созданию современной цифровой среды в саду</a:t>
            </a:r>
            <a:endParaRPr lang="ru-RU" b="1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4050596" y="1185407"/>
            <a:ext cx="3033947" cy="2949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8199" y="429833"/>
            <a:ext cx="11081657" cy="171465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0160" rIns="10160" bIns="10160" numCol="1" spcCol="1270" anchor="ctr" anchorCtr="0">
            <a:noAutofit/>
          </a:bodyPr>
          <a:lstStyle/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2000" b="1" kern="1200" dirty="0" smtClean="0">
                <a:solidFill>
                  <a:srgbClr val="C00000"/>
                </a:solidFill>
              </a:rPr>
              <a:t>   </a:t>
            </a:r>
            <a:endParaRPr lang="ru-RU" sz="2000" b="1" kern="120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9344" y="304800"/>
            <a:ext cx="11255828" cy="886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1" indent="-171450" algn="ctr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3200" b="1" dirty="0" smtClean="0">
                <a:solidFill>
                  <a:srgbClr val="C00000"/>
                </a:solidFill>
              </a:rPr>
              <a:t>Запланированы проекты на апрель, май</a:t>
            </a:r>
          </a:p>
          <a:p>
            <a:pPr marL="171450" lvl="1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2000" b="1" dirty="0" smtClean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" y="696686"/>
            <a:ext cx="111034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1" indent="-171450" algn="ctr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2000" b="1" dirty="0" smtClean="0">
                <a:solidFill>
                  <a:srgbClr val="C00000"/>
                </a:solidFill>
              </a:rPr>
              <a:t>«детская научно – исследовательская  конференция </a:t>
            </a:r>
          </a:p>
          <a:p>
            <a:pPr marL="171450" lvl="1" indent="-171450" algn="ctr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2000" b="1" dirty="0" smtClean="0">
                <a:solidFill>
                  <a:srgbClr val="C00000"/>
                </a:solidFill>
              </a:rPr>
              <a:t>с презентацией друг для друга проектов на территории школы»</a:t>
            </a:r>
          </a:p>
          <a:p>
            <a:pPr marL="171450" lvl="1" indent="-171450" algn="ctr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2000" b="1" dirty="0" smtClean="0">
                <a:solidFill>
                  <a:srgbClr val="C00000"/>
                </a:solidFill>
              </a:rPr>
              <a:t>Присоединяется СОШ №13 </a:t>
            </a:r>
          </a:p>
          <a:p>
            <a:pPr marL="171450" lvl="1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dirty="0" smtClean="0">
              <a:solidFill>
                <a:srgbClr val="C00000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86599" y="1812265"/>
            <a:ext cx="4626429" cy="4652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1088570" y="1937657"/>
            <a:ext cx="51271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Принцип подготовки проектов: подойти к предмету или явлению изучения с позиции его прошлого, настоящего и будущего</a:t>
            </a:r>
          </a:p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099457" y="3004457"/>
            <a:ext cx="53775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Ручка будущего:  подумали и вспомнили, чем древние люди могли писать и рисовать. Сравнили соответствующие  предметы  в сегодняшнем дне, пофантазировали и придумали ручку будущего.</a:t>
            </a:r>
            <a:endParaRPr lang="ru-RU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2492829" y="2115457"/>
            <a:ext cx="1981200" cy="650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71625" y="2183642"/>
            <a:ext cx="965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 smtClean="0">
                <a:solidFill>
                  <a:schemeClr val="bg1"/>
                </a:solidFill>
              </a:rPr>
              <a:t>+</a:t>
            </a:r>
            <a:endParaRPr lang="ru-RU" sz="7200" b="1" dirty="0">
              <a:solidFill>
                <a:schemeClr val="bg1"/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Результаты совместной деятельности</a:t>
            </a:r>
            <a:br>
              <a:rPr lang="ru-RU" b="1" dirty="0" smtClean="0"/>
            </a:br>
            <a:r>
              <a:rPr lang="ru-RU" b="1" dirty="0" smtClean="0"/>
              <a:t> СОШ и ДОУ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197429" y="1861457"/>
            <a:ext cx="10101943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800" b="1" dirty="0" smtClean="0"/>
              <a:t>Благодаря созданному общему чату выстроена коммуникация  между  учителями и воспитателями.</a:t>
            </a:r>
          </a:p>
          <a:p>
            <a:pPr marL="342900" indent="-342900">
              <a:buAutoNum type="arabicPeriod"/>
            </a:pPr>
            <a:r>
              <a:rPr lang="ru-RU" sz="2800" b="1" dirty="0" smtClean="0"/>
              <a:t>Деловые игры поспособствовали выявлению и обсуждению общих моментов требующих совместных усилий. Созданию общих проектов.</a:t>
            </a:r>
          </a:p>
          <a:p>
            <a:pPr marL="342900" indent="-342900">
              <a:buAutoNum type="arabicPeriod"/>
            </a:pPr>
            <a:r>
              <a:rPr lang="ru-RU" sz="2800" b="1" dirty="0" smtClean="0"/>
              <a:t>Реализованы встречи учеников и воспитанников, поспособствовавших созданию общих правил для детского сада и школы, формированию у  воспитанников расширенных представлений о школьной жизни.</a:t>
            </a:r>
          </a:p>
          <a:p>
            <a:pPr marL="342900" indent="-342900">
              <a:buAutoNum type="arabicPeriod"/>
            </a:pPr>
            <a:r>
              <a:rPr lang="ru-RU" sz="2800" b="1" dirty="0" smtClean="0"/>
              <a:t>Повышается уровень доверия родителей к детскому саду и школе.  </a:t>
            </a:r>
          </a:p>
          <a:p>
            <a:pPr marL="342900" indent="-342900"/>
            <a:endParaRPr lang="ru-RU" dirty="0" smtClean="0"/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7609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4168" y="177421"/>
            <a:ext cx="8706621" cy="668740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FF0B53"/>
                </a:solidFill>
                <a:latin typeface="+mn-lt"/>
              </a:rPr>
              <a:t>Деловая игра воспитателей и учителей</a:t>
            </a:r>
            <a:r>
              <a:rPr lang="ru-RU" b="1" dirty="0" smtClean="0">
                <a:solidFill>
                  <a:srgbClr val="FF0B53"/>
                </a:solidFill>
              </a:rPr>
              <a:t>	</a:t>
            </a:r>
            <a:endParaRPr lang="en-US" b="1" dirty="0">
              <a:solidFill>
                <a:srgbClr val="FF0B53"/>
              </a:solidFill>
            </a:endParaRPr>
          </a:p>
        </p:txBody>
      </p:sp>
      <p:pic>
        <p:nvPicPr>
          <p:cNvPr id="1027" name="Picture 3" descr="C:\Users\berni\OneDrive\Рабочий стол\прескул\photo_2022-02-21_17-17-28 (2).jpg"/>
          <p:cNvPicPr>
            <a:picLocks noChangeAspect="1" noChangeArrowheads="1"/>
          </p:cNvPicPr>
          <p:nvPr/>
        </p:nvPicPr>
        <p:blipFill>
          <a:blip r:embed="rId2" cstate="screen"/>
          <a:srcRect t="-260"/>
          <a:stretch>
            <a:fillRect/>
          </a:stretch>
        </p:blipFill>
        <p:spPr bwMode="auto">
          <a:xfrm>
            <a:off x="1051364" y="1056402"/>
            <a:ext cx="4230320" cy="39627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screen"/>
          <a:srcRect l="5654"/>
          <a:stretch>
            <a:fillRect/>
          </a:stretch>
        </p:blipFill>
        <p:spPr bwMode="auto">
          <a:xfrm>
            <a:off x="6943971" y="951932"/>
            <a:ext cx="4983038" cy="39612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2" descr="C:\Users\berni\OneDrive\Рабочий стол\прескул\photo_2022-02-21_17-17-28.jpg"/>
          <p:cNvPicPr>
            <a:picLocks noChangeAspect="1" noChangeArrowheads="1"/>
          </p:cNvPicPr>
          <p:nvPr/>
        </p:nvPicPr>
        <p:blipFill>
          <a:blip r:embed="rId4" cstate="screen"/>
          <a:srcRect t="23025" b="13157"/>
          <a:stretch>
            <a:fillRect/>
          </a:stretch>
        </p:blipFill>
        <p:spPr bwMode="auto">
          <a:xfrm>
            <a:off x="3603008" y="4101153"/>
            <a:ext cx="5246590" cy="25111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52246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8545773" y="466298"/>
            <a:ext cx="3275463" cy="5868538"/>
          </a:xfrm>
          <a:prstGeom prst="roundRect">
            <a:avLst/>
          </a:prstGeom>
          <a:solidFill>
            <a:srgbClr val="B0E5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00251" y="504967"/>
            <a:ext cx="3275463" cy="5868538"/>
          </a:xfrm>
          <a:prstGeom prst="roundRect">
            <a:avLst/>
          </a:prstGeom>
          <a:solidFill>
            <a:srgbClr val="B0E5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C:\Users\berni\OneDrive\Рабочий стол\прескул\photo_2022-02-21_17-17-38 (3) —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 r="-2497"/>
          <a:stretch>
            <a:fillRect/>
          </a:stretch>
        </p:blipFill>
        <p:spPr bwMode="auto">
          <a:xfrm>
            <a:off x="3754922" y="494244"/>
            <a:ext cx="4669465" cy="27758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771493" y="3701305"/>
            <a:ext cx="4601316" cy="26343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54842" y="764273"/>
            <a:ext cx="3179927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b="1" u="sng" dirty="0" smtClean="0">
                <a:solidFill>
                  <a:srgbClr val="FF0B53"/>
                </a:solidFill>
              </a:rPr>
              <a:t>Портрет выпускника ДОУ глазами учителей:</a:t>
            </a:r>
          </a:p>
          <a:p>
            <a:pPr algn="ctr"/>
            <a:endParaRPr lang="ru-RU" sz="2100" b="1" u="sng" dirty="0" smtClean="0">
              <a:solidFill>
                <a:srgbClr val="FF0B53"/>
              </a:solidFill>
            </a:endParaRPr>
          </a:p>
          <a:p>
            <a:r>
              <a:rPr lang="ru-RU" sz="2100" b="1" dirty="0" smtClean="0"/>
              <a:t>1.Самоорганизованный</a:t>
            </a:r>
          </a:p>
          <a:p>
            <a:r>
              <a:rPr lang="ru-RU" sz="2100" b="1" dirty="0" smtClean="0"/>
              <a:t>2. Обслуживает себя.</a:t>
            </a:r>
          </a:p>
          <a:p>
            <a:r>
              <a:rPr lang="ru-RU" sz="2100" b="1" dirty="0" smtClean="0"/>
              <a:t>3.Положительно относится к себе и к окружающим.</a:t>
            </a:r>
          </a:p>
          <a:p>
            <a:r>
              <a:rPr lang="ru-RU" sz="2100" b="1" dirty="0" smtClean="0"/>
              <a:t>4.Уверенный в себе</a:t>
            </a:r>
          </a:p>
          <a:p>
            <a:r>
              <a:rPr lang="ru-RU" sz="2100" b="1" dirty="0" smtClean="0"/>
              <a:t>5.Умеет слушать  и слышать учителя</a:t>
            </a:r>
          </a:p>
          <a:p>
            <a:r>
              <a:rPr lang="ru-RU" sz="2100" b="1" dirty="0" smtClean="0"/>
              <a:t>6.Владеет понимаем ,</a:t>
            </a:r>
          </a:p>
          <a:p>
            <a:r>
              <a:rPr lang="ru-RU" sz="2100" b="1" dirty="0" smtClean="0"/>
              <a:t>что такое школа</a:t>
            </a:r>
          </a:p>
          <a:p>
            <a:r>
              <a:rPr lang="ru-RU" sz="2100" b="1" dirty="0" smtClean="0"/>
              <a:t>7. Транслирует осознанную обратную связь </a:t>
            </a:r>
          </a:p>
          <a:p>
            <a:pPr algn="ctr"/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693624" y="655093"/>
            <a:ext cx="3179928" cy="6232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b="1" u="sng" dirty="0" smtClean="0">
                <a:solidFill>
                  <a:srgbClr val="FF0B53"/>
                </a:solidFill>
              </a:rPr>
              <a:t>Портрет первоклассника глазами воспитателей:</a:t>
            </a:r>
          </a:p>
          <a:p>
            <a:endParaRPr lang="ru-RU" sz="2100" b="1" dirty="0" smtClean="0"/>
          </a:p>
          <a:p>
            <a:r>
              <a:rPr lang="ru-RU" sz="2100" b="1" dirty="0" smtClean="0"/>
              <a:t>1.Обслуживает себя</a:t>
            </a:r>
          </a:p>
          <a:p>
            <a:r>
              <a:rPr lang="ru-RU" sz="2100" b="1" dirty="0" smtClean="0"/>
              <a:t>2. Задает вопросы</a:t>
            </a:r>
          </a:p>
          <a:p>
            <a:r>
              <a:rPr lang="ru-RU" sz="2100" b="1" dirty="0" smtClean="0"/>
              <a:t>3.Способен решать конфликтные ситуации адекватным образом.</a:t>
            </a:r>
          </a:p>
          <a:p>
            <a:r>
              <a:rPr lang="ru-RU" sz="2100" b="1" dirty="0" smtClean="0"/>
              <a:t>4.Активный, коммуникативный, легко общается со сверстниками и взрослыми.</a:t>
            </a:r>
          </a:p>
          <a:p>
            <a:r>
              <a:rPr lang="ru-RU" sz="2100" b="1" dirty="0" smtClean="0"/>
              <a:t>5.Знает буквы и цифры. </a:t>
            </a:r>
          </a:p>
          <a:p>
            <a:r>
              <a:rPr lang="ru-RU" sz="2100" b="1" dirty="0" smtClean="0"/>
              <a:t>6. Изучает окружающий мир. Ориентируется в нем.</a:t>
            </a:r>
          </a:p>
          <a:p>
            <a:pPr algn="ctr"/>
            <a:endParaRPr lang="ru-RU" sz="2400" b="1" dirty="0" smtClean="0"/>
          </a:p>
          <a:p>
            <a:pPr algn="ctr"/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5622878" y="1367051"/>
            <a:ext cx="6114197" cy="3753134"/>
          </a:xfrm>
          <a:prstGeom prst="roundRect">
            <a:avLst/>
          </a:prstGeom>
          <a:solidFill>
            <a:srgbClr val="B0E5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45911" y="1351128"/>
            <a:ext cx="4585648" cy="3753134"/>
          </a:xfrm>
          <a:prstGeom prst="roundRect">
            <a:avLst/>
          </a:prstGeom>
          <a:solidFill>
            <a:srgbClr val="B0E5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55915" y="272955"/>
            <a:ext cx="8706621" cy="846161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FF0B53"/>
                </a:solidFill>
                <a:latin typeface="+mn-lt"/>
              </a:rPr>
              <a:t>                 Что хотим узнать?</a:t>
            </a:r>
            <a:r>
              <a:rPr lang="ru-RU" b="1" dirty="0" smtClean="0">
                <a:solidFill>
                  <a:srgbClr val="FF0B53"/>
                </a:solidFill>
              </a:rPr>
              <a:t>	</a:t>
            </a:r>
            <a:endParaRPr lang="en-US" b="1" dirty="0">
              <a:solidFill>
                <a:srgbClr val="FF0B53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4390" y="1534074"/>
            <a:ext cx="41979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FF0000"/>
                </a:solidFill>
              </a:rPr>
              <a:t>Учителя</a:t>
            </a:r>
          </a:p>
          <a:p>
            <a:r>
              <a:rPr lang="ru-RU" sz="2400" b="1" dirty="0" smtClean="0"/>
              <a:t> 1. Информацию об умениях, навыках, знаниях на этапе поступления в школу</a:t>
            </a:r>
          </a:p>
          <a:p>
            <a:r>
              <a:rPr lang="ru-RU" sz="2400" b="1" dirty="0" smtClean="0"/>
              <a:t>2. О работе воспитателя</a:t>
            </a:r>
          </a:p>
          <a:p>
            <a:r>
              <a:rPr lang="ru-RU" sz="2400" b="1" dirty="0" smtClean="0"/>
              <a:t>3. Больше о портрете выпускника</a:t>
            </a:r>
          </a:p>
          <a:p>
            <a:r>
              <a:rPr lang="ru-RU" sz="2400" b="1" dirty="0" smtClean="0"/>
              <a:t>4.Об ОП ДОО</a:t>
            </a:r>
          </a:p>
          <a:p>
            <a:r>
              <a:rPr lang="ru-RU" sz="2400" b="1" dirty="0" smtClean="0"/>
              <a:t>5.О структуре занятия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10372" y="1452349"/>
            <a:ext cx="587211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FF0000"/>
                </a:solidFill>
              </a:rPr>
              <a:t>Воспитатели</a:t>
            </a:r>
          </a:p>
          <a:p>
            <a:r>
              <a:rPr lang="ru-RU" sz="2400" b="1" dirty="0" smtClean="0"/>
              <a:t> 1. Что нужно выпускникам для облегчения адаптации в школе</a:t>
            </a:r>
          </a:p>
          <a:p>
            <a:r>
              <a:rPr lang="ru-RU" sz="2400" b="1" dirty="0" smtClean="0"/>
              <a:t>2. Что будет требовать учитель</a:t>
            </a:r>
          </a:p>
          <a:p>
            <a:r>
              <a:rPr lang="ru-RU" sz="2400" b="1" dirty="0" smtClean="0"/>
              <a:t>3. Каковы правила для учеников в школе</a:t>
            </a:r>
          </a:p>
          <a:p>
            <a:r>
              <a:rPr lang="ru-RU" sz="2400" b="1" dirty="0" smtClean="0"/>
              <a:t>4.Принципы оценивания деятельности детей в школе</a:t>
            </a:r>
          </a:p>
          <a:p>
            <a:r>
              <a:rPr lang="ru-RU" sz="2400" b="1" dirty="0" smtClean="0"/>
              <a:t>5.Как учитель способствует развитию индивидуальности ребенка.</a:t>
            </a:r>
          </a:p>
          <a:p>
            <a:pPr algn="ctr"/>
            <a:endParaRPr lang="ru-RU" sz="2400" b="1" dirty="0" smtClean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518153" y="5536442"/>
            <a:ext cx="8706621" cy="8461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B53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                Как будем действовать?</a:t>
            </a: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B5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	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B5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393371" y="0"/>
            <a:ext cx="11103429" cy="855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B53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B53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План действий по реализации общей цели</a:t>
            </a:r>
            <a:r>
              <a:rPr kumimoji="0" lang="ru-RU" sz="3600" b="1" i="0" u="none" strike="noStrike" kern="1200" cap="none" spc="0" normalizeH="0" noProof="0" dirty="0" smtClean="0">
                <a:ln>
                  <a:noFill/>
                </a:ln>
                <a:solidFill>
                  <a:srgbClr val="FF0B53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-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FF0B53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1400628" y="1240971"/>
          <a:ext cx="9800772" cy="5399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534885" y="718458"/>
            <a:ext cx="9209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B53"/>
                </a:solidFill>
              </a:rPr>
              <a:t>создание единого пространства, работающего на ребенка и для  ребенка</a:t>
            </a:r>
            <a:endParaRPr lang="ru-RU" sz="2000" b="1" dirty="0">
              <a:solidFill>
                <a:srgbClr val="FF0B5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4640239" y="1856095"/>
            <a:ext cx="7069540" cy="4162568"/>
          </a:xfrm>
          <a:prstGeom prst="roundRect">
            <a:avLst/>
          </a:prstGeom>
          <a:solidFill>
            <a:srgbClr val="B0E5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59845" y="941695"/>
            <a:ext cx="8132155" cy="1046181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4000" b="1" dirty="0" smtClean="0">
                <a:solidFill>
                  <a:srgbClr val="FF0000"/>
                </a:solidFill>
              </a:rPr>
              <a:t>Общий чат </a:t>
            </a:r>
            <a:br>
              <a:rPr lang="ru-RU" sz="4000" b="1" dirty="0" smtClean="0">
                <a:solidFill>
                  <a:srgbClr val="FF0000"/>
                </a:solidFill>
              </a:rPr>
            </a:br>
            <a:r>
              <a:rPr lang="ru-RU" sz="4000" b="1" dirty="0" smtClean="0">
                <a:solidFill>
                  <a:srgbClr val="FF0000"/>
                </a:solidFill>
              </a:rPr>
              <a:t>учителей и воспитателей</a:t>
            </a:r>
            <a:br>
              <a:rPr lang="ru-RU" sz="4000" b="1" dirty="0" smtClean="0">
                <a:solidFill>
                  <a:srgbClr val="FF0000"/>
                </a:solidFill>
              </a:rPr>
            </a:b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b="1" dirty="0">
              <a:solidFill>
                <a:srgbClr val="FF0B53"/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9810" y="196794"/>
            <a:ext cx="3357348" cy="64289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741459" y="2244570"/>
            <a:ext cx="7086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b="1" dirty="0" smtClean="0"/>
              <a:t>1. Неделя (Увлекательная математика (</a:t>
            </a:r>
            <a:r>
              <a:rPr lang="en-US" sz="2400" b="1" dirty="0" smtClean="0"/>
              <a:t>hard skills</a:t>
            </a:r>
            <a:r>
              <a:rPr lang="ru-RU" sz="2400" b="1" dirty="0" smtClean="0"/>
              <a:t> )     2. Неделя (Экспериментируем с живой и неживой природой (</a:t>
            </a:r>
            <a:r>
              <a:rPr lang="en-US" sz="2400" b="1" dirty="0" smtClean="0"/>
              <a:t>soft skills</a:t>
            </a:r>
            <a:r>
              <a:rPr lang="ru-RU" sz="2400" b="1" dirty="0" smtClean="0"/>
              <a:t>)) </a:t>
            </a:r>
          </a:p>
          <a:p>
            <a:pPr lvl="0"/>
            <a:r>
              <a:rPr lang="ru-RU" sz="2400" b="1" dirty="0" smtClean="0"/>
              <a:t>3. Неделя (Творческая лаборатория учимся говорить и творить (</a:t>
            </a:r>
            <a:r>
              <a:rPr lang="en-US" sz="2400" b="1" dirty="0" smtClean="0"/>
              <a:t>soft skills</a:t>
            </a:r>
            <a:r>
              <a:rPr lang="ru-RU" sz="2400" b="1" dirty="0" smtClean="0"/>
              <a:t>)</a:t>
            </a:r>
          </a:p>
          <a:p>
            <a:pPr lvl="0"/>
            <a:r>
              <a:rPr lang="ru-RU" sz="2400" b="1" dirty="0" smtClean="0"/>
              <a:t>4. Неделя (Спортивная карусель: движение и здоровье (</a:t>
            </a:r>
            <a:r>
              <a:rPr lang="en-US" sz="2400" b="1" dirty="0" smtClean="0"/>
              <a:t>hard skills</a:t>
            </a:r>
            <a:r>
              <a:rPr lang="ru-RU" sz="2400" b="1" dirty="0" smtClean="0"/>
              <a:t>), </a:t>
            </a:r>
          </a:p>
          <a:p>
            <a:r>
              <a:rPr lang="ru-RU" sz="2400" b="1" dirty="0" smtClean="0"/>
              <a:t>5.Неделя (очные встречи воспитателей, учителей, дошкольников, учеников, родителей). </a:t>
            </a:r>
            <a:endParaRPr lang="ru-RU" sz="2400" b="1" dirty="0"/>
          </a:p>
        </p:txBody>
      </p:sp>
    </p:spTree>
    <p:extLst>
      <p:ext uri="{BB962C8B-B14F-4D97-AF65-F5344CB8AC3E}">
        <p14:creationId xmlns="" xmlns:p14="http://schemas.microsoft.com/office/powerpoint/2010/main" val="36817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171" y="627798"/>
            <a:ext cx="12017829" cy="588965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3600" b="1" dirty="0" smtClean="0">
                <a:solidFill>
                  <a:srgbClr val="FF0000"/>
                </a:solidFill>
              </a:rPr>
              <a:t>Формирование свода правил, </a:t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единых для школы и сада 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03342" y="1578105"/>
            <a:ext cx="3460102" cy="48441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162500" y="1586699"/>
            <a:ext cx="3646714" cy="47565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610670" y="1427275"/>
            <a:ext cx="2939142" cy="52251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screen"/>
          <a:srcRect l="8803"/>
          <a:stretch>
            <a:fillRect/>
          </a:stretch>
        </p:blipFill>
        <p:spPr bwMode="auto">
          <a:xfrm>
            <a:off x="3916906" y="1404018"/>
            <a:ext cx="4423987" cy="38658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45659" y="1243570"/>
            <a:ext cx="3466531" cy="52598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screen"/>
          <a:srcRect r="4966"/>
          <a:stretch>
            <a:fillRect/>
          </a:stretch>
        </p:blipFill>
        <p:spPr bwMode="auto">
          <a:xfrm>
            <a:off x="8527796" y="1243561"/>
            <a:ext cx="3482234" cy="52937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687285" y="435429"/>
            <a:ext cx="8708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Волшебный словарик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27714" y="5769429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Ошибаться не страшно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7963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534" t="1343" b="1974"/>
          <a:stretch>
            <a:fillRect/>
          </a:stretch>
        </p:blipFill>
        <p:spPr bwMode="auto">
          <a:xfrm>
            <a:off x="7683690" y="491319"/>
            <a:ext cx="4199837" cy="58958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screen"/>
          <a:srcRect l="15100"/>
          <a:stretch>
            <a:fillRect/>
          </a:stretch>
        </p:blipFill>
        <p:spPr bwMode="auto">
          <a:xfrm>
            <a:off x="2538483" y="3275463"/>
            <a:ext cx="4844955" cy="32100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screen"/>
          <a:srcRect l="3554" t="1811" r="2666"/>
          <a:stretch>
            <a:fillRect/>
          </a:stretch>
        </p:blipFill>
        <p:spPr bwMode="auto">
          <a:xfrm>
            <a:off x="532263" y="286603"/>
            <a:ext cx="5281683" cy="37007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1411</TotalTime>
  <Words>774</Words>
  <Application>Microsoft Office PowerPoint</Application>
  <PresentationFormat>Произвольный</PresentationFormat>
  <Paragraphs>116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Office Theme</vt:lpstr>
      <vt:lpstr>        Представление опыта работы по реализации тематической недели  «Взаимодействие детского сада и школы  (дети, родители, педагоги)»  Ребенок в фокусе: сотрудничество между детским садом и школой </vt:lpstr>
      <vt:lpstr>Деловая игра воспитателей и учителей </vt:lpstr>
      <vt:lpstr>Слайд 3</vt:lpstr>
      <vt:lpstr>                 Что хотим узнать? </vt:lpstr>
      <vt:lpstr>Слайд 5</vt:lpstr>
      <vt:lpstr>Общий чат  учителей и воспитателей  </vt:lpstr>
      <vt:lpstr>Формирование свода правил,  единых для школы и сада   </vt:lpstr>
      <vt:lpstr>Слайд 8</vt:lpstr>
      <vt:lpstr>Слайд 9</vt:lpstr>
      <vt:lpstr>Слайд 10</vt:lpstr>
      <vt:lpstr>Слайд 11</vt:lpstr>
      <vt:lpstr>Как вы определите, что ребенок готов к школе?</vt:lpstr>
      <vt:lpstr> Реализация проектов  школьников и воспитанников СОШ №36, Гимназия №4, сборные по футболу начальных школ Г.о.Подольск </vt:lpstr>
      <vt:lpstr>Слайд 14</vt:lpstr>
      <vt:lpstr>Слайд 15</vt:lpstr>
      <vt:lpstr>Результаты совместной деятельности  СОШ и ДОУ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User</dc:creator>
  <cp:lastModifiedBy>Виктория Эберлин</cp:lastModifiedBy>
  <cp:revision>204</cp:revision>
  <dcterms:created xsi:type="dcterms:W3CDTF">2020-05-18T13:32:58Z</dcterms:created>
  <dcterms:modified xsi:type="dcterms:W3CDTF">2022-03-31T14:43:53Z</dcterms:modified>
</cp:coreProperties>
</file>