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7" r:id="rId3"/>
    <p:sldId id="258" r:id="rId4"/>
    <p:sldId id="264" r:id="rId5"/>
    <p:sldId id="266" r:id="rId6"/>
    <p:sldId id="278" r:id="rId7"/>
    <p:sldId id="279" r:id="rId8"/>
    <p:sldId id="267" r:id="rId9"/>
    <p:sldId id="280" r:id="rId10"/>
    <p:sldId id="272" r:id="rId11"/>
    <p:sldId id="262" r:id="rId12"/>
    <p:sldId id="273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-276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21435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3396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2071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5164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1800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0418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1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983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35272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7304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745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36BA8-FED2-4A4B-B9E9-0F465B4F181E}" type="datetimeFigureOut">
              <a:rPr lang="ru-RU" smtClean="0"/>
              <a:t>22.03.2022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FEC500-F9BD-4724-9C6E-FA8776419F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1526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057" y="0"/>
            <a:ext cx="12219710" cy="68341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0800000" flipH="1" flipV="1">
            <a:off x="1974272" y="552792"/>
            <a:ext cx="80910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общеобразовательное учреждение </a:t>
            </a:r>
          </a:p>
          <a:p>
            <a:pPr algn="ctr"/>
            <a:r>
              <a:rPr lang="ru-RU" sz="2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«Гимназия №7»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89018" y="2086890"/>
            <a:ext cx="763385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Мастер-класс</a:t>
            </a:r>
            <a:r>
              <a:rPr lang="ru-RU" sz="3000" b="1" dirty="0" smtClean="0">
                <a:latin typeface="Monotype Corsiva" panose="03010101010201010101" pitchFamily="66" charset="0"/>
              </a:rPr>
              <a:t> </a:t>
            </a:r>
          </a:p>
          <a:p>
            <a:pPr algn="ctr"/>
            <a:r>
              <a:rPr lang="ru-RU" sz="3200" b="1" i="1" dirty="0" smtClean="0">
                <a:latin typeface="Monotype Corsiva" panose="03010101010201010101" pitchFamily="66" charset="0"/>
              </a:rPr>
              <a:t>«</a:t>
            </a:r>
            <a:r>
              <a:rPr lang="ru-RU" sz="3200" b="1" i="1" dirty="0">
                <a:latin typeface="Monotype Corsiva" panose="03010101010201010101" pitchFamily="66" charset="0"/>
              </a:rPr>
              <a:t>Потенциал арт-методики «Шифоновая радуга» для успешной адаптации детей раннего возраст» 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7377547" y="4538310"/>
            <a:ext cx="48906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старший воспитатель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Ильина Наталья Владимировна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15345" y="5666291"/>
            <a:ext cx="2604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Подольск, 2022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3971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0"/>
            <a:ext cx="12244816" cy="684610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904257" y="404143"/>
            <a:ext cx="104047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Арт-техника «Рисование спиральками»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0" r="4086"/>
          <a:stretch/>
        </p:blipFill>
        <p:spPr>
          <a:xfrm>
            <a:off x="1251845" y="2521527"/>
            <a:ext cx="4118406" cy="3668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893619" y="1094509"/>
            <a:ext cx="10844934" cy="1195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Взрослый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берет лоскут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 уголок, поднимает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его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начинает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совершать вращательные движения рукой, опуская плавно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пол. Получилась </a:t>
            </a:r>
            <a:r>
              <a:rPr lang="ru-RU" sz="2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«спиралька».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Таким 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образом, появляются варианты для образов: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«цветок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», «солнышко», </a:t>
            </a: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веточка», «зимний узор» и пр. </a:t>
            </a:r>
            <a:endParaRPr lang="ru-RU" sz="21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638" y="2521527"/>
            <a:ext cx="4891498" cy="36686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7535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r="7572" b="2608"/>
          <a:stretch/>
        </p:blipFill>
        <p:spPr>
          <a:xfrm>
            <a:off x="7641461" y="1800480"/>
            <a:ext cx="4209840" cy="3451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889544" y="3674637"/>
            <a:ext cx="292330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dirty="0"/>
              <a:t>«Морские обитатели»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3217" y="5648980"/>
            <a:ext cx="282632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«Ёлочка»</a:t>
            </a:r>
            <a:endParaRPr lang="ru-RU" sz="2200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3" r="13257"/>
          <a:stretch/>
        </p:blipFill>
        <p:spPr>
          <a:xfrm>
            <a:off x="4413280" y="1066799"/>
            <a:ext cx="3083291" cy="37268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655" y="611628"/>
            <a:ext cx="3886200" cy="2914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5102870" y="5173557"/>
            <a:ext cx="17041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«Цветочек»</a:t>
            </a:r>
            <a:endParaRPr lang="ru-RU" sz="2200" b="1" dirty="0"/>
          </a:p>
        </p:txBody>
      </p:sp>
    </p:spTree>
    <p:extLst>
      <p:ext uri="{BB962C8B-B14F-4D97-AF65-F5344CB8AC3E}">
        <p14:creationId xmlns:p14="http://schemas.microsoft.com/office/powerpoint/2010/main" val="15676337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7636" y="11896"/>
            <a:ext cx="12229636" cy="683420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77834" y="1363066"/>
            <a:ext cx="61306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 smtClean="0">
                <a:latin typeface="Monotype Corsiva" panose="03010101010201010101" pitchFamily="66" charset="0"/>
              </a:rPr>
              <a:t>Благодарим за внимание!</a:t>
            </a:r>
            <a:endParaRPr lang="ru-RU" sz="4400" b="1" dirty="0">
              <a:latin typeface="Monotype Corsiva" panose="03010101010201010101" pitchFamily="66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245" y="2336506"/>
            <a:ext cx="5180534" cy="4509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95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917"/>
            <a:ext cx="12223539" cy="6834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3116" y="831272"/>
            <a:ext cx="6600863" cy="5194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-383987" y="928255"/>
            <a:ext cx="5259589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300" dirty="0" smtClean="0">
                <a:cs typeface="Times New Roman" panose="02020603050405020304" pitchFamily="18" charset="0"/>
              </a:rPr>
              <a:t>Лучше средство</a:t>
            </a:r>
          </a:p>
          <a:p>
            <a:pPr algn="ctr"/>
            <a:r>
              <a:rPr lang="ru-RU" sz="2300" dirty="0" smtClean="0">
                <a:cs typeface="Times New Roman" panose="02020603050405020304" pitchFamily="18" charset="0"/>
              </a:rPr>
              <a:t>преодоления </a:t>
            </a:r>
            <a:r>
              <a:rPr lang="ru-RU" sz="2300" dirty="0" err="1" smtClean="0">
                <a:cs typeface="Times New Roman" panose="02020603050405020304" pitchFamily="18" charset="0"/>
              </a:rPr>
              <a:t>дезадаптации</a:t>
            </a:r>
            <a:r>
              <a:rPr lang="ru-RU" sz="2300" dirty="0" smtClean="0"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300" dirty="0" smtClean="0">
                <a:cs typeface="Times New Roman" panose="02020603050405020304" pitchFamily="18" charset="0"/>
              </a:rPr>
              <a:t>ребенка к детскому саду -</a:t>
            </a:r>
          </a:p>
          <a:p>
            <a:pPr algn="ctr"/>
            <a:r>
              <a:rPr lang="ru-RU" sz="2500" b="1" dirty="0" smtClean="0">
                <a:cs typeface="Times New Roman" panose="02020603050405020304" pitchFamily="18" charset="0"/>
              </a:rPr>
              <a:t>игра!</a:t>
            </a:r>
            <a:endParaRPr lang="ru-RU" sz="2500" b="1" dirty="0"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667" y="2729345"/>
            <a:ext cx="4539935" cy="3477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34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0"/>
            <a:ext cx="12223539" cy="68342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t="17612" r="17452" b="3810"/>
          <a:stretch/>
        </p:blipFill>
        <p:spPr>
          <a:xfrm>
            <a:off x="6470071" y="2700857"/>
            <a:ext cx="4793673" cy="34223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470072" y="872836"/>
            <a:ext cx="523845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Арт-методика «</a:t>
            </a:r>
            <a:r>
              <a:rPr lang="ru-RU" sz="2400" dirty="0"/>
              <a:t>Ш</a:t>
            </a:r>
            <a:r>
              <a:rPr lang="ru-RU" sz="2400" dirty="0" smtClean="0"/>
              <a:t>ифоновая радуга» проста и безопасна в использовании с детьми раннего возраста</a:t>
            </a:r>
            <a:endParaRPr lang="ru-RU" sz="24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236" y="449520"/>
            <a:ext cx="4255258" cy="5673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3379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0"/>
            <a:ext cx="12223539" cy="6834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6073" y="1149928"/>
            <a:ext cx="6855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Прозрачные прятки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2000" y="2514093"/>
            <a:ext cx="5056908" cy="37926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43346" y="4672005"/>
            <a:ext cx="5999018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«прячется», укрываясь шифоновым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платком. Взрослый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«ищет» его, спрашивая: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где у нас (имя)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ребенка? Куда спрятался?». 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Тут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ребенок, снимая платок с головы, говорит: </a:t>
            </a: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вот я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8" t="6443" r="6363" b="7656"/>
          <a:stretch/>
        </p:blipFill>
        <p:spPr>
          <a:xfrm>
            <a:off x="337448" y="691365"/>
            <a:ext cx="5578098" cy="33818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019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792"/>
            <a:ext cx="12223539" cy="6834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620982" y="507922"/>
            <a:ext cx="895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«Платочек - летает»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0" y="2513351"/>
            <a:ext cx="429490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каждого ребенка в руках платочки. Воспитатель вместе с детьми проговаривает слова и в такт взмахивает платками, накрывая части тела в соответствии с текстом: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платочек легкий 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прямо в небо полетел,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 летел, летел, летел, 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ножки (ручки, животик…)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деткам сел! 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6" y="1385455"/>
            <a:ext cx="6141028" cy="4605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79233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44782" y="521777"/>
            <a:ext cx="895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«Салют»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7182" y="1051645"/>
            <a:ext cx="879763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Ребенок прячет платок в ладонях и по команде педагога «раз, два, три», подбрасывает его вверх. Получается разноцветный салют.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717" y="1821086"/>
            <a:ext cx="6124758" cy="45935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24787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0"/>
            <a:ext cx="12216533" cy="683029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253836" y="1061054"/>
            <a:ext cx="895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«Ленточки в коробке»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93552" y="2084906"/>
            <a:ext cx="3816927" cy="381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разных сторон коробки имеются небольшие отверстия, внутри коробки лежат ленточки, платочки, концы которых выглядывают. Предлагаем вытащить ленты, платочки через дырочки, поддерживаем словами:</a:t>
            </a:r>
          </a:p>
          <a:p>
            <a:pPr algn="just"/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Тянем – потянем, вытянули платочек. Хитрая ленточки спряталась, а мы ее нашли!»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855" y="617117"/>
            <a:ext cx="43434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907934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770" y="11896"/>
            <a:ext cx="12223539" cy="68342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1075167" y="709623"/>
            <a:ext cx="89500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«Морские волны»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164" y="1814944"/>
            <a:ext cx="5624302" cy="42182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631872" y="1992125"/>
            <a:ext cx="5004371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Полотно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растягивают дети и взрослые стоя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его периметру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держатся за край. Когда «дует»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слабый ветер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море появляются тихие волны, а 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когда «дует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сильный ветер – высокие «волны</a:t>
            </a:r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200" b="0" i="0" u="none" strike="noStrike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7362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0"/>
            <a:ext cx="12307758" cy="688129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flipH="1">
            <a:off x="6119826" y="681896"/>
            <a:ext cx="480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Арт-техника </a:t>
            </a:r>
          </a:p>
          <a:p>
            <a:pPr algn="ctr"/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«Рисование кляксами»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115308" y="1832133"/>
            <a:ext cx="5256753" cy="2003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1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Взрослый расстилает базовое полотно на полу и рядом раскладывает шифоновые лоскутки разного цвета и размера. Затем поднимает лоскут над полотном и опускает. Получается </a:t>
            </a:r>
            <a:r>
              <a:rPr lang="ru-RU" sz="2400" b="1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«клякса»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9" t="6016" r="13607" b="11346"/>
          <a:stretch/>
        </p:blipFill>
        <p:spPr>
          <a:xfrm>
            <a:off x="6691430" y="3915421"/>
            <a:ext cx="4104508" cy="2649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30" y="1285238"/>
            <a:ext cx="5527659" cy="4145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217432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1724</TotalTime>
  <Words>394</Words>
  <Application>Microsoft Office PowerPoint</Application>
  <PresentationFormat>Произвольный</PresentationFormat>
  <Paragraphs>41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вячеслав ильин</dc:creator>
  <cp:lastModifiedBy>RePack by Diakov</cp:lastModifiedBy>
  <cp:revision>45</cp:revision>
  <dcterms:created xsi:type="dcterms:W3CDTF">2020-02-02T15:23:05Z</dcterms:created>
  <dcterms:modified xsi:type="dcterms:W3CDTF">2022-03-22T13:34:54Z</dcterms:modified>
</cp:coreProperties>
</file>