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9"/>
  </p:notesMasterIdLst>
  <p:sldIdLst>
    <p:sldId id="280" r:id="rId5"/>
    <p:sldId id="300" r:id="rId6"/>
    <p:sldId id="283" r:id="rId7"/>
    <p:sldId id="301" r:id="rId8"/>
    <p:sldId id="282" r:id="rId9"/>
    <p:sldId id="303" r:id="rId10"/>
    <p:sldId id="302" r:id="rId11"/>
    <p:sldId id="298" r:id="rId12"/>
    <p:sldId id="285" r:id="rId13"/>
    <p:sldId id="288" r:id="rId14"/>
    <p:sldId id="290" r:id="rId15"/>
    <p:sldId id="289" r:id="rId16"/>
    <p:sldId id="292" r:id="rId17"/>
    <p:sldId id="291" r:id="rId18"/>
    <p:sldId id="296" r:id="rId19"/>
    <p:sldId id="297" r:id="rId20"/>
    <p:sldId id="304" r:id="rId21"/>
    <p:sldId id="294" r:id="rId22"/>
    <p:sldId id="293" r:id="rId23"/>
    <p:sldId id="286" r:id="rId24"/>
    <p:sldId id="295" r:id="rId25"/>
    <p:sldId id="305" r:id="rId26"/>
    <p:sldId id="306" r:id="rId27"/>
    <p:sldId id="287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Афанасьева" initials="ЮА" lastIdx="1" clrIdx="0">
    <p:extLst>
      <p:ext uri="{19B8F6BF-5375-455C-9EA6-DF929625EA0E}">
        <p15:presenceInfo xmlns:p15="http://schemas.microsoft.com/office/powerpoint/2012/main" userId="07a1a9c62f8a15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60"/>
  </p:normalViewPr>
  <p:slideViewPr>
    <p:cSldViewPr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CEFCF0-E99E-42B8-943B-9293E428854F}" type="doc">
      <dgm:prSet loTypeId="urn:microsoft.com/office/officeart/2005/8/layout/hList7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824BFB2E-6207-4C2A-901D-039449D5F3CD}">
      <dgm:prSet/>
      <dgm:spPr/>
      <dgm:t>
        <a:bodyPr/>
        <a:lstStyle/>
        <a:p>
          <a:pPr algn="ctr" rtl="0"/>
          <a:endParaRPr lang="ru-RU" dirty="0"/>
        </a:p>
      </dgm:t>
    </dgm:pt>
    <dgm:pt modelId="{BAC6C2D8-9813-434D-A76C-806BA539A738}" type="parTrans" cxnId="{653CA3B6-B7CE-4BA3-8A0F-9D5316D4B6EE}">
      <dgm:prSet/>
      <dgm:spPr/>
      <dgm:t>
        <a:bodyPr/>
        <a:lstStyle/>
        <a:p>
          <a:endParaRPr lang="ru-RU"/>
        </a:p>
      </dgm:t>
    </dgm:pt>
    <dgm:pt modelId="{C9BD61F5-C72E-4899-A5D3-276BAD06977C}" type="sibTrans" cxnId="{653CA3B6-B7CE-4BA3-8A0F-9D5316D4B6EE}">
      <dgm:prSet/>
      <dgm:spPr/>
      <dgm:t>
        <a:bodyPr/>
        <a:lstStyle/>
        <a:p>
          <a:endParaRPr lang="ru-RU"/>
        </a:p>
      </dgm:t>
    </dgm:pt>
    <dgm:pt modelId="{002E1B85-826E-44AF-8D32-2082C163CCCF}">
      <dgm:prSet/>
      <dgm:spPr/>
      <dgm:t>
        <a:bodyPr/>
        <a:lstStyle/>
        <a:p>
          <a:pPr rtl="0"/>
          <a:endParaRPr lang="ru-RU" dirty="0"/>
        </a:p>
      </dgm:t>
    </dgm:pt>
    <dgm:pt modelId="{C980C1AD-11B9-446F-8D13-3AF38F173909}" type="sibTrans" cxnId="{DA1E202E-D5B1-4C41-85FC-74F4251D64FB}">
      <dgm:prSet/>
      <dgm:spPr/>
      <dgm:t>
        <a:bodyPr/>
        <a:lstStyle/>
        <a:p>
          <a:endParaRPr lang="ru-RU"/>
        </a:p>
      </dgm:t>
    </dgm:pt>
    <dgm:pt modelId="{B426A5CA-ADBC-4484-AD28-4225C42C1ACA}" type="parTrans" cxnId="{DA1E202E-D5B1-4C41-85FC-74F4251D64FB}">
      <dgm:prSet/>
      <dgm:spPr/>
      <dgm:t>
        <a:bodyPr/>
        <a:lstStyle/>
        <a:p>
          <a:endParaRPr lang="ru-RU"/>
        </a:p>
      </dgm:t>
    </dgm:pt>
    <dgm:pt modelId="{7502D243-49B4-4ED0-8475-3AFEC33B08E2}" type="pres">
      <dgm:prSet presAssocID="{66CEFCF0-E99E-42B8-943B-9293E428854F}" presName="Name0" presStyleCnt="0">
        <dgm:presLayoutVars>
          <dgm:dir/>
          <dgm:resizeHandles val="exact"/>
        </dgm:presLayoutVars>
      </dgm:prSet>
      <dgm:spPr/>
    </dgm:pt>
    <dgm:pt modelId="{478302FF-BF13-46BD-A0F2-7FB5E8B713B9}" type="pres">
      <dgm:prSet presAssocID="{66CEFCF0-E99E-42B8-943B-9293E428854F}" presName="fgShape" presStyleLbl="fgShp" presStyleIdx="0" presStyleCnt="1" custFlipVert="1" custFlipHor="0" custScaleX="13855" custScaleY="37983" custLinFactY="-200000" custLinFactNeighborX="27685" custLinFactNeighborY="-222253"/>
      <dgm:spPr/>
    </dgm:pt>
    <dgm:pt modelId="{510EC2FF-4EEA-4757-8A3D-8032B74A38CD}" type="pres">
      <dgm:prSet presAssocID="{66CEFCF0-E99E-42B8-943B-9293E428854F}" presName="linComp" presStyleCnt="0"/>
      <dgm:spPr/>
    </dgm:pt>
    <dgm:pt modelId="{F5125D46-3F9C-4EFC-B8BD-9630436D4735}" type="pres">
      <dgm:prSet presAssocID="{002E1B85-826E-44AF-8D32-2082C163CCCF}" presName="compNode" presStyleCnt="0"/>
      <dgm:spPr/>
    </dgm:pt>
    <dgm:pt modelId="{601AC6D3-9170-4898-B579-A4BF48C21DC7}" type="pres">
      <dgm:prSet presAssocID="{002E1B85-826E-44AF-8D32-2082C163CCCF}" presName="bkgdShape" presStyleLbl="node1" presStyleIdx="0" presStyleCnt="2"/>
      <dgm:spPr/>
    </dgm:pt>
    <dgm:pt modelId="{1CA7833B-569D-41D4-AD56-4CE1D13A709D}" type="pres">
      <dgm:prSet presAssocID="{002E1B85-826E-44AF-8D32-2082C163CCCF}" presName="nodeTx" presStyleLbl="node1" presStyleIdx="0" presStyleCnt="2">
        <dgm:presLayoutVars>
          <dgm:bulletEnabled val="1"/>
        </dgm:presLayoutVars>
      </dgm:prSet>
      <dgm:spPr/>
    </dgm:pt>
    <dgm:pt modelId="{ACE5B519-C9B3-40F4-84F0-819009B1E330}" type="pres">
      <dgm:prSet presAssocID="{002E1B85-826E-44AF-8D32-2082C163CCCF}" presName="invisiNode" presStyleLbl="node1" presStyleIdx="0" presStyleCnt="2"/>
      <dgm:spPr/>
    </dgm:pt>
    <dgm:pt modelId="{5C81DD06-BC09-40BC-B492-AE38935F8006}" type="pres">
      <dgm:prSet presAssocID="{002E1B85-826E-44AF-8D32-2082C163CCCF}" presName="imagNode" presStyleLbl="fgImgPlace1" presStyleIdx="0" presStyleCnt="2" custLinFactNeighborX="-2950" custLinFactNeighborY="-13835"/>
      <dgm:spPr/>
    </dgm:pt>
    <dgm:pt modelId="{1F7F22A5-661D-4D36-AAA4-C18D7A9E982D}" type="pres">
      <dgm:prSet presAssocID="{C980C1AD-11B9-446F-8D13-3AF38F173909}" presName="sibTrans" presStyleLbl="sibTrans2D1" presStyleIdx="0" presStyleCnt="0"/>
      <dgm:spPr/>
    </dgm:pt>
    <dgm:pt modelId="{BF5E3E50-DD09-4FD0-ACA4-D5E9BD1D5FF4}" type="pres">
      <dgm:prSet presAssocID="{824BFB2E-6207-4C2A-901D-039449D5F3CD}" presName="compNode" presStyleCnt="0"/>
      <dgm:spPr/>
    </dgm:pt>
    <dgm:pt modelId="{0FDE2291-E80B-4206-9B6D-3F3AC8E7DD0B}" type="pres">
      <dgm:prSet presAssocID="{824BFB2E-6207-4C2A-901D-039449D5F3CD}" presName="bkgdShape" presStyleLbl="node1" presStyleIdx="1" presStyleCnt="2" custLinFactNeighborX="-1172" custLinFactNeighborY="1343"/>
      <dgm:spPr/>
    </dgm:pt>
    <dgm:pt modelId="{6A1EB38D-B74F-4C4F-B099-8F6F3888992B}" type="pres">
      <dgm:prSet presAssocID="{824BFB2E-6207-4C2A-901D-039449D5F3CD}" presName="nodeTx" presStyleLbl="node1" presStyleIdx="1" presStyleCnt="2">
        <dgm:presLayoutVars>
          <dgm:bulletEnabled val="1"/>
        </dgm:presLayoutVars>
      </dgm:prSet>
      <dgm:spPr/>
    </dgm:pt>
    <dgm:pt modelId="{C78E9D3C-4668-49AB-B294-CFDB2349CA36}" type="pres">
      <dgm:prSet presAssocID="{824BFB2E-6207-4C2A-901D-039449D5F3CD}" presName="invisiNode" presStyleLbl="node1" presStyleIdx="1" presStyleCnt="2"/>
      <dgm:spPr/>
    </dgm:pt>
    <dgm:pt modelId="{DA315D59-7CFA-4037-B721-0001AE1C91C3}" type="pres">
      <dgm:prSet presAssocID="{824BFB2E-6207-4C2A-901D-039449D5F3CD}" presName="imagNode" presStyleLbl="fgImgPlace1" presStyleIdx="1" presStyleCnt="2"/>
      <dgm:spPr/>
    </dgm:pt>
  </dgm:ptLst>
  <dgm:cxnLst>
    <dgm:cxn modelId="{9DE56911-6AD2-4753-B785-94202C5E86BA}" type="presOf" srcId="{824BFB2E-6207-4C2A-901D-039449D5F3CD}" destId="{6A1EB38D-B74F-4C4F-B099-8F6F3888992B}" srcOrd="1" destOrd="0" presId="urn:microsoft.com/office/officeart/2005/8/layout/hList7"/>
    <dgm:cxn modelId="{7C71AA1B-49BC-457F-B653-6FB050E14AC1}" type="presOf" srcId="{C980C1AD-11B9-446F-8D13-3AF38F173909}" destId="{1F7F22A5-661D-4D36-AAA4-C18D7A9E982D}" srcOrd="0" destOrd="0" presId="urn:microsoft.com/office/officeart/2005/8/layout/hList7"/>
    <dgm:cxn modelId="{DA1E202E-D5B1-4C41-85FC-74F4251D64FB}" srcId="{66CEFCF0-E99E-42B8-943B-9293E428854F}" destId="{002E1B85-826E-44AF-8D32-2082C163CCCF}" srcOrd="0" destOrd="0" parTransId="{B426A5CA-ADBC-4484-AD28-4225C42C1ACA}" sibTransId="{C980C1AD-11B9-446F-8D13-3AF38F173909}"/>
    <dgm:cxn modelId="{3CAF2073-EE8B-4AE9-8C37-1BCB5158E374}" type="presOf" srcId="{002E1B85-826E-44AF-8D32-2082C163CCCF}" destId="{601AC6D3-9170-4898-B579-A4BF48C21DC7}" srcOrd="0" destOrd="0" presId="urn:microsoft.com/office/officeart/2005/8/layout/hList7"/>
    <dgm:cxn modelId="{123A4C5A-C3DA-4F6A-9F93-7D271330D81F}" type="presOf" srcId="{66CEFCF0-E99E-42B8-943B-9293E428854F}" destId="{7502D243-49B4-4ED0-8475-3AFEC33B08E2}" srcOrd="0" destOrd="0" presId="urn:microsoft.com/office/officeart/2005/8/layout/hList7"/>
    <dgm:cxn modelId="{653CA3B6-B7CE-4BA3-8A0F-9D5316D4B6EE}" srcId="{66CEFCF0-E99E-42B8-943B-9293E428854F}" destId="{824BFB2E-6207-4C2A-901D-039449D5F3CD}" srcOrd="1" destOrd="0" parTransId="{BAC6C2D8-9813-434D-A76C-806BA539A738}" sibTransId="{C9BD61F5-C72E-4899-A5D3-276BAD06977C}"/>
    <dgm:cxn modelId="{705F8CB8-434A-41E6-B72E-3FD03BCBFC7D}" type="presOf" srcId="{824BFB2E-6207-4C2A-901D-039449D5F3CD}" destId="{0FDE2291-E80B-4206-9B6D-3F3AC8E7DD0B}" srcOrd="0" destOrd="0" presId="urn:microsoft.com/office/officeart/2005/8/layout/hList7"/>
    <dgm:cxn modelId="{5B3E02BA-4000-4BD4-A607-BC8A276CD2C5}" type="presOf" srcId="{002E1B85-826E-44AF-8D32-2082C163CCCF}" destId="{1CA7833B-569D-41D4-AD56-4CE1D13A709D}" srcOrd="1" destOrd="0" presId="urn:microsoft.com/office/officeart/2005/8/layout/hList7"/>
    <dgm:cxn modelId="{6E011358-A7E7-4FEF-8219-3572F65DE5A0}" type="presParOf" srcId="{7502D243-49B4-4ED0-8475-3AFEC33B08E2}" destId="{478302FF-BF13-46BD-A0F2-7FB5E8B713B9}" srcOrd="0" destOrd="0" presId="urn:microsoft.com/office/officeart/2005/8/layout/hList7"/>
    <dgm:cxn modelId="{BA1BB463-2D9B-46A3-B2E6-DD3C8EC42269}" type="presParOf" srcId="{7502D243-49B4-4ED0-8475-3AFEC33B08E2}" destId="{510EC2FF-4EEA-4757-8A3D-8032B74A38CD}" srcOrd="1" destOrd="0" presId="urn:microsoft.com/office/officeart/2005/8/layout/hList7"/>
    <dgm:cxn modelId="{23667110-08FE-4731-B7E7-6366382AADC3}" type="presParOf" srcId="{510EC2FF-4EEA-4757-8A3D-8032B74A38CD}" destId="{F5125D46-3F9C-4EFC-B8BD-9630436D4735}" srcOrd="0" destOrd="0" presId="urn:microsoft.com/office/officeart/2005/8/layout/hList7"/>
    <dgm:cxn modelId="{EF3B8048-9830-4352-81C0-6B4CC90DA4DA}" type="presParOf" srcId="{F5125D46-3F9C-4EFC-B8BD-9630436D4735}" destId="{601AC6D3-9170-4898-B579-A4BF48C21DC7}" srcOrd="0" destOrd="0" presId="urn:microsoft.com/office/officeart/2005/8/layout/hList7"/>
    <dgm:cxn modelId="{F27DFBA7-9B4A-4309-B518-2E82724DADE5}" type="presParOf" srcId="{F5125D46-3F9C-4EFC-B8BD-9630436D4735}" destId="{1CA7833B-569D-41D4-AD56-4CE1D13A709D}" srcOrd="1" destOrd="0" presId="urn:microsoft.com/office/officeart/2005/8/layout/hList7"/>
    <dgm:cxn modelId="{5E654E8A-E132-42B3-A967-2294382EEE00}" type="presParOf" srcId="{F5125D46-3F9C-4EFC-B8BD-9630436D4735}" destId="{ACE5B519-C9B3-40F4-84F0-819009B1E330}" srcOrd="2" destOrd="0" presId="urn:microsoft.com/office/officeart/2005/8/layout/hList7"/>
    <dgm:cxn modelId="{90768C84-DEF4-457D-8CBA-DDAAAE041E12}" type="presParOf" srcId="{F5125D46-3F9C-4EFC-B8BD-9630436D4735}" destId="{5C81DD06-BC09-40BC-B492-AE38935F8006}" srcOrd="3" destOrd="0" presId="urn:microsoft.com/office/officeart/2005/8/layout/hList7"/>
    <dgm:cxn modelId="{77E76297-328C-4D79-89CA-676764847118}" type="presParOf" srcId="{510EC2FF-4EEA-4757-8A3D-8032B74A38CD}" destId="{1F7F22A5-661D-4D36-AAA4-C18D7A9E982D}" srcOrd="1" destOrd="0" presId="urn:microsoft.com/office/officeart/2005/8/layout/hList7"/>
    <dgm:cxn modelId="{F57A007E-5FC2-4DE9-86C7-0327C3BA9779}" type="presParOf" srcId="{510EC2FF-4EEA-4757-8A3D-8032B74A38CD}" destId="{BF5E3E50-DD09-4FD0-ACA4-D5E9BD1D5FF4}" srcOrd="2" destOrd="0" presId="urn:microsoft.com/office/officeart/2005/8/layout/hList7"/>
    <dgm:cxn modelId="{ECC2409A-2EE1-4103-A601-1FC019AAAF06}" type="presParOf" srcId="{BF5E3E50-DD09-4FD0-ACA4-D5E9BD1D5FF4}" destId="{0FDE2291-E80B-4206-9B6D-3F3AC8E7DD0B}" srcOrd="0" destOrd="0" presId="urn:microsoft.com/office/officeart/2005/8/layout/hList7"/>
    <dgm:cxn modelId="{9278611B-6FCD-4B4D-BF58-4FC5A9486D16}" type="presParOf" srcId="{BF5E3E50-DD09-4FD0-ACA4-D5E9BD1D5FF4}" destId="{6A1EB38D-B74F-4C4F-B099-8F6F3888992B}" srcOrd="1" destOrd="0" presId="urn:microsoft.com/office/officeart/2005/8/layout/hList7"/>
    <dgm:cxn modelId="{E53D9473-884B-4A72-B0C7-172701833529}" type="presParOf" srcId="{BF5E3E50-DD09-4FD0-ACA4-D5E9BD1D5FF4}" destId="{C78E9D3C-4668-49AB-B294-CFDB2349CA36}" srcOrd="2" destOrd="0" presId="urn:microsoft.com/office/officeart/2005/8/layout/hList7"/>
    <dgm:cxn modelId="{DC25DF9F-CEE1-44BF-89FD-DDC858EF0D94}" type="presParOf" srcId="{BF5E3E50-DD09-4FD0-ACA4-D5E9BD1D5FF4}" destId="{DA315D59-7CFA-4037-B721-0001AE1C91C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AC6D3-9170-4898-B579-A4BF48C21DC7}">
      <dsp:nvSpPr>
        <dsp:cNvPr id="0" name=""/>
        <dsp:cNvSpPr/>
      </dsp:nvSpPr>
      <dsp:spPr>
        <a:xfrm>
          <a:off x="3375" y="0"/>
          <a:ext cx="3866909" cy="45419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400" kern="1200" dirty="0"/>
        </a:p>
      </dsp:txBody>
      <dsp:txXfrm>
        <a:off x="3375" y="1816797"/>
        <a:ext cx="3866909" cy="1816797"/>
      </dsp:txXfrm>
    </dsp:sp>
    <dsp:sp modelId="{5C81DD06-BC09-40BC-B492-AE38935F8006}">
      <dsp:nvSpPr>
        <dsp:cNvPr id="0" name=""/>
        <dsp:cNvSpPr/>
      </dsp:nvSpPr>
      <dsp:spPr>
        <a:xfrm>
          <a:off x="1135970" y="63267"/>
          <a:ext cx="1512483" cy="1512483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E2291-E80B-4206-9B6D-3F3AC8E7DD0B}">
      <dsp:nvSpPr>
        <dsp:cNvPr id="0" name=""/>
        <dsp:cNvSpPr/>
      </dsp:nvSpPr>
      <dsp:spPr>
        <a:xfrm>
          <a:off x="3940972" y="0"/>
          <a:ext cx="3866909" cy="45419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400" kern="1200" dirty="0"/>
        </a:p>
      </dsp:txBody>
      <dsp:txXfrm>
        <a:off x="3940972" y="1816797"/>
        <a:ext cx="3866909" cy="1816797"/>
      </dsp:txXfrm>
    </dsp:sp>
    <dsp:sp modelId="{DA315D59-7CFA-4037-B721-0001AE1C91C3}">
      <dsp:nvSpPr>
        <dsp:cNvPr id="0" name=""/>
        <dsp:cNvSpPr/>
      </dsp:nvSpPr>
      <dsp:spPr>
        <a:xfrm>
          <a:off x="5163506" y="272519"/>
          <a:ext cx="1512483" cy="1512483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302FF-BF13-46BD-A0F2-7FB5E8B713B9}">
      <dsp:nvSpPr>
        <dsp:cNvPr id="0" name=""/>
        <dsp:cNvSpPr/>
      </dsp:nvSpPr>
      <dsp:spPr>
        <a:xfrm flipV="1">
          <a:off x="5428652" y="968049"/>
          <a:ext cx="1001446" cy="258777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E2B2B-C0F9-3A4F-8919-DA746F053AE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6CC0C-B491-914F-9968-09817E4302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7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88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51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512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93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2706688" y="6654800"/>
            <a:ext cx="6437312" cy="0"/>
          </a:xfrm>
          <a:prstGeom prst="line">
            <a:avLst/>
          </a:prstGeom>
          <a:noFill/>
          <a:ln w="3175">
            <a:solidFill>
              <a:srgbClr val="DA731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9" name="Picture 46" descr="ARTE_pr_PPt_Punt"/>
          <p:cNvPicPr>
            <a:picLocks noChangeAspect="1" noChangeArrowheads="1"/>
          </p:cNvPicPr>
          <p:nvPr userDrawn="1"/>
        </p:nvPicPr>
        <p:blipFill>
          <a:blip r:embed="rId2" cstate="print"/>
          <a:srcRect t="20750"/>
          <a:stretch>
            <a:fillRect/>
          </a:stretch>
        </p:blipFill>
        <p:spPr bwMode="auto">
          <a:xfrm>
            <a:off x="0" y="0"/>
            <a:ext cx="9144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graf1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214"/>
          <a:stretch>
            <a:fillRect/>
          </a:stretch>
        </p:blipFill>
        <p:spPr bwMode="auto">
          <a:xfrm>
            <a:off x="0" y="1"/>
            <a:ext cx="1282700" cy="23574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36820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350" i="1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 dirty="0"/>
              <a:t>Перетащите или вставьте свой рисунок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7239" y="4983094"/>
            <a:ext cx="7248111" cy="1325563"/>
          </a:xfrm>
          <a:solidFill>
            <a:schemeClr val="accent5">
              <a:lumMod val="50000"/>
            </a:schemeClr>
          </a:solidFill>
        </p:spPr>
        <p:txBody>
          <a:bodyPr lIns="360000" rIns="90000"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dirty="0"/>
              <a:t>ВАША </a:t>
            </a:r>
            <a:br>
              <a:rPr lang="ru-RU" noProof="0" dirty="0"/>
            </a:br>
            <a:r>
              <a:rPr lang="ru-RU" noProof="0" dirty="0"/>
              <a:t>ДОЛЖНОСТЬ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26647" y="5135036"/>
            <a:ext cx="2949178" cy="1021679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853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graf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-144000" y="4896000"/>
            <a:ext cx="3000364" cy="1840191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428736"/>
            <a:ext cx="8401080" cy="4789227"/>
          </a:xfrm>
        </p:spPr>
        <p:txBody>
          <a:bodyPr/>
          <a:lstStyle>
            <a:lvl1pPr algn="just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just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just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just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just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0"/>
            <a:ext cx="8358246" cy="714356"/>
          </a:xfrm>
        </p:spPr>
        <p:txBody>
          <a:bodyPr>
            <a:noAutofit/>
          </a:bodyPr>
          <a:lstStyle>
            <a:lvl1pPr algn="ctr">
              <a:tabLst>
                <a:tab pos="2514600" algn="l"/>
              </a:tabLst>
              <a:defRPr sz="30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7" descr="graf1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214"/>
          <a:stretch>
            <a:fillRect/>
          </a:stretch>
        </p:blipFill>
        <p:spPr bwMode="auto">
          <a:xfrm flipH="1">
            <a:off x="8501058" y="0"/>
            <a:ext cx="642942" cy="1285929"/>
          </a:xfrm>
          <a:prstGeom prst="rect">
            <a:avLst/>
          </a:prstGeom>
          <a:noFill/>
        </p:spPr>
      </p:pic>
      <p:pic>
        <p:nvPicPr>
          <p:cNvPr id="10" name="Picture 2" descr="C:\Documents and Settings\Usuario\Mis documentos\Mis imágenes\planeta tierra\SuperStock_1566-075227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-357214"/>
            <a:ext cx="2589233" cy="207164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9" name="Line 10"/>
          <p:cNvSpPr>
            <a:spLocks noChangeShapeType="1"/>
          </p:cNvSpPr>
          <p:nvPr userDrawn="1"/>
        </p:nvSpPr>
        <p:spPr bwMode="auto">
          <a:xfrm>
            <a:off x="2592000" y="6643710"/>
            <a:ext cx="6516000" cy="0"/>
          </a:xfrm>
          <a:prstGeom prst="line">
            <a:avLst/>
          </a:prstGeom>
          <a:noFill/>
          <a:ln w="3175">
            <a:solidFill>
              <a:srgbClr val="DA731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6BFAE-E94B-48D1-BC30-3D3C00174128}" type="datetimeFigureOut">
              <a:rPr lang="es-ES" smtClean="0"/>
              <a:pPr/>
              <a:t>22/03/2022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6DB2-610E-4113-9868-585D6E9D731F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46" descr="ARTE_pr_PPt_Punt"/>
          <p:cNvPicPr>
            <a:picLocks noChangeAspect="1" noChangeArrowheads="1"/>
          </p:cNvPicPr>
          <p:nvPr userDrawn="1"/>
        </p:nvPicPr>
        <p:blipFill>
          <a:blip r:embed="rId14" cstate="print"/>
          <a:srcRect t="20750"/>
          <a:stretch>
            <a:fillRect/>
          </a:stretch>
        </p:blipFill>
        <p:spPr bwMode="auto">
          <a:xfrm>
            <a:off x="0" y="1"/>
            <a:ext cx="9144000" cy="15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sdaschkov-serp.edumsko.ru/uploads/47400/47316/section/1182556/teremok/sertifikat_innovatsionnaia_ploshchadka_rannee_detstvo_LYKOVA.pdf?161163826284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2.png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4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0.jpeg"/><Relationship Id="rId7" Type="http://schemas.openxmlformats.org/officeDocument/2006/relationships/image" Target="../media/image94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47.png"/><Relationship Id="rId4" Type="http://schemas.openxmlformats.org/officeDocument/2006/relationships/image" Target="../media/image9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jpeg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9.JPG"/><Relationship Id="rId7" Type="http://schemas.openxmlformats.org/officeDocument/2006/relationships/image" Target="../media/image13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tel:+7(4967)128-379" TargetMode="External"/><Relationship Id="rId2" Type="http://schemas.openxmlformats.org/officeDocument/2006/relationships/hyperlink" Target="tel:+7(4967)128-37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jpeg"/><Relationship Id="rId4" Type="http://schemas.openxmlformats.org/officeDocument/2006/relationships/hyperlink" Target="mailto:kolobok_detskiysad@mail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79AA621-8458-6D46-9700-1B13EB5C4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3573016"/>
            <a:ext cx="8352928" cy="237626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Тема: « Оборудование для физического развития в группах раннего возраста, как модуль </a:t>
            </a:r>
            <a:r>
              <a:rPr lang="ru-RU" sz="1800" b="1" dirty="0" err="1">
                <a:solidFill>
                  <a:srgbClr val="002060"/>
                </a:solidFill>
              </a:rPr>
              <a:t>здоровьесберегающих</a:t>
            </a:r>
            <a:r>
              <a:rPr lang="ru-RU" sz="1800" b="1" dirty="0">
                <a:solidFill>
                  <a:srgbClr val="002060"/>
                </a:solidFill>
              </a:rPr>
              <a:t> технологий (реализация программы «Теремок»)</a:t>
            </a:r>
          </a:p>
          <a:p>
            <a:endParaRPr lang="ru-RU" sz="1800" b="1" dirty="0">
              <a:solidFill>
                <a:srgbClr val="002060"/>
              </a:solidFill>
            </a:endParaRPr>
          </a:p>
          <a:p>
            <a:r>
              <a:rPr lang="ru-RU" sz="1800" b="1" dirty="0">
                <a:solidFill>
                  <a:srgbClr val="002060"/>
                </a:solidFill>
              </a:rPr>
              <a:t>Инструктор по физической культуре Афанасьева Ирина Владимировна</a:t>
            </a:r>
          </a:p>
          <a:p>
            <a:endParaRPr lang="ru-RU" sz="1800" b="1" dirty="0">
              <a:solidFill>
                <a:srgbClr val="002060"/>
              </a:solidFill>
            </a:endParaRPr>
          </a:p>
          <a:p>
            <a:endParaRPr lang="ru-RU" sz="1800" b="1" dirty="0">
              <a:solidFill>
                <a:srgbClr val="002060"/>
              </a:solidFill>
            </a:endParaRPr>
          </a:p>
          <a:p>
            <a:endParaRPr lang="ru-RU" sz="1800" b="1" dirty="0">
              <a:solidFill>
                <a:srgbClr val="002060"/>
              </a:solidFill>
            </a:endParaRPr>
          </a:p>
          <a:p>
            <a:endParaRPr lang="ru-RU" sz="1800" b="1" dirty="0">
              <a:solidFill>
                <a:srgbClr val="002060"/>
              </a:solidFill>
            </a:endParaRPr>
          </a:p>
          <a:p>
            <a:r>
              <a:rPr lang="ru-RU" sz="1800" b="1" dirty="0">
                <a:solidFill>
                  <a:srgbClr val="002060"/>
                </a:solidFill>
              </a:rPr>
              <a:t>23 марта 2022г.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27692DF3-1CC7-234F-BD61-80FB275AC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640960" cy="259228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444444"/>
                </a:solidFill>
                <a:latin typeface="PT Sans"/>
              </a:rPr>
              <a:t>ДИСКУССИОННАЯ ПЛОЩАДКА</a:t>
            </a:r>
            <a:br>
              <a:rPr lang="ru-RU" sz="2000" b="1" dirty="0">
                <a:solidFill>
                  <a:srgbClr val="444444"/>
                </a:solidFill>
                <a:latin typeface="PT Sans"/>
              </a:rPr>
            </a:br>
            <a:r>
              <a:rPr lang="ru-RU" sz="2800" b="1" dirty="0">
                <a:solidFill>
                  <a:srgbClr val="002060"/>
                </a:solidFill>
                <a:latin typeface="PT Sans"/>
              </a:rPr>
              <a:t>«Апробация региональной модели социокультурной среды для детей раннего возраста, риски, перспективы»</a:t>
            </a:r>
            <a:endParaRPr lang="es-E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BD87761-3583-7C4F-BF4F-0228467A4462}"/>
              </a:ext>
            </a:extLst>
          </p:cNvPr>
          <p:cNvCxnSpPr/>
          <p:nvPr/>
        </p:nvCxnSpPr>
        <p:spPr>
          <a:xfrm>
            <a:off x="323528" y="6669360"/>
            <a:ext cx="856895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33265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«Дашковский детский сад комбинированного вида «Колобок»</a:t>
            </a:r>
          </a:p>
        </p:txBody>
      </p:sp>
      <p:pic>
        <p:nvPicPr>
          <p:cNvPr id="1026" name="Picture 2" descr="C:\Users\1\Desktop\terem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229200"/>
            <a:ext cx="1712193" cy="132854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76256" y="5589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Стрелка вправо 9">
            <a:hlinkClick r:id="rId3"/>
          </p:cNvPr>
          <p:cNvSpPr/>
          <p:nvPr/>
        </p:nvSpPr>
        <p:spPr>
          <a:xfrm>
            <a:off x="6804248" y="5229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4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A4C3-43C7-4F16-A6E8-AAFD7B68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-22653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разноцветными колечками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C3A16A-C1BE-47B0-8CF6-00F93895C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63" y="850730"/>
            <a:ext cx="2422994" cy="18172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DF6096-2FC9-4B05-8A79-D3019A98A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7124" y="3182076"/>
            <a:ext cx="2276872" cy="17076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B539EC-0B9B-46F9-B1D6-A5F548555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4" y="986620"/>
            <a:ext cx="2547796" cy="19108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BC8235-B957-446D-A8EA-F2CD45383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4489617"/>
            <a:ext cx="2747799" cy="20608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1A4508-304C-415C-BD8A-ACE3A48A0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7" y="4365104"/>
            <a:ext cx="2547795" cy="1910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C95659-CE68-4571-8123-89E93133E4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67" y="1005389"/>
            <a:ext cx="1546604" cy="2060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FF928F-88F3-4653-B034-74365E6D0B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93" y="2611235"/>
            <a:ext cx="1774012" cy="23638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9E7DDE-6C56-44DC-AAE2-D13C731B1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4556" y="5514970"/>
            <a:ext cx="1546604" cy="11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2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311E8-6881-4F7A-9F4C-BBF9317B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-16220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обручами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3E3F21-D024-4AE3-B45E-A34A39106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14" y="4928653"/>
            <a:ext cx="2380162" cy="17851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3BFCA9-A9EC-4AD4-B76A-9C5350115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2" y="2830993"/>
            <a:ext cx="2592288" cy="19442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4B5A49-27AD-4660-8E83-330C6CC07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07" y="763383"/>
            <a:ext cx="2592288" cy="19442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82C6E-D874-4EE0-9EB8-16A494B02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479" y="5310163"/>
            <a:ext cx="1782521" cy="13801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BF8E7D-0BFB-4CF0-BDEA-CB7CB8014E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2" y="796648"/>
            <a:ext cx="1907121" cy="25412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03C025-199E-4F6E-A330-3130627C53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7" y="3501754"/>
            <a:ext cx="2410523" cy="32120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D2D084-C945-4404-9589-4A4F591A34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580" y="889974"/>
            <a:ext cx="2592288" cy="345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5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A60A0-5327-4791-8901-C3E9A740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02" y="1077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кубиками. Тема «Строители»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61F2D3-5727-4D25-937B-A9187FC44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97" y="1516407"/>
            <a:ext cx="2411760" cy="1808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1F9BA3-6006-41A7-96E2-F6973783D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94052" y="4756698"/>
            <a:ext cx="2473686" cy="1855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1BAD53-43AC-4A4A-8F75-02557C9D8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7" y="1387347"/>
            <a:ext cx="3515883" cy="2636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859917-31EA-41EE-9352-F16BB8327A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3603" y="4270498"/>
            <a:ext cx="3200413" cy="24003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A0AFC9-FFE1-4DB2-A24A-4181013108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4950" y="1844209"/>
            <a:ext cx="3215680" cy="24117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6481A8-0700-49E5-89A5-543B65B72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654" y="5341593"/>
            <a:ext cx="178018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0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41283-DE21-494A-8E2A-CD107E31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711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платочками. Тема « Мишенька-медведь»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F076A7-187F-48F0-A4ED-83CCE5EE6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781066"/>
            <a:ext cx="2283718" cy="30449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B9E765-B975-4D3D-84B1-9A7B17525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43473"/>
            <a:ext cx="1491630" cy="1988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18A6C-34A8-4807-992E-43FED44419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74443"/>
            <a:ext cx="1491630" cy="19888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0DE85B-43EE-4020-BFFC-D87B40F50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355726" cy="31409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8E248A-7715-411C-BD26-954A6D0ECD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28800"/>
            <a:ext cx="1851670" cy="24688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748F1C-CBAB-426E-A927-1B426D59C3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26" y="4184786"/>
            <a:ext cx="1761660" cy="23488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2CEC97-8E4C-465A-AC81-C03398AC89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5" y="4896325"/>
            <a:ext cx="1471257" cy="1961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D36B20-59B6-4CF6-BFAB-474D69496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3814" y="5413960"/>
            <a:ext cx="1780186" cy="13839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CD2C07-7130-4239-9DA8-C23658861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2118" y="5443338"/>
            <a:ext cx="178018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21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E202F-CB01-453B-A7EC-8F5154F8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19" y="-15771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Волшебные кочки»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3321B5-03CE-47B0-B826-3A2D60031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735" y="996543"/>
            <a:ext cx="1824203" cy="13681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AD583F-3239-4B4F-839B-5C71A193B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3958" y="4679760"/>
            <a:ext cx="2641632" cy="1981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4063FD-129C-496D-8699-4BD0B0F89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04248" y="3180090"/>
            <a:ext cx="1955709" cy="14667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94247B-2749-4B2C-BEAF-CEDBA3FA1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733" y="2744922"/>
            <a:ext cx="2299429" cy="17245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6C1CBB-B16F-47CD-85A5-0F7293D6D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94493" y="3150235"/>
            <a:ext cx="2299428" cy="17245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A28073-FBA8-4A8A-845F-CB5307A31F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2589" y="4958119"/>
            <a:ext cx="2446260" cy="18346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98EAE2-802E-46F6-9185-81936500A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8324" y="5277072"/>
            <a:ext cx="1780186" cy="13839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3816E8-EC03-428B-9268-8795D0F11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388" y="5326363"/>
            <a:ext cx="1780186" cy="13839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72119-5C54-4CC2-BD88-A8548701B0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18" y="949416"/>
            <a:ext cx="2843808" cy="21328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802C7C-0DAA-4DA4-A4F6-45814236D0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99791" y="798745"/>
            <a:ext cx="2947501" cy="22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88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17C23-D857-4E7E-A41E-B4FC054E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8561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колючими мячиками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3A478B-E3FC-46A4-9C75-0F5E8D2C0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3925"/>
            <a:ext cx="1661306" cy="22150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9E38D7-E8DB-4A69-8212-0749B9664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03" y="4257845"/>
            <a:ext cx="3263450" cy="24475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A302DE-22C3-46E9-8954-B5165354C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64" y="1304545"/>
            <a:ext cx="2130974" cy="28412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49BD8C-0C49-4C8B-B84F-CD2833E56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64" y="2278927"/>
            <a:ext cx="2211710" cy="29489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B9AB7C4-FB6F-4DED-8002-7360900D0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7729"/>
            <a:ext cx="1980406" cy="2640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B68A6C8-1185-4318-9797-EEAF20A370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5" y="1213925"/>
            <a:ext cx="2130974" cy="28412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D8D106-C209-414A-804B-CFE9DC531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814" y="5402315"/>
            <a:ext cx="178018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9D970-DB60-4A2E-AACB-BD5BF03F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57" y="-114225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разноцветными мячами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F1A0A7-ECB7-4C54-9980-26F0EB29F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89" y="1385105"/>
            <a:ext cx="2800368" cy="2100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3F5D1A-39C5-450D-8B81-4134A7F83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97" y="1385105"/>
            <a:ext cx="2800368" cy="21002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C5D6D9-A10D-40E5-A607-1B6F5D15E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34" y="3841711"/>
            <a:ext cx="3687352" cy="2765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BF470-ABAE-4B0A-8B5F-DD0A87CB3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582" y="5458132"/>
            <a:ext cx="1780186" cy="13839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3E804-727E-4583-A9AA-A0B407B0B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" y="1844824"/>
            <a:ext cx="2951638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33F90-116C-45FC-80F8-93E6CFE8A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со скамейкой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DEA771-89AB-4D9F-9AEE-D77F803CD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5404" y="4073185"/>
            <a:ext cx="3089888" cy="23174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00C43-3A68-47D1-B71F-01258D1A8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2" y="1155536"/>
            <a:ext cx="2547876" cy="19109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80C2DC-4C41-46FC-A380-FAF62D54CA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0788" y="1143000"/>
            <a:ext cx="2942423" cy="22068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87216C-ADED-4EC4-A789-FF9BD51F94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92" y="3373953"/>
            <a:ext cx="2547876" cy="1910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59935-19E1-4586-B147-2BCB8B7A3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072" y="5231894"/>
            <a:ext cx="1780186" cy="13839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31B2D9-38BC-48E8-9DD9-A3FE0FBA7D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5" y="1116432"/>
            <a:ext cx="2795390" cy="20965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765C58-DBB2-402A-8CFC-A1FB74A9F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2" y="3362354"/>
            <a:ext cx="3089889" cy="23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3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14AF5-A875-45EE-889C-77687A3C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68" y="-83523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«Игровой парашют»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3EF289-3A47-4F1A-A468-0C019A8DB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18" y="3138976"/>
            <a:ext cx="2627784" cy="28660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1C21AA-650D-496B-BC2A-E4DCDC2CE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02" y="3363943"/>
            <a:ext cx="2792620" cy="20944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B10F83-1563-469E-AAF6-F8EE9C7FA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19" y="1282452"/>
            <a:ext cx="2478021" cy="1858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9AD1C-D740-4022-A867-2E1A936A7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24" y="1001530"/>
            <a:ext cx="2627784" cy="19708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E0C124-BC97-495A-A26F-74A0F6B11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8" y="3284984"/>
            <a:ext cx="2897899" cy="21734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A5564E-678D-4A96-9F68-CF1F4FA8F2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583406"/>
            <a:ext cx="2064343" cy="15482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07EA07-E691-41E0-A396-53353D13A5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4" y="893842"/>
            <a:ext cx="2742050" cy="20565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DF16F-AB58-4834-8FFC-9557AE6C67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7" y="5585299"/>
            <a:ext cx="1421904" cy="11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60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63D4A-0032-4125-A765-8236B013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«Разноцветное солнышко»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827206-921B-46A1-BD79-02DD68968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" y="1331640"/>
            <a:ext cx="1555680" cy="2074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BF454D-BF3A-465B-8020-655C73331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09" y="1253885"/>
            <a:ext cx="1841226" cy="24549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309C8C-6D2F-476F-8D05-0E63BD242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47" y="1253885"/>
            <a:ext cx="1879054" cy="25054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76D609-43F0-4AFC-B1DA-ECAB053B1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03" y="1176130"/>
            <a:ext cx="1995686" cy="26609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ABC105-7725-4BA4-B949-502903833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68" y="4207934"/>
            <a:ext cx="1826753" cy="2435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38B0A7-DCCE-411A-8D32-86243959E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05" y="4262433"/>
            <a:ext cx="1879054" cy="25054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86622C-7425-4250-86CE-A4EC746672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7" y="4123597"/>
            <a:ext cx="1841226" cy="24549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F22FEA-3153-4A1F-AA64-5D39F4045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19" y="4123597"/>
            <a:ext cx="1555680" cy="2074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5765B2-2828-4D38-9480-2756A61972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" y="4478015"/>
            <a:ext cx="1555680" cy="20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9289C9C-0915-41BC-A275-4D10FC486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u="sng" dirty="0">
              <a:solidFill>
                <a:srgbClr val="002060"/>
              </a:solidFill>
              <a:latin typeface="PT Sans" panose="020B0503020203020204" pitchFamily="34" charset="-52"/>
            </a:endParaRPr>
          </a:p>
          <a:p>
            <a:pPr marL="0" indent="0" algn="ctr">
              <a:buNone/>
            </a:pPr>
            <a:r>
              <a:rPr lang="ru-RU" b="1" u="sng" dirty="0">
                <a:solidFill>
                  <a:srgbClr val="002060"/>
                </a:solidFill>
                <a:latin typeface="PT Sans" panose="020B0503020203020204" pitchFamily="34" charset="-52"/>
              </a:rPr>
              <a:t>Компоненты физкультурно-оздоровительных технологий: 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PT Sans" panose="020B0503020203020204" pitchFamily="34" charset="-52"/>
            </a:endParaRPr>
          </a:p>
          <a:p>
            <a:r>
              <a:rPr lang="ru-RU" dirty="0">
                <a:solidFill>
                  <a:srgbClr val="002060"/>
                </a:solidFill>
                <a:latin typeface="PT Sans" panose="020B0503020203020204" pitchFamily="34" charset="-52"/>
              </a:rPr>
              <a:t>Утренняя гимнастика</a:t>
            </a:r>
          </a:p>
          <a:p>
            <a:r>
              <a:rPr lang="ru-RU" dirty="0">
                <a:solidFill>
                  <a:srgbClr val="002060"/>
                </a:solidFill>
                <a:latin typeface="PT Sans" panose="020B0503020203020204" pitchFamily="34" charset="-52"/>
              </a:rPr>
              <a:t>Физкультурные занятия</a:t>
            </a:r>
          </a:p>
          <a:p>
            <a:r>
              <a:rPr lang="ru-RU" dirty="0">
                <a:solidFill>
                  <a:srgbClr val="002060"/>
                </a:solidFill>
                <a:latin typeface="PT Sans" panose="020B0503020203020204" pitchFamily="34" charset="-52"/>
              </a:rPr>
              <a:t>Бодрящая гимнастика после сна</a:t>
            </a:r>
          </a:p>
          <a:p>
            <a:r>
              <a:rPr lang="ru-RU" dirty="0">
                <a:solidFill>
                  <a:srgbClr val="002060"/>
                </a:solidFill>
                <a:latin typeface="PT Sans" panose="020B0503020203020204" pitchFamily="34" charset="-52"/>
              </a:rPr>
              <a:t>Подвижные игры</a:t>
            </a:r>
          </a:p>
          <a:p>
            <a:r>
              <a:rPr lang="ru-RU" dirty="0">
                <a:solidFill>
                  <a:srgbClr val="002060"/>
                </a:solidFill>
                <a:latin typeface="PT Sans" panose="020B0503020203020204" pitchFamily="34" charset="-52"/>
              </a:rPr>
              <a:t>Самостоятельная двигательная деятельность детей</a:t>
            </a:r>
          </a:p>
          <a:p>
            <a:r>
              <a:rPr lang="ru-RU" dirty="0">
                <a:solidFill>
                  <a:srgbClr val="002060"/>
                </a:solidFill>
                <a:latin typeface="PT Sans" panose="020B0503020203020204" pitchFamily="34" charset="-52"/>
              </a:rPr>
              <a:t>Спортивные праздники и досуги</a:t>
            </a:r>
          </a:p>
          <a:p>
            <a:endParaRPr lang="ru-RU" dirty="0">
              <a:solidFill>
                <a:srgbClr val="002060"/>
              </a:solidFill>
              <a:latin typeface="PT Sans" panose="020B0503020203020204" pitchFamily="34" charset="-52"/>
            </a:endParaRPr>
          </a:p>
          <a:p>
            <a:endParaRPr lang="ru-RU" dirty="0">
              <a:solidFill>
                <a:srgbClr val="002060"/>
              </a:solidFill>
              <a:latin typeface="PT Sans" panose="020B0503020203020204" pitchFamily="34" charset="-52"/>
            </a:endParaRPr>
          </a:p>
          <a:p>
            <a:endParaRPr lang="ru-RU" dirty="0">
              <a:solidFill>
                <a:srgbClr val="002060"/>
              </a:solidFill>
              <a:latin typeface="PT Sans" panose="020B0503020203020204" pitchFamily="34" charset="-52"/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002060"/>
              </a:solidFill>
              <a:latin typeface="PT Sans" panose="020B0503020203020204" pitchFamily="34" charset="-52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6565553-6008-4109-B061-7461E4686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92" y="282859"/>
            <a:ext cx="8358246" cy="714356"/>
          </a:xfrm>
        </p:spPr>
        <p:txBody>
          <a:bodyPr/>
          <a:lstStyle/>
          <a:p>
            <a:r>
              <a:rPr lang="ru-RU" sz="3200" dirty="0">
                <a:solidFill>
                  <a:schemeClr val="tx2"/>
                </a:solidFill>
                <a:latin typeface="PT Sans" panose="020B0503020203020204" pitchFamily="34" charset="-52"/>
              </a:rPr>
              <a:t>Физкультурно-оздоровительные технологии- созидание здоровья через различные формы двигательной активности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9469DC-AA6D-4D2F-9920-7DDD2D53D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157192"/>
            <a:ext cx="163387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паучок»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29482E-0206-4F04-A257-46365CF6F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68" y="4665370"/>
            <a:ext cx="2843808" cy="21328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AFE67C-C43E-4339-98C6-BE29D01F1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83" y="907469"/>
            <a:ext cx="2500378" cy="18752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7425A2-0574-4F11-B4C1-E9258BC35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85" y="4497692"/>
            <a:ext cx="2372883" cy="17796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5C375E-BB34-427C-804A-14F84B088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3186" y="1336610"/>
            <a:ext cx="2799453" cy="20995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5DA18B-3D61-4665-8705-CD361A6D1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22" y="2863345"/>
            <a:ext cx="2276434" cy="17073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4D330F-95E8-4778-8167-C4070E301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278" y="1278360"/>
            <a:ext cx="3154361" cy="23657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F7E9CC-0134-4EBC-AAA6-8118235BC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38" y="4038426"/>
            <a:ext cx="2978504" cy="22338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85D8A-60B9-414D-A7E7-F1837D76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80" y="1042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двигательная деятельность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DDA690-654D-48A8-8FEB-1B0B71038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08" y="1321770"/>
            <a:ext cx="1923678" cy="25649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934FCC-1FE4-4898-B5B6-AE4EE5784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92" y="4120750"/>
            <a:ext cx="2052228" cy="27363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4B3973-EF69-46BC-91D3-34440EC00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5611"/>
            <a:ext cx="1779662" cy="23728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29AFE3-A89F-4367-8560-8F1A61A88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" y="4121696"/>
            <a:ext cx="1923678" cy="25649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5DD644-F0D3-4AAA-969F-35190C9EB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57" y="5369827"/>
            <a:ext cx="1780186" cy="13839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E08150-473E-4FF0-AA37-1680B0ED5C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68" y="1089114"/>
            <a:ext cx="2154052" cy="28720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61C73A-1964-42A7-B997-91CD932878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89" y="4332851"/>
            <a:ext cx="1815666" cy="24208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18BB67-C4E5-421F-8D0B-5854CE47E4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6964" y="1338706"/>
            <a:ext cx="192367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51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D13DE-FEB8-4E45-95D3-5BCF14245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56" y="220640"/>
            <a:ext cx="2103574" cy="27997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6D39C2-BCB5-4A0D-AA7D-81057323A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565" y="220640"/>
            <a:ext cx="2589737" cy="3450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FC23C1-863C-41E1-A9AA-F97CF8261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220" y="129748"/>
            <a:ext cx="2443204" cy="3265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475A47-A7AE-4BC3-9B3B-5ED8C72AC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3439"/>
            <a:ext cx="2595754" cy="3450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120221-F7E8-4124-B5B4-CFE66A96DC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71465"/>
            <a:ext cx="2238547" cy="29828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99AF02-FE89-48F3-BF9E-74ECBDA75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400" y="3831401"/>
            <a:ext cx="2245098" cy="29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72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1380B-7209-43E9-9011-FEA0FB23C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и счастье детей в наших руках!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71C94-B6AA-4138-8FF9-73CF7800F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420888"/>
            <a:ext cx="7056784" cy="38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93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Контакты: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2708920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hlinkClick r:id="rId2"/>
            </a:endParaRPr>
          </a:p>
          <a:p>
            <a:r>
              <a:rPr lang="ru-RU" sz="2000" dirty="0">
                <a:solidFill>
                  <a:srgbClr val="002060"/>
                </a:solidFill>
                <a:hlinkClick r:id="rId2"/>
              </a:rPr>
              <a:t>Телефон  +7(4967)128-378</a:t>
            </a:r>
            <a:r>
              <a:rPr lang="ru-RU" sz="2000" dirty="0">
                <a:solidFill>
                  <a:srgbClr val="002060"/>
                </a:solidFill>
              </a:rPr>
              <a:t> </a:t>
            </a:r>
          </a:p>
          <a:p>
            <a:r>
              <a:rPr lang="ru-RU" sz="2000" dirty="0">
                <a:solidFill>
                  <a:srgbClr val="002060"/>
                </a:solidFill>
                <a:hlinkClick r:id="rId3"/>
              </a:rPr>
              <a:t>                  +7(4967)128-379</a:t>
            </a:r>
            <a:r>
              <a:rPr lang="ru-RU" sz="2000" dirty="0">
                <a:solidFill>
                  <a:srgbClr val="002060"/>
                </a:solidFill>
              </a:rPr>
              <a:t> </a:t>
            </a:r>
          </a:p>
          <a:p>
            <a:r>
              <a:rPr lang="ru-RU" sz="2000" dirty="0" err="1">
                <a:solidFill>
                  <a:srgbClr val="002060"/>
                </a:solidFill>
                <a:hlinkClick r:id="rId4"/>
              </a:rPr>
              <a:t>_email</a:t>
            </a:r>
            <a:r>
              <a:rPr lang="ru-RU" sz="2000" dirty="0">
                <a:solidFill>
                  <a:srgbClr val="002060"/>
                </a:solidFill>
                <a:hlinkClick r:id="rId4"/>
              </a:rPr>
              <a:t> : </a:t>
            </a:r>
            <a:r>
              <a:rPr lang="ru-RU" sz="2000" dirty="0" err="1">
                <a:solidFill>
                  <a:srgbClr val="002060"/>
                </a:solidFill>
                <a:hlinkClick r:id="rId4"/>
              </a:rPr>
              <a:t>kolobok_detskiysad@mail.ru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7650" name="Picture 2" descr="C:\Users\1\Desktop\terem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365104"/>
            <a:ext cx="2557686" cy="19845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1628800"/>
            <a:ext cx="5238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142253, Московская область, городской округ Серпухов, поселок Большевик, улица Ленина, дом 38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CFE8D04-6594-F944-BE05-C632245BEDFC}"/>
              </a:ext>
            </a:extLst>
          </p:cNvPr>
          <p:cNvSpPr txBox="1">
            <a:spLocks/>
          </p:cNvSpPr>
          <p:nvPr/>
        </p:nvSpPr>
        <p:spPr>
          <a:xfrm>
            <a:off x="425938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6D43EB28-D968-3043-B8A6-3BD23A6073D1}"/>
              </a:ext>
            </a:extLst>
          </p:cNvPr>
          <p:cNvSpPr txBox="1">
            <a:spLocks/>
          </p:cNvSpPr>
          <p:nvPr/>
        </p:nvSpPr>
        <p:spPr>
          <a:xfrm>
            <a:off x="971600" y="-13185"/>
            <a:ext cx="7272808" cy="960460"/>
          </a:xfrm>
          <a:prstGeom prst="rect">
            <a:avLst/>
          </a:prstGeom>
          <a:noFill/>
        </p:spPr>
        <p:txBody>
          <a:bodyPr vert="horz" lIns="360000" tIns="45720" rIns="900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спортивные модули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96551FE-7695-0D46-9087-413F6323AADD}"/>
              </a:ext>
            </a:extLst>
          </p:cNvPr>
          <p:cNvCxnSpPr/>
          <p:nvPr/>
        </p:nvCxnSpPr>
        <p:spPr>
          <a:xfrm>
            <a:off x="323528" y="6626969"/>
            <a:ext cx="856895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148" name="Picture 4" descr="C:\Users\1\Desktop\terem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1984" y="5148864"/>
            <a:ext cx="1765178" cy="1369657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B608A8-0D5F-4273-ABE7-73CE6A362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" y="1055722"/>
            <a:ext cx="3164371" cy="23732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61B3DC-6A13-4066-8621-4616DA7E8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09" y="3713473"/>
            <a:ext cx="1826209" cy="13696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F6D400-6828-49BF-BE9E-960F7D84B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75" y="4019364"/>
            <a:ext cx="3203885" cy="24029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808A42-D007-4E08-8A6F-5EA5BDC958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29" y="1153341"/>
            <a:ext cx="1923970" cy="25636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A200D0-7A1D-48FF-B6F2-68F4A49848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3" y="3544691"/>
            <a:ext cx="2231768" cy="29738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F6F3862-B0A1-4834-81D7-20BFF3191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605" y="829690"/>
            <a:ext cx="2249619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881852352"/>
              </p:ext>
            </p:extLst>
          </p:nvPr>
        </p:nvGraphicFramePr>
        <p:xfrm>
          <a:off x="611559" y="1052736"/>
          <a:ext cx="7856579" cy="4541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A7041E4-1640-D441-85A3-0C658BDCC318}"/>
              </a:ext>
            </a:extLst>
          </p:cNvPr>
          <p:cNvSpPr txBox="1"/>
          <p:nvPr/>
        </p:nvSpPr>
        <p:spPr>
          <a:xfrm>
            <a:off x="323528" y="6165304"/>
            <a:ext cx="8496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6600"/>
                </a:solidFill>
              </a:rPr>
              <a:t>»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532A0EC-099B-3B4B-BE49-99711AB6188E}"/>
              </a:ext>
            </a:extLst>
          </p:cNvPr>
          <p:cNvCxnSpPr/>
          <p:nvPr/>
        </p:nvCxnSpPr>
        <p:spPr>
          <a:xfrm>
            <a:off x="323528" y="6626969"/>
            <a:ext cx="856895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1 Título">
            <a:extLst>
              <a:ext uri="{FF2B5EF4-FFF2-40B4-BE49-F238E27FC236}">
                <a16:creationId xmlns:a16="http://schemas.microsoft.com/office/drawing/2014/main" id="{A2D959A3-F09E-AD43-83F1-8446011CD2F3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8100393" cy="604158"/>
          </a:xfrm>
          <a:prstGeom prst="rect">
            <a:avLst/>
          </a:prstGeom>
          <a:noFill/>
        </p:spPr>
        <p:txBody>
          <a:bodyPr vert="horz" lIns="360000" tIns="45720" rIns="900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уголок</a:t>
            </a:r>
            <a:endParaRPr lang="es-E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1\Desktop\teremo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5229200"/>
            <a:ext cx="1633066" cy="126714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250B29-E1D3-4BEF-941A-C4C52F4C1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424" y="1052736"/>
            <a:ext cx="3341353" cy="44644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DB9656-FECD-43F6-ABD8-7B4AF45BEE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35" y="1263271"/>
            <a:ext cx="3588841" cy="26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ABFB78A-BD5E-40DD-BD85-C69E2C4A6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836713"/>
            <a:ext cx="5472608" cy="2664295"/>
          </a:xfrm>
        </p:spPr>
        <p:txBody>
          <a:bodyPr rtlCol="0">
            <a:normAutofit/>
          </a:bodyPr>
          <a:lstStyle/>
          <a:p>
            <a:br>
              <a:rPr lang="ru-RU" sz="2400" dirty="0"/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532A0EC-099B-3B4B-BE49-99711AB6188E}"/>
              </a:ext>
            </a:extLst>
          </p:cNvPr>
          <p:cNvCxnSpPr/>
          <p:nvPr/>
        </p:nvCxnSpPr>
        <p:spPr>
          <a:xfrm>
            <a:off x="323528" y="6626969"/>
            <a:ext cx="856895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1 Título">
            <a:extLst>
              <a:ext uri="{FF2B5EF4-FFF2-40B4-BE49-F238E27FC236}">
                <a16:creationId xmlns:a16="http://schemas.microsoft.com/office/drawing/2014/main" id="{A2D959A3-F09E-AD43-83F1-8446011CD2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60432" cy="604158"/>
          </a:xfrm>
          <a:prstGeom prst="rect">
            <a:avLst/>
          </a:prstGeom>
          <a:noFill/>
        </p:spPr>
        <p:txBody>
          <a:bodyPr vert="horz" lIns="360000" tIns="45720" rIns="900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</a:t>
            </a:r>
            <a:endParaRPr lang="es-E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21130585-3F1F-1245-A69B-0DFF6A054A6C}"/>
              </a:ext>
            </a:extLst>
          </p:cNvPr>
          <p:cNvSpPr txBox="1">
            <a:spLocks/>
          </p:cNvSpPr>
          <p:nvPr/>
        </p:nvSpPr>
        <p:spPr>
          <a:xfrm>
            <a:off x="266239" y="3790936"/>
            <a:ext cx="2986135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/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FFC57523-7B2B-274C-AE21-5B78B5E19766}"/>
              </a:ext>
            </a:extLst>
          </p:cNvPr>
          <p:cNvSpPr txBox="1">
            <a:spLocks/>
          </p:cNvSpPr>
          <p:nvPr/>
        </p:nvSpPr>
        <p:spPr>
          <a:xfrm>
            <a:off x="3707904" y="4581128"/>
            <a:ext cx="2986135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Tx/>
              <a:buChar char="-"/>
            </a:pPr>
            <a:endParaRPr lang="ru-RU" sz="2400" b="1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82FBB169-9795-9641-A559-58FC314B895C}"/>
              </a:ext>
            </a:extLst>
          </p:cNvPr>
          <p:cNvSpPr txBox="1">
            <a:spLocks/>
          </p:cNvSpPr>
          <p:nvPr/>
        </p:nvSpPr>
        <p:spPr>
          <a:xfrm>
            <a:off x="6119169" y="3693969"/>
            <a:ext cx="2609189" cy="1801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284E2-6406-4769-B35F-03B87B81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32" y="679700"/>
            <a:ext cx="2003468" cy="26734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72CA88-E6DE-4742-B71E-0129695DD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36" y="3809104"/>
            <a:ext cx="1849693" cy="24632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D3CFC5-FE71-4768-BA72-09E59CED2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283" y="3642576"/>
            <a:ext cx="2148301" cy="28578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D55BE5-D222-4B39-81C8-3ADE5F5DD0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45" y="3748569"/>
            <a:ext cx="1943455" cy="258965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1269FA-BFB4-4D26-8C4F-D3FC1AAC0F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90" y="639909"/>
            <a:ext cx="2158428" cy="28761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840F451-AAC5-4AAD-BA57-7AA93184BE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2" y="690998"/>
            <a:ext cx="2158428" cy="28779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C024CD-5279-49E9-B329-519C2F43F1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1084" y="3770715"/>
            <a:ext cx="1929136" cy="25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1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ABFB78A-BD5E-40DD-BD85-C69E2C4A6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836713"/>
            <a:ext cx="5472608" cy="2664295"/>
          </a:xfrm>
        </p:spPr>
        <p:txBody>
          <a:bodyPr rtlCol="0">
            <a:normAutofit/>
          </a:bodyPr>
          <a:lstStyle/>
          <a:p>
            <a:br>
              <a:rPr lang="ru-RU" sz="2400" dirty="0"/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532A0EC-099B-3B4B-BE49-99711AB6188E}"/>
              </a:ext>
            </a:extLst>
          </p:cNvPr>
          <p:cNvCxnSpPr/>
          <p:nvPr/>
        </p:nvCxnSpPr>
        <p:spPr>
          <a:xfrm>
            <a:off x="323528" y="6626969"/>
            <a:ext cx="856895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1 Título">
            <a:extLst>
              <a:ext uri="{FF2B5EF4-FFF2-40B4-BE49-F238E27FC236}">
                <a16:creationId xmlns:a16="http://schemas.microsoft.com/office/drawing/2014/main" id="{A2D959A3-F09E-AD43-83F1-8446011CD2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892480" cy="604158"/>
          </a:xfrm>
          <a:prstGeom prst="rect">
            <a:avLst/>
          </a:prstGeom>
          <a:noFill/>
        </p:spPr>
        <p:txBody>
          <a:bodyPr vert="horz" lIns="360000" tIns="45720" rIns="900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Оздоровительный модуль</a:t>
            </a:r>
            <a:endParaRPr lang="es-E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21130585-3F1F-1245-A69B-0DFF6A054A6C}"/>
              </a:ext>
            </a:extLst>
          </p:cNvPr>
          <p:cNvSpPr txBox="1">
            <a:spLocks/>
          </p:cNvSpPr>
          <p:nvPr/>
        </p:nvSpPr>
        <p:spPr>
          <a:xfrm>
            <a:off x="266239" y="3790936"/>
            <a:ext cx="2986135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/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FFC57523-7B2B-274C-AE21-5B78B5E19766}"/>
              </a:ext>
            </a:extLst>
          </p:cNvPr>
          <p:cNvSpPr txBox="1">
            <a:spLocks/>
          </p:cNvSpPr>
          <p:nvPr/>
        </p:nvSpPr>
        <p:spPr>
          <a:xfrm>
            <a:off x="3707904" y="4581128"/>
            <a:ext cx="2986135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Tx/>
              <a:buChar char="-"/>
            </a:pPr>
            <a:endParaRPr lang="ru-RU" sz="2400" b="1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82FBB169-9795-9641-A559-58FC314B895C}"/>
              </a:ext>
            </a:extLst>
          </p:cNvPr>
          <p:cNvSpPr txBox="1">
            <a:spLocks/>
          </p:cNvSpPr>
          <p:nvPr/>
        </p:nvSpPr>
        <p:spPr>
          <a:xfrm>
            <a:off x="6119169" y="3693969"/>
            <a:ext cx="2609189" cy="1801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/>
          </a:p>
        </p:txBody>
      </p:sp>
      <p:pic>
        <p:nvPicPr>
          <p:cNvPr id="3080" name="Picture 8" descr="C:\Users\1\Desktop\terem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6367" y="5308594"/>
            <a:ext cx="1577633" cy="122413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D85B06-7CAF-481F-97C8-A24AE4EA9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8" y="672987"/>
            <a:ext cx="1861801" cy="2473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C2563E-7B38-4757-AA8B-9877CA531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755" y="919385"/>
            <a:ext cx="1855222" cy="24736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4FBD5-C33F-422F-B307-FBEC39113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265" y="613138"/>
            <a:ext cx="1865215" cy="2482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61B1B-F06C-4F5C-ADA2-7635D0768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16" y="3552253"/>
            <a:ext cx="2235358" cy="29804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B011E5-D067-4BA2-B17D-CBCAA2492A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0" y="3595247"/>
            <a:ext cx="2139771" cy="28465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B51D5D-E9B7-4FA7-8746-AE12629B9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0148" y="685667"/>
            <a:ext cx="1692071" cy="22543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52010D-CF62-40FD-8954-C8C075A903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1239" y="2806596"/>
            <a:ext cx="1862783" cy="24820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E2A690-E4ED-4C50-9FFF-155A711353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69" y="3721946"/>
            <a:ext cx="1999471" cy="266429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ED401B-65C3-461B-A393-9B80CD2581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26" y="1296145"/>
            <a:ext cx="1600642" cy="21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5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ABFB78A-BD5E-40DD-BD85-C69E2C4A6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836713"/>
            <a:ext cx="5472608" cy="2664295"/>
          </a:xfrm>
        </p:spPr>
        <p:txBody>
          <a:bodyPr rtlCol="0">
            <a:normAutofit/>
          </a:bodyPr>
          <a:lstStyle/>
          <a:p>
            <a:br>
              <a:rPr lang="ru-RU" sz="2400" dirty="0"/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532A0EC-099B-3B4B-BE49-99711AB6188E}"/>
              </a:ext>
            </a:extLst>
          </p:cNvPr>
          <p:cNvCxnSpPr/>
          <p:nvPr/>
        </p:nvCxnSpPr>
        <p:spPr>
          <a:xfrm>
            <a:off x="323528" y="6626969"/>
            <a:ext cx="856895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1 Título">
            <a:extLst>
              <a:ext uri="{FF2B5EF4-FFF2-40B4-BE49-F238E27FC236}">
                <a16:creationId xmlns:a16="http://schemas.microsoft.com/office/drawing/2014/main" id="{A2D959A3-F09E-AD43-83F1-8446011CD2F3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8238583" cy="1148460"/>
          </a:xfrm>
          <a:prstGeom prst="rect">
            <a:avLst/>
          </a:prstGeom>
          <a:noFill/>
        </p:spPr>
        <p:txBody>
          <a:bodyPr vert="horz" lIns="360000" tIns="45720" rIns="900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погремушками. Тема «В гости к Матрешке», «Поиграем с Петрушкой»</a:t>
            </a:r>
            <a:endParaRPr lang="es-E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21130585-3F1F-1245-A69B-0DFF6A054A6C}"/>
              </a:ext>
            </a:extLst>
          </p:cNvPr>
          <p:cNvSpPr txBox="1">
            <a:spLocks/>
          </p:cNvSpPr>
          <p:nvPr/>
        </p:nvSpPr>
        <p:spPr>
          <a:xfrm>
            <a:off x="266239" y="3790936"/>
            <a:ext cx="2986135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/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FFC57523-7B2B-274C-AE21-5B78B5E19766}"/>
              </a:ext>
            </a:extLst>
          </p:cNvPr>
          <p:cNvSpPr txBox="1">
            <a:spLocks/>
          </p:cNvSpPr>
          <p:nvPr/>
        </p:nvSpPr>
        <p:spPr>
          <a:xfrm>
            <a:off x="3707904" y="4581128"/>
            <a:ext cx="2986135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Tx/>
              <a:buChar char="-"/>
            </a:pPr>
            <a:endParaRPr lang="ru-RU" sz="2400" b="1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82FBB169-9795-9641-A559-58FC314B895C}"/>
              </a:ext>
            </a:extLst>
          </p:cNvPr>
          <p:cNvSpPr txBox="1">
            <a:spLocks/>
          </p:cNvSpPr>
          <p:nvPr/>
        </p:nvSpPr>
        <p:spPr>
          <a:xfrm>
            <a:off x="6119169" y="3693969"/>
            <a:ext cx="2609189" cy="1801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/>
          </a:p>
        </p:txBody>
      </p:sp>
      <p:pic>
        <p:nvPicPr>
          <p:cNvPr id="3080" name="Picture 8" descr="C:\Users\1\Desktop\terem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8785" y="5013176"/>
            <a:ext cx="1865215" cy="144728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3F4600-1B1E-4F69-BF35-9D61B3734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6" y="1186682"/>
            <a:ext cx="3263478" cy="24476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06749-AD45-495E-9061-6DCAC34A5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05" y="2286111"/>
            <a:ext cx="2787011" cy="2090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0F323B-585D-4D4E-9152-F9D7DC1C1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31" y="4069090"/>
            <a:ext cx="2940335" cy="22052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34433E-D126-4E1F-BDC6-004C16895E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2" y="3730100"/>
            <a:ext cx="2032826" cy="27104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D0E9F11-D607-4770-A37C-9F0832EF03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02" y="1317739"/>
            <a:ext cx="1791022" cy="23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98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DF02C-701F-4B37-9F95-428C3555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086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шишками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F0BCEB-F17B-4166-A270-C9711EAD7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872" y="892135"/>
            <a:ext cx="1987825" cy="1490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3711FC-7696-462B-868C-71E5F1B24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48575" y="942859"/>
            <a:ext cx="1907705" cy="1430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23B693-EB96-46BC-9757-3A5357869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79148" y="965862"/>
            <a:ext cx="2339752" cy="17548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41036E-EC2B-4B65-AF30-B37549ED84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4474995"/>
            <a:ext cx="2798075" cy="20985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38453D-B2B0-4385-826F-A6E94C774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81581" y="2551834"/>
            <a:ext cx="2480389" cy="18602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34B819-F245-4BB5-AA97-AE1C1A073B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41369" y="2959241"/>
            <a:ext cx="2627784" cy="19708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306F05-D8C3-4E5C-887C-F8340F2D69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76256" y="1012135"/>
            <a:ext cx="2267744" cy="17008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04D25D-445E-400E-B7C4-443A57D646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33223" y="5098909"/>
            <a:ext cx="2267744" cy="1700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4776B-4F9F-4751-AF2B-EC9F1C380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4539" y="5213574"/>
            <a:ext cx="178018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5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862E4B6-5746-7348-9AF3-35142984FA06}"/>
              </a:ext>
            </a:extLst>
          </p:cNvPr>
          <p:cNvCxnSpPr/>
          <p:nvPr/>
        </p:nvCxnSpPr>
        <p:spPr>
          <a:xfrm>
            <a:off x="323528" y="6626969"/>
            <a:ext cx="856895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1 Título">
            <a:extLst>
              <a:ext uri="{FF2B5EF4-FFF2-40B4-BE49-F238E27FC236}">
                <a16:creationId xmlns:a16="http://schemas.microsoft.com/office/drawing/2014/main" id="{3A1D37E1-4589-E04E-B7EA-B8CA017540C3}"/>
              </a:ext>
            </a:extLst>
          </p:cNvPr>
          <p:cNvSpPr txBox="1">
            <a:spLocks/>
          </p:cNvSpPr>
          <p:nvPr/>
        </p:nvSpPr>
        <p:spPr>
          <a:xfrm>
            <a:off x="323528" y="126415"/>
            <a:ext cx="8460432" cy="604158"/>
          </a:xfrm>
          <a:prstGeom prst="rect">
            <a:avLst/>
          </a:prstGeom>
          <a:noFill/>
        </p:spPr>
        <p:txBody>
          <a:bodyPr vert="horz" lIns="360000" tIns="45720" rIns="900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палками. Тема «так-палка, а так-лошадка»</a:t>
            </a:r>
          </a:p>
        </p:txBody>
      </p:sp>
      <p:pic>
        <p:nvPicPr>
          <p:cNvPr id="5123" name="Picture 3" descr="C:\Users\1\Desktop\terem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9587" y="4920306"/>
            <a:ext cx="2032893" cy="1577387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07185F-801C-4E5F-AD69-56C48D090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43" y="668733"/>
            <a:ext cx="2215579" cy="29522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2E07E1-462B-4525-B910-7739A989F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58" y="1211783"/>
            <a:ext cx="1855880" cy="24729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39A6DB-4E03-4DAE-B3BD-C1EF5E9C16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90" y="3750268"/>
            <a:ext cx="2032893" cy="27088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0B2720-ADD5-4332-B988-AA1591400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89599"/>
            <a:ext cx="1711523" cy="22806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CEA4E4-76E3-431E-8079-075D62CC21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38" y="3950308"/>
            <a:ext cx="1711523" cy="22806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34E151-4E1B-44F5-A447-C9D5B6AE50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28" y="936105"/>
            <a:ext cx="1870841" cy="24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02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ApprovedAutomatic</ApprovalStatus>
    <BlockPublish xmlns="9d035d7d-02e5-4a00-8b62-9a556aabc7b5" xsi:nil="true"/>
    <EditorialTags xmlns="9d035d7d-02e5-4a00-8b62-9a556aabc7b5" xsi:nil="true"/>
    <MarketSpecific xmlns="9d035d7d-02e5-4a00-8b62-9a556aabc7b5" xsi:nil="true"/>
    <TPLaunchHelpLinkType xmlns="9d035d7d-02e5-4a00-8b62-9a556aabc7b5">Template</TPLaunchHelpLinkType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 xsi:nil="true"/>
    <IntlLangReview xmlns="9d035d7d-02e5-4a00-8b62-9a556aabc7b5" xsi:nil="true"/>
    <NumericId xmlns="9d035d7d-02e5-4a00-8b62-9a556aabc7b5" xsi:nil="true"/>
    <OOCacheId xmlns="9d035d7d-02e5-4a00-8b62-9a556aabc7b5">9c814278-5941-4222-beac-8042c9d5e0ae</OOCacheId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Providers xmlns="9d035d7d-02e5-4a00-8b62-9a556aabc7b5">1|PN101970760| | </Providers>
    <TPAppVersion xmlns="9d035d7d-02e5-4a00-8b62-9a556aabc7b5" xsi:nil="true"/>
    <IsSearchable xmlns="9d035d7d-02e5-4a00-8b62-9a556aabc7b5">false</IsSearchable>
    <EditorialStatus xmlns="9d035d7d-02e5-4a00-8b62-9a556aabc7b5">Complete</EditorialStatus>
    <UALocComments xmlns="9d035d7d-02e5-4a00-8b62-9a556aabc7b5" xsi:nil="true"/>
    <CSXHash xmlns="9d035d7d-02e5-4a00-8b62-9a556aabc7b5">WTn96coQA9Y9Mt/B+auRa8D6yo4ininBXIYb4myXXpA=</CSXHash>
    <DirectSourceMarket xmlns="9d035d7d-02e5-4a00-8b62-9a556aabc7b5" xsi:nil="true"/>
    <DSATActionTaken xmlns="9d035d7d-02e5-4a00-8b62-9a556aabc7b5" xsi:nil="true"/>
    <PolicheckWords xmlns="9d035d7d-02e5-4a00-8b62-9a556aabc7b5" xsi:nil="true"/>
    <BugNumber xmlns="9d035d7d-02e5-4a00-8b62-9a556aabc7b5" xsi:nil="true"/>
    <Downloads xmlns="9d035d7d-02e5-4a00-8b62-9a556aabc7b5">0</Downloads>
    <ThumbnailAssetId xmlns="9d035d7d-02e5-4a00-8b62-9a556aabc7b5" xsi:nil="true"/>
    <TrustLevel xmlns="9d035d7d-02e5-4a00-8b62-9a556aabc7b5">2 Community Trusted</TrustLevel>
    <UALocRecommendation xmlns="9d035d7d-02e5-4a00-8b62-9a556aabc7b5">Localize</UALocRecommendation>
    <TPApplication xmlns="9d035d7d-02e5-4a00-8b62-9a556aabc7b5" xsi:nil="true"/>
    <AssetId xmlns="9d035d7d-02e5-4a00-8b62-9a556aabc7b5">TP102389734</AssetId>
    <APEditor xmlns="9d035d7d-02e5-4a00-8b62-9a556aabc7b5">
      <UserInfo>
        <DisplayName/>
        <AccountId xsi:nil="true"/>
        <AccountType/>
      </UserInfo>
    </APEditor>
    <PrimaryImageGen xmlns="9d035d7d-02e5-4a00-8b62-9a556aabc7b5">true</PrimaryImageGen>
    <TPInstallLocation xmlns="9d035d7d-02e5-4a00-8b62-9a556aabc7b5" xsi:nil="true"/>
    <Manager xmlns="9d035d7d-02e5-4a00-8b62-9a556aabc7b5" xsi:nil="true"/>
    <ParentAssetId xmlns="9d035d7d-02e5-4a00-8b62-9a556aabc7b5">TC102389735</ParentAssetId>
    <SubmitterId xmlns="9d035d7d-02e5-4a00-8b62-9a556aabc7b5">S-1-10-0-6-35757-842399744</SubmitterId>
    <TemplateStatus xmlns="9d035d7d-02e5-4a00-8b62-9a556aabc7b5" xsi:nil="true"/>
    <APAuthor xmlns="9d035d7d-02e5-4a00-8b62-9a556aabc7b5">
      <UserInfo>
        <DisplayName/>
        <AccountId>555</AccountId>
        <AccountType/>
      </UserInfo>
    </APAuthor>
    <TPCommandLine xmlns="9d035d7d-02e5-4a00-8b62-9a556aabc7b5" xsi:nil="true"/>
    <APDescription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278951</Value>
      <Value>424278</Value>
    </PublishStatusLookup>
    <SourceTitle xmlns="9d035d7d-02e5-4a00-8b62-9a556aabc7b5" xsi:nil="true"/>
    <AcquiredFrom xmlns="9d035d7d-02e5-4a00-8b62-9a556aabc7b5">Internal MS</AcquiredFrom>
    <CSXSubmissionMarket xmlns="9d035d7d-02e5-4a00-8b62-9a556aabc7b5">3</CSXSubmissionMarket>
    <Markets xmlns="9d035d7d-02e5-4a00-8b62-9a556aabc7b5">
      <Value>3</Value>
    </Markets>
    <OriginalSourceMarket xmlns="9d035d7d-02e5-4a00-8b62-9a556aabc7b5" xsi:nil="true"/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 xsi:nil="true"/>
    <AverageRating xmlns="9d035d7d-02e5-4a00-8b62-9a556aabc7b5" xsi:nil="true"/>
    <AssetStart xmlns="9d035d7d-02e5-4a00-8b62-9a556aabc7b5">2010-12-01T10:10:07+00:00</AssetStart>
    <TPComponent xmlns="9d035d7d-02e5-4a00-8b62-9a556aabc7b5" xsi:nil="true"/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 xsi:nil="true"/>
    <Milestone xmlns="9d035d7d-02e5-4a00-8b62-9a556aabc7b5" xsi:nil="true"/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2100-01-01T00:00:00+00:00</AssetExpire>
    <Description0 xmlns="91e8d559-4d54-460d-ba58-5d5027f88b4d" xsi:nil="true"/>
    <MachineTranslated xmlns="9d035d7d-02e5-4a00-8b62-9a556aabc7b5">false</MachineTranslated>
    <OutputCachingOn xmlns="9d035d7d-02e5-4a00-8b62-9a556aabc7b5">false</OutputCachingOn>
    <PlannedPubDate xmlns="9d035d7d-02e5-4a00-8b62-9a556aabc7b5" xsi:nil="true"/>
    <CSXUpdate xmlns="9d035d7d-02e5-4a00-8b62-9a556aabc7b5">false</CSXUpdate>
    <IntlLangReviewer xmlns="9d035d7d-02e5-4a00-8b62-9a556aabc7b5" xsi:nil="true"/>
    <IntlLocPriority xmlns="9d035d7d-02e5-4a00-8b62-9a556aabc7b5" xsi:nil="true"/>
    <CSXSubmissionDate xmlns="9d035d7d-02e5-4a00-8b62-9a556aabc7b5">2010-12-01T10:10:06+00:00</CSXSubmissionDate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701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FDA8F4-AE43-4C3B-99BC-605DF725A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44F74F-6CE4-48C5-8AC6-E74E3DF997F7}">
  <ds:schemaRefs>
    <ds:schemaRef ds:uri="http://schemas.microsoft.com/office/2006/metadata/properties"/>
    <ds:schemaRef ds:uri="9d035d7d-02e5-4a00-8b62-9a556aabc7b5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91e8d559-4d54-460d-ba58-5d5027f88b4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F195F0-4221-4767-8D2D-483D8926A0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1032</TotalTime>
  <Words>242</Words>
  <Application>Microsoft Office PowerPoint</Application>
  <PresentationFormat>Экран (4:3)</PresentationFormat>
  <Paragraphs>56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PT Sans</vt:lpstr>
      <vt:lpstr>Times New Roman</vt:lpstr>
      <vt:lpstr>Tema de Office</vt:lpstr>
      <vt:lpstr>ДИСКУССИОННАЯ ПЛОЩАДКА «Апробация региональной модели социокультурной среды для детей раннего возраста, риски, перспективы»</vt:lpstr>
      <vt:lpstr>Физкультурно-оздоровительные технологии- созидание здоровья через различные формы двигательной активности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Занятие с шишками</vt:lpstr>
      <vt:lpstr>Презентация PowerPoint</vt:lpstr>
      <vt:lpstr>Занятие с разноцветными колечками</vt:lpstr>
      <vt:lpstr>Занятие с обручами</vt:lpstr>
      <vt:lpstr>Занятие с кубиками. Тема «Строители»</vt:lpstr>
      <vt:lpstr>Занятие с платочками. Тема « Мишенька-медведь»</vt:lpstr>
      <vt:lpstr>« Волшебные кочки»</vt:lpstr>
      <vt:lpstr>Занятие с колючими мячиками</vt:lpstr>
      <vt:lpstr>Занятие с разноцветными мячами</vt:lpstr>
      <vt:lpstr>Занятие со скамейкой</vt:lpstr>
      <vt:lpstr>«Игровой парашют»</vt:lpstr>
      <vt:lpstr>«Разноцветное солнышко»</vt:lpstr>
      <vt:lpstr>«Веселый паучок»</vt:lpstr>
      <vt:lpstr>Самостоятельная двигательная деятельность</vt:lpstr>
      <vt:lpstr>Презентация PowerPoint</vt:lpstr>
      <vt:lpstr>Здоровье и счастье детей в наших руках!</vt:lpstr>
      <vt:lpstr>Контакты: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Globalidad</dc:title>
  <dc:creator>Евгений Ковалев</dc:creator>
  <cp:lastModifiedBy>Юлия Афанасьева</cp:lastModifiedBy>
  <cp:revision>151</cp:revision>
  <dcterms:created xsi:type="dcterms:W3CDTF">2020-07-21T10:57:57Z</dcterms:created>
  <dcterms:modified xsi:type="dcterms:W3CDTF">2022-03-22T18:09:54Z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ImageGenCounter">
    <vt:i4>0</vt:i4>
  </property>
  <property fmtid="{D5CDD505-2E9C-101B-9397-08002B2CF9AE}" pid="4" name="ImageGenStatus">
    <vt:i4>0</vt:i4>
  </property>
  <property fmtid="{D5CDD505-2E9C-101B-9397-08002B2CF9AE}" pid="5" name="PolicheckStatus">
    <vt:i4>3</vt:i4>
  </property>
  <property fmtid="{D5CDD505-2E9C-101B-9397-08002B2CF9AE}" pid="6" name="Applications">
    <vt:lpwstr>53;#;#407;#</vt:lpwstr>
  </property>
  <property fmtid="{D5CDD505-2E9C-101B-9397-08002B2CF9AE}" pid="7" name="PolicheckCounter">
    <vt:i4>1</vt:i4>
  </property>
  <property fmtid="{D5CDD505-2E9C-101B-9397-08002B2CF9AE}" pid="8" name="ImageGenTimestamp">
    <vt:filetime>2010-12-01T10:10:06Z</vt:filetime>
  </property>
  <property fmtid="{D5CDD505-2E9C-101B-9397-08002B2CF9AE}" pid="9" name="PolicheckTimestamp">
    <vt:filetime>2011-04-28T14:45:15Z</vt:filetime>
  </property>
</Properties>
</file>