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44" r:id="rId3"/>
    <p:sldMasterId id="2147483756" r:id="rId4"/>
    <p:sldMasterId id="2147483768" r:id="rId5"/>
    <p:sldMasterId id="2147483780" r:id="rId6"/>
    <p:sldMasterId id="2147483792" r:id="rId7"/>
    <p:sldMasterId id="2147483804" r:id="rId8"/>
    <p:sldMasterId id="2147483816" r:id="rId9"/>
    <p:sldMasterId id="2147483828" r:id="rId10"/>
    <p:sldMasterId id="2147483840" r:id="rId11"/>
    <p:sldMasterId id="2147483852" r:id="rId12"/>
  </p:sldMasterIdLst>
  <p:notesMasterIdLst>
    <p:notesMasterId r:id="rId36"/>
  </p:notesMasterIdLst>
  <p:sldIdLst>
    <p:sldId id="257" r:id="rId13"/>
    <p:sldId id="286" r:id="rId14"/>
    <p:sldId id="303" r:id="rId15"/>
    <p:sldId id="288" r:id="rId16"/>
    <p:sldId id="290" r:id="rId17"/>
    <p:sldId id="291" r:id="rId18"/>
    <p:sldId id="259" r:id="rId19"/>
    <p:sldId id="292" r:id="rId20"/>
    <p:sldId id="293" r:id="rId21"/>
    <p:sldId id="294" r:id="rId22"/>
    <p:sldId id="309" r:id="rId23"/>
    <p:sldId id="307" r:id="rId24"/>
    <p:sldId id="308" r:id="rId25"/>
    <p:sldId id="310" r:id="rId26"/>
    <p:sldId id="312" r:id="rId27"/>
    <p:sldId id="297" r:id="rId28"/>
    <p:sldId id="298" r:id="rId29"/>
    <p:sldId id="299" r:id="rId30"/>
    <p:sldId id="300" r:id="rId31"/>
    <p:sldId id="301" r:id="rId32"/>
    <p:sldId id="305" r:id="rId33"/>
    <p:sldId id="285" r:id="rId34"/>
    <p:sldId id="304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78346-BE93-4746-A6F0-F5BC9FD8C176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E2FFF-7CE5-4E7A-B735-C718219E91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498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E2FFF-7CE5-4E7A-B735-C718219E910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647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9BE4-DED7-4AEA-BABC-262A0729C7CF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437C-0C08-4289-A627-D5E5A20AA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982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9BE4-DED7-4AEA-BABC-262A0729C7CF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437C-0C08-4289-A627-D5E5A20AA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8017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216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1761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104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362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5315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358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582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7633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523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015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9BE4-DED7-4AEA-BABC-262A0729C7CF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437C-0C08-4289-A627-D5E5A20AA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3126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401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9648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645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8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3347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8304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220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445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83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49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7728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1292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623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8300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6444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256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961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157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608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5879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43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465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698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9133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718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53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96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86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759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360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5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9BE4-DED7-4AEA-BABC-262A0729C7CF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437C-0C08-4289-A627-D5E5A20AA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481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97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998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351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38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28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01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845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623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515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751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9BE4-DED7-4AEA-BABC-262A0729C7CF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437C-0C08-4289-A627-D5E5A20AA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312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673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78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11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6303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2933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7356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30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542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372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2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9BE4-DED7-4AEA-BABC-262A0729C7CF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437C-0C08-4289-A627-D5E5A20AA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3161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3539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827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110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561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2068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94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3914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0274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3649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9BE4-DED7-4AEA-BABC-262A0729C7CF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437C-0C08-4289-A627-D5E5A20AA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243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205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56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2749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6235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944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189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586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705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639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05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9BE4-DED7-4AEA-BABC-262A0729C7CF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437C-0C08-4289-A627-D5E5A20AA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9378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584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593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0366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429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651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007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194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936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2145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64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9BE4-DED7-4AEA-BABC-262A0729C7CF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437C-0C08-4289-A627-D5E5A20AA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8971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961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5872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0735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5589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6558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137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0857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372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33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894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9BE4-DED7-4AEA-BABC-262A0729C7CF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437C-0C08-4289-A627-D5E5A20AA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8081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38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051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312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296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196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684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776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234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883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3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9BE4-DED7-4AEA-BABC-262A0729C7CF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437C-0C08-4289-A627-D5E5A20AA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2968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8940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38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051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312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296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196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684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776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234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8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69BE4-DED7-4AEA-BABC-262A0729C7CF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2437C-0C08-4289-A627-D5E5A20AA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84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468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5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468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9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468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6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468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80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468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9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468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468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8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468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55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468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3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468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468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31.08.2021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47.jpeg"/><Relationship Id="rId5" Type="http://schemas.microsoft.com/office/2007/relationships/hdphoto" Target="../media/hdphoto10.wdp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21.pn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1.jpeg"/><Relationship Id="rId3" Type="http://schemas.openxmlformats.org/officeDocument/2006/relationships/image" Target="../media/image5.jpe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.jpeg"/><Relationship Id="rId11" Type="http://schemas.openxmlformats.org/officeDocument/2006/relationships/image" Target="../media/image10.jpeg"/><Relationship Id="rId5" Type="http://schemas.openxmlformats.org/officeDocument/2006/relationships/image" Target="../media/image6.jpe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9.jpeg"/><Relationship Id="rId1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53.pn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6.wdp"/><Relationship Id="rId7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Олеся\презентация\abstractbackground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87823" y="3002324"/>
            <a:ext cx="5945235" cy="3726411"/>
          </a:xfrm>
          <a:prstGeom prst="rect">
            <a:avLst/>
          </a:prstGeom>
          <a:noFill/>
          <a:effectLst>
            <a:softEdge rad="558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:\ДЛЯ ОЛЕСИ\Из Виртуальной экскурсии\30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4" y="2924944"/>
            <a:ext cx="3240360" cy="2153545"/>
          </a:xfrm>
          <a:prstGeom prst="rect">
            <a:avLst/>
          </a:prstGeom>
          <a:noFill/>
          <a:effectLst>
            <a:glow>
              <a:schemeClr val="bg1">
                <a:alpha val="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1840" y="2084512"/>
            <a:ext cx="6195760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Создание</a:t>
            </a:r>
          </a:p>
          <a:p>
            <a:pPr algn="ctr">
              <a:spcBef>
                <a:spcPts val="600"/>
              </a:spcBef>
            </a:pP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«Умного пространства» в детском саду – гибкое решение повышения качества образования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5517232"/>
            <a:ext cx="3240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prstClr val="black"/>
                </a:solidFill>
                <a:latin typeface="Times New Roman"/>
                <a:ea typeface="Times New Roman"/>
              </a:rPr>
              <a:t>Заведующий МДОУ </a:t>
            </a:r>
          </a:p>
          <a:p>
            <a:r>
              <a:rPr lang="ru-RU" b="1" i="1" dirty="0">
                <a:solidFill>
                  <a:prstClr val="black"/>
                </a:solidFill>
                <a:latin typeface="Times New Roman"/>
                <a:ea typeface="Times New Roman"/>
              </a:rPr>
              <a:t>детский сад № 19 «Звездочка»</a:t>
            </a:r>
          </a:p>
          <a:p>
            <a:r>
              <a:rPr lang="ru-RU" i="1" dirty="0" err="1">
                <a:solidFill>
                  <a:prstClr val="black"/>
                </a:solidFill>
                <a:latin typeface="Times New Roman"/>
                <a:ea typeface="Times New Roman"/>
              </a:rPr>
              <a:t>Вышиваная</a:t>
            </a:r>
            <a:r>
              <a:rPr lang="ru-RU" i="1" dirty="0">
                <a:solidFill>
                  <a:prstClr val="black"/>
                </a:solidFill>
                <a:latin typeface="Times New Roman"/>
                <a:ea typeface="Times New Roman"/>
              </a:rPr>
              <a:t> Елена Николаевна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8304" y="104914"/>
            <a:ext cx="840016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Times New Roman"/>
              </a:rPr>
              <a:t>МУНИЦИПАЛЬНОЕ ДОШКОЛЬНОЕ ОБРАЗОВАТЕЛЬНОЕ УЧРЕЖДЕНИЕ </a:t>
            </a:r>
          </a:p>
          <a:p>
            <a:pPr algn="ctr">
              <a:spcBef>
                <a:spcPts val="600"/>
              </a:spcBef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Times New Roman"/>
              </a:rPr>
              <a:t>детский сад №19 «Звездочка»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3568" y="886055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i="1" dirty="0">
                <a:solidFill>
                  <a:prstClr val="black"/>
                </a:solidFill>
                <a:latin typeface="Times New Roman"/>
                <a:ea typeface="Times New Roman"/>
              </a:rPr>
              <a:t>142113 Московская область, </a:t>
            </a:r>
            <a:r>
              <a:rPr lang="ru-RU" i="1" dirty="0" err="1">
                <a:solidFill>
                  <a:prstClr val="black"/>
                </a:solidFill>
                <a:latin typeface="Times New Roman"/>
                <a:ea typeface="Times New Roman"/>
              </a:rPr>
              <a:t>Г.о</a:t>
            </a:r>
            <a:r>
              <a:rPr lang="ru-RU" i="1" dirty="0">
                <a:solidFill>
                  <a:prstClr val="black"/>
                </a:solidFill>
                <a:latin typeface="Times New Roman"/>
                <a:ea typeface="Times New Roman"/>
              </a:rPr>
              <a:t>. Подольск, пос. Молодежный, д.29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83568" y="828189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596178" y="1713934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i="1" dirty="0">
                <a:solidFill>
                  <a:prstClr val="black"/>
                </a:solidFill>
                <a:latin typeface="Times New Roman"/>
                <a:ea typeface="Times New Roman"/>
              </a:rPr>
              <a:t>E-mail</a:t>
            </a:r>
            <a:r>
              <a:rPr lang="ru-RU" b="1" i="1" dirty="0">
                <a:solidFill>
                  <a:prstClr val="black"/>
                </a:solidFill>
                <a:latin typeface="Times New Roman"/>
                <a:ea typeface="Times New Roman"/>
              </a:rPr>
              <a:t>: </a:t>
            </a:r>
            <a:r>
              <a:rPr lang="en-US" i="1" dirty="0">
                <a:solidFill>
                  <a:prstClr val="black"/>
                </a:solidFill>
                <a:latin typeface="Times New Roman"/>
                <a:ea typeface="Times New Roman"/>
              </a:rPr>
              <a:t>m.mdou19@mail.ru</a:t>
            </a:r>
            <a:endParaRPr lang="ru-RU" i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19080" y="1344602"/>
            <a:ext cx="2913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i="1" dirty="0">
                <a:solidFill>
                  <a:prstClr val="black"/>
                </a:solidFill>
                <a:latin typeface="Times New Roman"/>
                <a:ea typeface="Times New Roman"/>
              </a:rPr>
              <a:t>http</a:t>
            </a:r>
            <a:r>
              <a:rPr lang="ru-RU" i="1" dirty="0">
                <a:solidFill>
                  <a:prstClr val="black"/>
                </a:solidFill>
                <a:latin typeface="Times New Roman"/>
                <a:ea typeface="Times New Roman"/>
              </a:rPr>
              <a:t>:</a:t>
            </a:r>
            <a:r>
              <a:rPr lang="en-US" i="1" dirty="0">
                <a:solidFill>
                  <a:prstClr val="black"/>
                </a:solidFill>
                <a:latin typeface="Times New Roman"/>
                <a:ea typeface="Times New Roman"/>
              </a:rPr>
              <a:t>//sad19podr.edumsko.ru</a:t>
            </a:r>
            <a:endParaRPr lang="ru-RU" i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6178" y="1313474"/>
            <a:ext cx="2920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Times New Roman"/>
              </a:rPr>
              <a:t>Телефон: </a:t>
            </a:r>
            <a:r>
              <a:rPr lang="ru-RU" i="1" dirty="0">
                <a:solidFill>
                  <a:prstClr val="black"/>
                </a:solidFill>
                <a:latin typeface="Times New Roman"/>
                <a:ea typeface="Times New Roman"/>
              </a:rPr>
              <a:t>8 (4967) 62 41 91</a:t>
            </a:r>
          </a:p>
        </p:txBody>
      </p:sp>
    </p:spTree>
    <p:extLst>
      <p:ext uri="{BB962C8B-B14F-4D97-AF65-F5344CB8AC3E}">
        <p14:creationId xmlns:p14="http://schemas.microsoft.com/office/powerpoint/2010/main" val="97796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" y="0"/>
            <a:ext cx="8738159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Елена Вышиваная\Desktop\документы РИП\журнал РИП\3,4,5\3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5"/>
          <a:stretch/>
        </p:blipFill>
        <p:spPr bwMode="auto">
          <a:xfrm>
            <a:off x="-11832" y="1727200"/>
            <a:ext cx="9155832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 Вышиваная\Desktop\холл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1"/>
          <a:stretch/>
        </p:blipFill>
        <p:spPr bwMode="auto">
          <a:xfrm>
            <a:off x="188813" y="2708920"/>
            <a:ext cx="2354938" cy="185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 Вышиваная\Desktop\документы РИП\журнал РИП\3,4,5\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43771" r="76643" b="33603"/>
          <a:stretch/>
        </p:blipFill>
        <p:spPr bwMode="auto">
          <a:xfrm>
            <a:off x="4860033" y="332656"/>
            <a:ext cx="3398218" cy="232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 Вышиваная\Desktop\умное пространство\1112\6\IMG_20181225_102710_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4" r="10740"/>
          <a:stretch/>
        </p:blipFill>
        <p:spPr bwMode="auto">
          <a:xfrm>
            <a:off x="1835696" y="136766"/>
            <a:ext cx="2009971" cy="250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71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620688"/>
            <a:ext cx="5040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Владимир Филиппович </a:t>
            </a:r>
            <a:r>
              <a:rPr lang="ru-RU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Базарный</a:t>
            </a:r>
          </a:p>
        </p:txBody>
      </p:sp>
      <p:sp>
        <p:nvSpPr>
          <p:cNvPr id="3" name="AutoShape 2" descr="ÐÐ°ÑÑÐ¸Ð½ÐºÐ¸ Ð¿Ð¾ Ð·Ð°Ð¿ÑÐ¾ÑÑ Ð±Ð°Ð·Ð°ÑÐ½ÑÐ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4" descr="ÐÐ°ÑÑÐ¸Ð½ÐºÐ¸ Ð¿Ð¾ Ð·Ð°Ð¿ÑÐ¾ÑÑ Ð±Ð°Ð·Ð°ÑÐ½ÑÐ¹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30" name="Picture 6" descr="ÐÐ°ÑÑÐ¸Ð½ÐºÐ¸ Ð¿Ð¾ Ð·Ð°Ð¿ÑÐ¾ÑÑ Ð±Ð°Ð·Ð°ÑÐ½ÑÐ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70048"/>
            <a:ext cx="2865134" cy="3727104"/>
          </a:xfrm>
          <a:prstGeom prst="rect">
            <a:avLst/>
          </a:prstGeom>
          <a:noFill/>
          <a:ln w="19050">
            <a:solidFill>
              <a:srgbClr val="D836F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ÐÐ°ÑÑÐ¸Ð½ÐºÐ¸ Ð¿Ð¾ Ð·Ð°Ð¿ÑÐ¾ÑÑ Ð±Ð°Ð·Ð°ÑÐ½ÑÐ¹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4797152"/>
            <a:ext cx="748883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Автор методики </a:t>
            </a:r>
            <a:br>
              <a:rPr lang="ru-RU" sz="25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25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«Обучение в режиме сенсорной свободы и психомоторного раскрепощения»</a:t>
            </a:r>
            <a:endParaRPr lang="ru-RU" sz="25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51413" y="2132112"/>
            <a:ext cx="4882603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Российский </a:t>
            </a:r>
            <a:r>
              <a:rPr lang="ru-RU" sz="2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учёный, </a:t>
            </a:r>
            <a:r>
              <a:rPr lang="ru-RU" sz="25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5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25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врач</a:t>
            </a:r>
            <a:r>
              <a:rPr lang="ru-RU" sz="2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педагог. </a:t>
            </a:r>
            <a:endParaRPr lang="ru-RU" sz="25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Доктор </a:t>
            </a:r>
            <a:r>
              <a:rPr lang="ru-RU" sz="2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медицинских наук; Почётный работник общего образования </a:t>
            </a:r>
            <a:r>
              <a:rPr lang="ru-RU" sz="25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Р.Ф.</a:t>
            </a:r>
          </a:p>
        </p:txBody>
      </p:sp>
    </p:spTree>
    <p:extLst>
      <p:ext uri="{BB962C8B-B14F-4D97-AF65-F5344CB8AC3E}">
        <p14:creationId xmlns:p14="http://schemas.microsoft.com/office/powerpoint/2010/main" val="144648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БТЮ для презентации\WhatsApp Image 2019-06-05 at 11.22.47 (3)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739" y="548680"/>
            <a:ext cx="5158473" cy="5976664"/>
          </a:xfrm>
          <a:prstGeom prst="rect">
            <a:avLst/>
          </a:prstGeom>
          <a:ln w="19050">
            <a:solidFill>
              <a:srgbClr val="D836F8"/>
            </a:solidFill>
          </a:ln>
          <a:effectLst>
            <a:outerShdw blurRad="63500" dist="76200" dir="3000000" algn="tl" rotWithShape="0">
              <a:schemeClr val="tx2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ДЕТСКИЙ САД\работа над презентациями\Б.Т.Ю. для немцев\IMG_20190610_0955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r="11578"/>
          <a:stretch/>
        </p:blipFill>
        <p:spPr bwMode="auto">
          <a:xfrm>
            <a:off x="179512" y="2204864"/>
            <a:ext cx="3384376" cy="3064587"/>
          </a:xfrm>
          <a:prstGeom prst="rect">
            <a:avLst/>
          </a:prstGeom>
          <a:ln w="19050">
            <a:solidFill>
              <a:srgbClr val="D836F8"/>
            </a:solidFill>
          </a:ln>
          <a:effectLst>
            <a:outerShdw blurRad="63500" dist="76200" dir="3000000" algn="tl" rotWithShape="0">
              <a:schemeClr val="tx2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24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Елена Вышиваная\Desktop\Базарнов\БТЮ для презентации\WhatsApp Image 2019-06-05 at 11.14.07 (3)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052"/>
          <a:stretch/>
        </p:blipFill>
        <p:spPr bwMode="auto">
          <a:xfrm>
            <a:off x="188775" y="1484784"/>
            <a:ext cx="5020561" cy="4769514"/>
          </a:xfrm>
          <a:prstGeom prst="rect">
            <a:avLst/>
          </a:prstGeom>
          <a:ln w="19050">
            <a:solidFill>
              <a:srgbClr val="D836F8"/>
            </a:solidFill>
          </a:ln>
          <a:effectLst>
            <a:outerShdw blurRad="63500" dist="76200" dir="3000000" algn="tl" rotWithShape="0">
              <a:schemeClr val="tx2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Елена Вышиваная\Desktop\Базарнов\БТЮ для презентации\WhatsApp Image 2019-06-05 at 11.14.0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09299"/>
            <a:ext cx="2430271" cy="3240361"/>
          </a:xfrm>
          <a:prstGeom prst="rect">
            <a:avLst/>
          </a:prstGeom>
          <a:ln w="19050">
            <a:solidFill>
              <a:srgbClr val="D836F8"/>
            </a:solidFill>
          </a:ln>
          <a:effectLst>
            <a:outerShdw blurRad="63500" dist="76200" dir="3000000" algn="tl" rotWithShape="0">
              <a:schemeClr val="tx2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ДЕТСКИЙ САД\работа над презентациями\Б.Т.Ю. для немцев\IMG_20190607_1459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75" y="404664"/>
            <a:ext cx="3552394" cy="2664296"/>
          </a:xfrm>
          <a:prstGeom prst="rect">
            <a:avLst/>
          </a:prstGeom>
          <a:ln w="19050">
            <a:solidFill>
              <a:srgbClr val="D836F8"/>
            </a:solidFill>
          </a:ln>
          <a:effectLst>
            <a:outerShdw blurRad="63500" dist="76200" dir="3000000" algn="tl" rotWithShape="0">
              <a:schemeClr val="tx2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10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Елена Вышиваная\Desktop\умное пространство\1112\8\IMG_20210823_145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40968"/>
            <a:ext cx="4851466" cy="36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836712"/>
            <a:ext cx="3538736" cy="1584176"/>
          </a:xfrm>
        </p:spPr>
        <p:txBody>
          <a:bodyPr/>
          <a:lstStyle/>
          <a:p>
            <a:r>
              <a:rPr lang="ru-RU" dirty="0" smtClean="0"/>
              <a:t>До/после</a:t>
            </a:r>
            <a:endParaRPr lang="ru-RU" dirty="0"/>
          </a:p>
        </p:txBody>
      </p:sp>
      <p:pic>
        <p:nvPicPr>
          <p:cNvPr id="8194" name="Picture 2" descr="C:\Users\Елена Вышиваная\Desktop\умное пространство\1112\8\IMG_03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5000104" cy="375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05" y="4293096"/>
            <a:ext cx="372427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304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:\ДЕТСКИЙ САД\ВИЗИТКА\листы из корела для визитки\визитка геом 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9" y="5517232"/>
            <a:ext cx="5108345" cy="19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 Вышиваная\Downloads\20210825_0854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0"/>
          <a:stretch/>
        </p:blipFill>
        <p:spPr bwMode="auto">
          <a:xfrm>
            <a:off x="1115616" y="764704"/>
            <a:ext cx="684012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 Вышиваная\Downloads\20210825_0853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r="30577"/>
          <a:stretch/>
        </p:blipFill>
        <p:spPr bwMode="auto">
          <a:xfrm rot="5400000">
            <a:off x="4616938" y="2447958"/>
            <a:ext cx="3491407" cy="487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ДЕТСКИЙ САД\ВИЗИТКА\листы из корела для визитки\визитка геом 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150" y="2977177"/>
            <a:ext cx="5108345" cy="19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9" y="6119811"/>
            <a:ext cx="3904642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051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Елена Вышиваная\Downloads\20210824_170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19"/>
            <a:ext cx="716026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Елена Вышиваная\Downloads\20210824_1702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15014" r="24287" b="10357"/>
          <a:stretch/>
        </p:blipFill>
        <p:spPr bwMode="auto">
          <a:xfrm rot="4966669">
            <a:off x="866217" y="3851102"/>
            <a:ext cx="2740115" cy="263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Елена Вышиваная\Downloads\20210824_1702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2" t="15543" r="27385" b="11183"/>
          <a:stretch/>
        </p:blipFill>
        <p:spPr bwMode="auto">
          <a:xfrm rot="5400000">
            <a:off x="3859747" y="3637197"/>
            <a:ext cx="2160242" cy="188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Елена Вышиваная\Downloads\20210824_1703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2" r="36695" b="12358"/>
          <a:stretch/>
        </p:blipFill>
        <p:spPr bwMode="auto">
          <a:xfrm rot="6172938">
            <a:off x="6349137" y="4508792"/>
            <a:ext cx="1913218" cy="162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760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Елена Вышиваная\Desktop\умное пространство\1112\10\IMG_20210824_155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3935688" cy="524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Елена Вышиваная\Desktop\умное пространство\1112\10\IMG_20210824_165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4"/>
            <a:ext cx="4259724" cy="56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415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 Вышиваная\Downloads\20210824_14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790856" cy="359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лена Вышиваная\Desktop\умное пространство\1112\11\IMG_20210824_1654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68960"/>
            <a:ext cx="4932040" cy="369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48" y="5157192"/>
            <a:ext cx="408463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960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Елена Вышиваная\Desktop\умное пространство\1112\12\IMG_20210824_1658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71" y="1124744"/>
            <a:ext cx="415846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119813"/>
            <a:ext cx="408463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21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Овал 27"/>
          <p:cNvSpPr/>
          <p:nvPr/>
        </p:nvSpPr>
        <p:spPr>
          <a:xfrm>
            <a:off x="5932512" y="4869160"/>
            <a:ext cx="455667" cy="43893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7804533" y="2445075"/>
            <a:ext cx="648072" cy="576064"/>
          </a:xfrm>
          <a:prstGeom prst="ellipse">
            <a:avLst/>
          </a:prstGeom>
          <a:solidFill>
            <a:srgbClr val="E9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076056" y="3429000"/>
            <a:ext cx="648072" cy="576064"/>
          </a:xfrm>
          <a:prstGeom prst="ellipse">
            <a:avLst/>
          </a:prstGeom>
          <a:solidFill>
            <a:srgbClr val="E7E4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1" name="Picture 3" descr="C:\Users\Алеся\Pictures\2020\ДДТТ\IMG_20200925_163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29" y="2131413"/>
            <a:ext cx="2380891" cy="2374786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H:\Фото для опыта\живой уголок зимний сад тропа\DSCN1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60357" y="4619901"/>
            <a:ext cx="2028087" cy="18334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3" descr="C:\Users\Елена Вышиваная\Desktop\фото РППС 2017\IMG_20170623_1042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9" b="18498"/>
          <a:stretch/>
        </p:blipFill>
        <p:spPr bwMode="auto">
          <a:xfrm>
            <a:off x="6328373" y="2702110"/>
            <a:ext cx="2664292" cy="19152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598839" y="562755"/>
            <a:ext cx="492553" cy="504135"/>
          </a:xfrm>
          <a:prstGeom prst="ellipse">
            <a:avLst/>
          </a:prstGeom>
          <a:solidFill>
            <a:srgbClr val="A80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557863" y="443354"/>
            <a:ext cx="348537" cy="321350"/>
          </a:xfrm>
          <a:prstGeom prst="ellipse">
            <a:avLst/>
          </a:prstGeom>
          <a:solidFill>
            <a:srgbClr val="BC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20815" y="116632"/>
            <a:ext cx="269449" cy="219068"/>
          </a:xfrm>
          <a:prstGeom prst="ellipse">
            <a:avLst/>
          </a:prstGeom>
          <a:solidFill>
            <a:srgbClr val="BC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88640"/>
            <a:ext cx="9153604" cy="47667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>
                  <a:alpha val="36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rinnaBlackC" pitchFamily="82" charset="0"/>
              </a:rPr>
              <a:t>Инфраструктура территории «Звездочки» </a:t>
            </a:r>
          </a:p>
        </p:txBody>
      </p:sp>
      <p:sp>
        <p:nvSpPr>
          <p:cNvPr id="3" name="Овал 2"/>
          <p:cNvSpPr/>
          <p:nvPr/>
        </p:nvSpPr>
        <p:spPr>
          <a:xfrm>
            <a:off x="8684578" y="1159226"/>
            <a:ext cx="269449" cy="219068"/>
          </a:xfrm>
          <a:prstGeom prst="ellipse">
            <a:avLst/>
          </a:prstGeom>
          <a:solidFill>
            <a:srgbClr val="F8B3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Picture 2" descr="C:\Users\med\Desktop\экскурсия по ДОУ\100_17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554" y="877622"/>
            <a:ext cx="1788111" cy="13398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665312"/>
            <a:ext cx="27605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00" b="1" dirty="0">
                <a:solidFill>
                  <a:srgbClr val="C00000"/>
                </a:solidFill>
                <a:latin typeface="Arbat" pitchFamily="2" charset="0"/>
              </a:rPr>
              <a:t>Интерактивные </a:t>
            </a:r>
          </a:p>
          <a:p>
            <a:pPr algn="ctr">
              <a:spcBef>
                <a:spcPct val="0"/>
              </a:spcBef>
            </a:pPr>
            <a:r>
              <a:rPr lang="ru-RU" sz="2000" b="1" dirty="0">
                <a:solidFill>
                  <a:srgbClr val="C00000"/>
                </a:solidFill>
                <a:latin typeface="Arbat" pitchFamily="2" charset="0"/>
              </a:rPr>
              <a:t>дорожки</a:t>
            </a:r>
          </a:p>
        </p:txBody>
      </p:sp>
      <p:pic>
        <p:nvPicPr>
          <p:cNvPr id="13" name="Picture 4" descr="C:\Users\Елена Вышиваная\Desktop\фото РППС 2017\IMG_20170623_10403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50" y="4725144"/>
            <a:ext cx="2415170" cy="18113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59539" y="6093296"/>
            <a:ext cx="2268245" cy="285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FFFFCC"/>
                </a:solidFill>
                <a:latin typeface="Arbat" pitchFamily="2" charset="0"/>
              </a:rPr>
              <a:t>Уголок луга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518302" y="6453336"/>
            <a:ext cx="3205826" cy="285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A8007C"/>
                </a:solidFill>
                <a:latin typeface="Arbat" pitchFamily="2" charset="0"/>
              </a:rPr>
              <a:t>Экологическая тропа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627784" y="4149080"/>
            <a:ext cx="34844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A8007C"/>
                </a:solidFill>
                <a:latin typeface="Arbat" pitchFamily="2" charset="0"/>
              </a:rPr>
              <a:t>Физкультурнаяплощадка</a:t>
            </a:r>
            <a:endParaRPr lang="ru-RU" sz="2000" b="1" dirty="0">
              <a:solidFill>
                <a:srgbClr val="A8007C"/>
              </a:solidFill>
              <a:latin typeface="Arbat" pitchFamily="2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6616401" y="4623628"/>
            <a:ext cx="2376264" cy="285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9BBB59">
                    <a:lumMod val="50000"/>
                  </a:srgbClr>
                </a:solidFill>
                <a:latin typeface="Arbat" pitchFamily="2" charset="0"/>
              </a:rPr>
              <a:t>Уголок </a:t>
            </a:r>
            <a:r>
              <a:rPr lang="ru-RU" sz="2000" b="1" dirty="0" smtClean="0">
                <a:solidFill>
                  <a:srgbClr val="9BBB59">
                    <a:lumMod val="50000"/>
                  </a:srgbClr>
                </a:solidFill>
                <a:latin typeface="Arbat" pitchFamily="2" charset="0"/>
              </a:rPr>
              <a:t>леса</a:t>
            </a:r>
            <a:endParaRPr lang="ru-RU" sz="2000" b="1" dirty="0">
              <a:solidFill>
                <a:srgbClr val="9BBB59">
                  <a:lumMod val="50000"/>
                </a:srgbClr>
              </a:solidFill>
              <a:latin typeface="Arbat" pitchFamily="2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34472" y="1931358"/>
            <a:ext cx="2115140" cy="40011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Arbat" pitchFamily="2" charset="0"/>
              </a:rPr>
              <a:t>Автогородок</a:t>
            </a:r>
            <a:endParaRPr lang="ru-RU" sz="2000" b="1" dirty="0">
              <a:solidFill>
                <a:srgbClr val="002060"/>
              </a:solidFill>
              <a:latin typeface="Arbat" pitchFamily="2" charset="0"/>
            </a:endParaRPr>
          </a:p>
        </p:txBody>
      </p:sp>
      <p:pic>
        <p:nvPicPr>
          <p:cNvPr id="23" name="Picture 3" descr="C:\Users\Елена Вышиваная\Documents\рабочий стол\Журнал\огород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62" t="44105" b="24040"/>
          <a:stretch/>
        </p:blipFill>
        <p:spPr bwMode="auto">
          <a:xfrm>
            <a:off x="5584088" y="5013176"/>
            <a:ext cx="3342083" cy="16559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652120" y="6309320"/>
            <a:ext cx="1095766" cy="40011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CC"/>
                </a:solidFill>
                <a:latin typeface="Arbat" pitchFamily="2" charset="0"/>
              </a:rPr>
              <a:t>Огород</a:t>
            </a:r>
            <a:endParaRPr lang="ru-RU" sz="2000" b="1" dirty="0">
              <a:solidFill>
                <a:srgbClr val="FFFFCC"/>
              </a:solidFill>
              <a:latin typeface="Arbat" pitchFamily="2" charset="0"/>
            </a:endParaRPr>
          </a:p>
        </p:txBody>
      </p:sp>
      <p:pic>
        <p:nvPicPr>
          <p:cNvPr id="8" name="Picture 2" descr="C:\Users\Елена Вышиваная\Desktop\рппс 2017 фото\20170623_10250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054" y="814822"/>
            <a:ext cx="2306969" cy="17302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Елена Вышиваная\Desktop\рппс 2017 фото\IMG_20170623_122310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6" t="27596" r="20154" b="7802"/>
          <a:stretch/>
        </p:blipFill>
        <p:spPr bwMode="auto">
          <a:xfrm>
            <a:off x="2966191" y="2445075"/>
            <a:ext cx="2416420" cy="17474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леся\Pictures\Детский сад\100_172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445" y="1318491"/>
            <a:ext cx="2399468" cy="17979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51520" y="1066890"/>
            <a:ext cx="251400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err="1" smtClean="0">
                <a:solidFill>
                  <a:srgbClr val="8064A2">
                    <a:lumMod val="75000"/>
                  </a:srgbClr>
                </a:solidFill>
                <a:latin typeface="Arbat" pitchFamily="2" charset="0"/>
              </a:rPr>
              <a:t>Фитонцидные</a:t>
            </a:r>
            <a:endParaRPr lang="ru-RU" sz="2000" b="1" dirty="0" smtClean="0">
              <a:solidFill>
                <a:srgbClr val="8064A2">
                  <a:lumMod val="75000"/>
                </a:srgbClr>
              </a:solidFill>
              <a:latin typeface="Arbat" pitchFamily="2" charset="0"/>
            </a:endParaRPr>
          </a:p>
          <a:p>
            <a:r>
              <a:rPr lang="ru-RU" sz="2000" b="1" dirty="0" smtClean="0">
                <a:solidFill>
                  <a:srgbClr val="8064A2">
                    <a:lumMod val="75000"/>
                  </a:srgbClr>
                </a:solidFill>
                <a:latin typeface="Arbat" pitchFamily="2" charset="0"/>
              </a:rPr>
              <a:t> лужайки</a:t>
            </a:r>
            <a:endParaRPr lang="ru-RU" sz="2000" b="1" dirty="0">
              <a:solidFill>
                <a:srgbClr val="8064A2">
                  <a:lumMod val="75000"/>
                </a:srgbClr>
              </a:solidFill>
              <a:latin typeface="Arb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20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598839" y="562755"/>
            <a:ext cx="492553" cy="504135"/>
          </a:xfrm>
          <a:prstGeom prst="ellipse">
            <a:avLst/>
          </a:prstGeom>
          <a:solidFill>
            <a:srgbClr val="A80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557863" y="443354"/>
            <a:ext cx="348537" cy="321350"/>
          </a:xfrm>
          <a:prstGeom prst="ellipse">
            <a:avLst/>
          </a:prstGeom>
          <a:solidFill>
            <a:srgbClr val="BC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20815" y="116632"/>
            <a:ext cx="269449" cy="219068"/>
          </a:xfrm>
          <a:prstGeom prst="ellipse">
            <a:avLst/>
          </a:prstGeom>
          <a:solidFill>
            <a:srgbClr val="BC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75856" y="1988840"/>
            <a:ext cx="864096" cy="79208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7813781" y="2132856"/>
            <a:ext cx="864096" cy="792088"/>
          </a:xfrm>
          <a:prstGeom prst="ellipse">
            <a:avLst/>
          </a:prstGeom>
          <a:solidFill>
            <a:srgbClr val="FE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8496436" y="2132856"/>
            <a:ext cx="252028" cy="288032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EC5E4BD-E462-4382-9411-947AE5DEE68D}"/>
              </a:ext>
            </a:extLst>
          </p:cNvPr>
          <p:cNvSpPr txBox="1"/>
          <p:nvPr/>
        </p:nvSpPr>
        <p:spPr>
          <a:xfrm>
            <a:off x="4080474" y="1124744"/>
            <a:ext cx="4968552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500" dirty="0" smtClean="0">
                <a:solidFill>
                  <a:srgbClr val="4F81BD">
                    <a:lumMod val="75000"/>
                  </a:srgbClr>
                </a:solidFill>
                <a:latin typeface="KorinnaBlackC" pitchFamily="82" charset="0"/>
              </a:rPr>
              <a:t>Сенсорно-динамический</a:t>
            </a:r>
          </a:p>
          <a:p>
            <a:pPr algn="ctr"/>
            <a:r>
              <a:rPr lang="ru-RU" sz="2500" dirty="0" smtClean="0">
                <a:solidFill>
                  <a:srgbClr val="4F81BD">
                    <a:lumMod val="75000"/>
                  </a:srgbClr>
                </a:solidFill>
                <a:latin typeface="KorinnaBlackC" pitchFamily="82" charset="0"/>
              </a:rPr>
              <a:t> комплекс «</a:t>
            </a:r>
            <a:r>
              <a:rPr lang="ru-RU" sz="2500" dirty="0">
                <a:solidFill>
                  <a:srgbClr val="4F81BD">
                    <a:lumMod val="75000"/>
                  </a:srgbClr>
                </a:solidFill>
                <a:latin typeface="KorinnaBlackC" pitchFamily="82" charset="0"/>
              </a:rPr>
              <a:t>Дом Совы</a:t>
            </a:r>
            <a:r>
              <a:rPr lang="ru-RU" sz="2500" dirty="0" smtClean="0">
                <a:solidFill>
                  <a:srgbClr val="4F81BD">
                    <a:lumMod val="75000"/>
                  </a:srgbClr>
                </a:solidFill>
                <a:latin typeface="KorinnaBlackC" pitchFamily="82" charset="0"/>
              </a:rPr>
              <a:t>»</a:t>
            </a:r>
            <a:endParaRPr lang="ru-RU" sz="2500" dirty="0">
              <a:solidFill>
                <a:srgbClr val="4F81BD">
                  <a:lumMod val="75000"/>
                </a:srgbClr>
              </a:solidFill>
              <a:latin typeface="KorinnaBlackC" pitchFamily="82" charset="0"/>
            </a:endParaRPr>
          </a:p>
        </p:txBody>
      </p:sp>
      <p:pic>
        <p:nvPicPr>
          <p:cNvPr id="5" name="Picture 8" descr="C:\ДЕТСКИЙ САД\ВИЗИТКА\листы из корела для визитки\визитка геом 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18322"/>
            <a:ext cx="3312368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924101" y="4941168"/>
            <a:ext cx="792088" cy="720080"/>
          </a:xfrm>
          <a:prstGeom prst="ellipse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147" name="Picture 3" descr="E:\дом сов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93661"/>
            <a:ext cx="8545478" cy="54847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ДЕТСКИЙ САД\ВИЗИТКА\листы из корела для визитки\визитка гео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0971" y="893661"/>
            <a:ext cx="845045" cy="230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2339752" y="6198342"/>
            <a:ext cx="576064" cy="5370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684578" y="1159226"/>
            <a:ext cx="269449" cy="219068"/>
          </a:xfrm>
          <a:prstGeom prst="ellipse">
            <a:avLst/>
          </a:prstGeom>
          <a:solidFill>
            <a:srgbClr val="F8B3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9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Елена Вышиваная\Downloads\IMG-20210303-WA00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09"/>
          <a:stretch/>
        </p:blipFill>
        <p:spPr bwMode="auto">
          <a:xfrm>
            <a:off x="179512" y="1424545"/>
            <a:ext cx="3913517" cy="4516546"/>
          </a:xfrm>
          <a:prstGeom prst="rect">
            <a:avLst/>
          </a:prstGeom>
          <a:noFill/>
          <a:ln w="19050">
            <a:solidFill>
              <a:srgbClr val="D836F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 Вышиваная\Downloads\IMG-20210303-WA0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9" b="15001"/>
          <a:stretch/>
        </p:blipFill>
        <p:spPr bwMode="auto">
          <a:xfrm>
            <a:off x="5148064" y="692695"/>
            <a:ext cx="2998271" cy="3110605"/>
          </a:xfrm>
          <a:prstGeom prst="rect">
            <a:avLst/>
          </a:prstGeom>
          <a:noFill/>
          <a:ln w="19050">
            <a:solidFill>
              <a:srgbClr val="D836F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Елена Вышиваная\Downloads\IMG-20210303-WA0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12976"/>
            <a:ext cx="2544976" cy="3393302"/>
          </a:xfrm>
          <a:prstGeom prst="rect">
            <a:avLst/>
          </a:prstGeom>
          <a:noFill/>
          <a:ln w="19050">
            <a:solidFill>
              <a:srgbClr val="D836F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11010" y="4718953"/>
            <a:ext cx="3782412" cy="68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26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536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Picture 8" descr="C:\Олеся\картинки\абстракция\wrapper_backgrou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64"/>
          <a:stretch/>
        </p:blipFill>
        <p:spPr bwMode="auto">
          <a:xfrm flipH="1">
            <a:off x="0" y="5771710"/>
            <a:ext cx="9153605" cy="10862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4802" y="5589240"/>
            <a:ext cx="9148803" cy="1268760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>
                  <a:alpha val="16000"/>
                </a:prstClr>
              </a:solidFill>
            </a:endParaRPr>
          </a:p>
        </p:txBody>
      </p:sp>
      <p:pic>
        <p:nvPicPr>
          <p:cNvPr id="1026" name="Picture 2" descr="E:\Маша\РППС 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1177"/>
            <a:ext cx="8859173" cy="576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9752" y="737320"/>
            <a:ext cx="4608512" cy="459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002" y="242646"/>
            <a:ext cx="8229600" cy="484829"/>
          </a:xfrm>
        </p:spPr>
        <p:txBody>
          <a:bodyPr>
            <a:normAutofit fontScale="90000"/>
          </a:bodyPr>
          <a:lstStyle/>
          <a:p>
            <a:r>
              <a:rPr lang="ru-RU" sz="2500" dirty="0">
                <a:solidFill>
                  <a:schemeClr val="accent1">
                    <a:lumMod val="75000"/>
                  </a:schemeClr>
                </a:solidFill>
                <a:latin typeface="KorinnaBlackC" pitchFamily="82" charset="0"/>
              </a:rPr>
              <a:t>Развивающая предметно-пространственная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KorinnaBlackC" pitchFamily="82" charset="0"/>
              </a:rPr>
              <a:t>среда </a:t>
            </a:r>
          </a:p>
        </p:txBody>
      </p:sp>
      <p:pic>
        <p:nvPicPr>
          <p:cNvPr id="11" name="Picture 8" descr="C:\ДЕТСКИЙ САД\ВИЗИТКА\листы из корела для визитки\визитка геом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6804248" cy="10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ДЕТСКИЙ САД\ВИЗИТКА\листы из корела для визитки\визитка геом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745157"/>
            <a:ext cx="6804248" cy="10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50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0CB65A-6A4A-4DAB-AB49-419C4E7ADC5E}"/>
              </a:ext>
            </a:extLst>
          </p:cNvPr>
          <p:cNvSpPr txBox="1"/>
          <p:nvPr/>
        </p:nvSpPr>
        <p:spPr>
          <a:xfrm>
            <a:off x="1387601" y="1844824"/>
            <a:ext cx="6368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EE60D0"/>
                </a:solidFill>
                <a:latin typeface="Comic Sans MS" panose="030F0702030302020204" pitchFamily="66" charset="0"/>
              </a:rPr>
              <a:t>Спасибо за внимание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BD6FC28-4EB2-45A2-BE31-3F9A93223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5" y="5616499"/>
            <a:ext cx="9144000" cy="12679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BC79A4A-78E8-4A82-A42F-9ADDE1E07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3051730"/>
            <a:ext cx="2883887" cy="119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15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 Вышиваная\Desktop\документы РИП\журнал РИП\журнал\общая модель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19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8684578" y="1159226"/>
            <a:ext cx="269449" cy="219068"/>
          </a:xfrm>
          <a:prstGeom prst="ellipse">
            <a:avLst/>
          </a:prstGeom>
          <a:solidFill>
            <a:srgbClr val="F8B3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7452320" y="4706859"/>
            <a:ext cx="432048" cy="44360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427984" y="2276872"/>
            <a:ext cx="631606" cy="648072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4627542" y="2636912"/>
            <a:ext cx="736546" cy="72008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170" name="Picture 2" descr="E:\холлы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" t="52143" r="55301"/>
          <a:stretch/>
        </p:blipFill>
        <p:spPr bwMode="auto">
          <a:xfrm>
            <a:off x="455539" y="3814046"/>
            <a:ext cx="3645406" cy="2798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ДЕТСКИЙ САД\ВИЗИТКА\листы из корела для визитки\визитка гео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460432" y="3744356"/>
            <a:ext cx="683568" cy="311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598839" y="562755"/>
            <a:ext cx="492553" cy="504135"/>
          </a:xfrm>
          <a:prstGeom prst="ellipse">
            <a:avLst/>
          </a:prstGeom>
          <a:solidFill>
            <a:srgbClr val="A80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557863" y="443354"/>
            <a:ext cx="348537" cy="321350"/>
          </a:xfrm>
          <a:prstGeom prst="ellipse">
            <a:avLst/>
          </a:prstGeom>
          <a:solidFill>
            <a:srgbClr val="BC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20815" y="116632"/>
            <a:ext cx="269449" cy="219068"/>
          </a:xfrm>
          <a:prstGeom prst="ellipse">
            <a:avLst/>
          </a:prstGeom>
          <a:solidFill>
            <a:srgbClr val="BC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15" y="4064976"/>
            <a:ext cx="3232265" cy="245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8" b="3284"/>
          <a:stretch/>
        </p:blipFill>
        <p:spPr bwMode="auto">
          <a:xfrm>
            <a:off x="5059590" y="3860013"/>
            <a:ext cx="3515056" cy="2706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2632169-0B36-4ACF-A517-3F9E7623F5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54303"/>
            <a:ext cx="3976424" cy="2982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Елена Вышиваная\Desktop\умное пространство\1112\2\IMG_20210820_10462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8" t="23052" r="3698" b="15565"/>
          <a:stretch/>
        </p:blipFill>
        <p:spPr bwMode="auto">
          <a:xfrm>
            <a:off x="4365146" y="692697"/>
            <a:ext cx="4445415" cy="305165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33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16632"/>
            <a:ext cx="1692696" cy="16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32"/>
            <a:ext cx="8676456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важных навыков для успеха в работе будущего по данным исследования «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Work Skills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2020» Института будущего </a:t>
            </a:r>
            <a:r>
              <a:rPr lang="ru-RU" sz="2000" b="1" dirty="0">
                <a:solidFill>
                  <a:srgbClr val="FF0000"/>
                </a:solidFill>
              </a:rPr>
              <a:t>США</a:t>
            </a:r>
            <a:endParaRPr lang="ru-RU" sz="2000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prstClr val="black"/>
                </a:solidFill>
              </a:rPr>
              <a:t> </a:t>
            </a:r>
            <a:endParaRPr lang="ru-RU" dirty="0">
              <a:solidFill>
                <a:prstClr val="black"/>
              </a:solidFill>
            </a:endParaRPr>
          </a:p>
          <a:p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1.Понимание смыслов </a:t>
            </a:r>
            <a:r>
              <a:rPr lang="ru-RU" dirty="0">
                <a:solidFill>
                  <a:prstClr val="black"/>
                </a:solidFill>
              </a:rPr>
              <a:t>(способность определять глубокий смысл того, что нам хотят донести)</a:t>
            </a:r>
          </a:p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2.Социальный и эмоциональный интеллект </a:t>
            </a:r>
            <a:r>
              <a:rPr lang="ru-RU" dirty="0">
                <a:solidFill>
                  <a:prstClr val="black"/>
                </a:solidFill>
              </a:rPr>
              <a:t>(умение чувствовать настроения других, вызывать желаемые реакции людей, для успешного сотрудничества)</a:t>
            </a:r>
          </a:p>
          <a:p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3.Умение мыслить вне рамок и правил</a:t>
            </a:r>
            <a:r>
              <a:rPr lang="ru-RU" dirty="0">
                <a:solidFill>
                  <a:prstClr val="black"/>
                </a:solidFill>
              </a:rPr>
              <a:t>, адаптивное мышление (способность реагировать на уникальные неожиданные обстоятельства)</a:t>
            </a:r>
          </a:p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4.Межкультурная компетентность </a:t>
            </a:r>
            <a:r>
              <a:rPr lang="ru-RU" dirty="0">
                <a:solidFill>
                  <a:prstClr val="black"/>
                </a:solidFill>
              </a:rPr>
              <a:t>( сочетание в команде людей разных возрастов, с разными навыками, стилем работы и мышления – путь к лучшим результатам)</a:t>
            </a:r>
          </a:p>
          <a:p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5.Вычислительное мышление </a:t>
            </a:r>
            <a:r>
              <a:rPr lang="ru-RU" dirty="0">
                <a:solidFill>
                  <a:prstClr val="black"/>
                </a:solidFill>
              </a:rPr>
              <a:t>( способность обрабатывать большие объемы данных, выделять самое главное и делать выводы, основанные на них)</a:t>
            </a:r>
          </a:p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6.Медиа-грамотность</a:t>
            </a:r>
            <a:r>
              <a:rPr lang="ru-RU" dirty="0">
                <a:solidFill>
                  <a:prstClr val="black"/>
                </a:solidFill>
              </a:rPr>
              <a:t> (способность критически оценивать содержание той или иной информации, умение использовать новые медиа-возможности для убедительной коммуникации)</a:t>
            </a:r>
          </a:p>
          <a:p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7.Междисциплинарность</a:t>
            </a:r>
          </a:p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8.Проектное мышление </a:t>
            </a:r>
            <a:r>
              <a:rPr lang="ru-RU" dirty="0">
                <a:solidFill>
                  <a:prstClr val="black"/>
                </a:solidFill>
              </a:rPr>
              <a:t>( умение представлять и разрабатывать задачи и рабочие процессы, чтобы добиваться желаемых результатов)</a:t>
            </a:r>
          </a:p>
          <a:p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9.Управление информацией </a:t>
            </a:r>
            <a:r>
              <a:rPr lang="ru-RU" dirty="0">
                <a:solidFill>
                  <a:prstClr val="black"/>
                </a:solidFill>
              </a:rPr>
              <a:t>( способность различать и отфильтровывать только самую важную информацию)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Умение работать удаленно </a:t>
            </a:r>
            <a:r>
              <a:rPr lang="ru-RU" dirty="0">
                <a:solidFill>
                  <a:prstClr val="black"/>
                </a:solidFill>
              </a:rPr>
              <a:t>( способность выстраивать рабочие процессы и вовлекать и мотивировать людей на расстоянии)</a:t>
            </a:r>
          </a:p>
          <a:p>
            <a:r>
              <a:rPr lang="ru-RU" dirty="0">
                <a:solidFill>
                  <a:prstClr val="black"/>
                </a:solidFill>
              </a:rPr>
              <a:t> </a:t>
            </a:r>
          </a:p>
          <a:p>
            <a:r>
              <a:rPr lang="ru-RU" dirty="0">
                <a:solidFill>
                  <a:prstClr val="black"/>
                </a:solidFill>
              </a:rPr>
              <a:t>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6119813"/>
            <a:ext cx="408463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ДЕТСКИЙ САД\ВИЗИТКА\листы из корела для визитки\визитка геом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116632"/>
            <a:ext cx="539552" cy="396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37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1830" y="1376195"/>
            <a:ext cx="2897851" cy="118393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850915"/>
                </a:solidFill>
                <a:latin typeface="KorinnaBlackC" pitchFamily="82" charset="0"/>
              </a:rPr>
              <a:t>Стратегия</a:t>
            </a:r>
            <a:r>
              <a:rPr lang="ru-RU" sz="3200" dirty="0">
                <a:solidFill>
                  <a:srgbClr val="850915"/>
                </a:solidFill>
                <a:latin typeface="KorinnaBlackC" pitchFamily="82" charset="0"/>
              </a:rPr>
              <a:t> </a:t>
            </a:r>
            <a:r>
              <a:rPr lang="ru-RU" sz="3200" dirty="0" smtClean="0">
                <a:solidFill>
                  <a:srgbClr val="850915"/>
                </a:solidFill>
                <a:latin typeface="KorinnaBlackC" pitchFamily="82" charset="0"/>
              </a:rPr>
              <a:t>развития «Звездочки</a:t>
            </a:r>
            <a:r>
              <a:rPr lang="ru-RU" sz="3200" dirty="0">
                <a:solidFill>
                  <a:srgbClr val="850915"/>
                </a:solidFill>
                <a:latin typeface="KorinnaBlackC" pitchFamily="82" charset="0"/>
              </a:rPr>
              <a:t>»</a:t>
            </a:r>
          </a:p>
        </p:txBody>
      </p:sp>
      <p:pic>
        <p:nvPicPr>
          <p:cNvPr id="4" name="Picture 2" descr="C:\Users\Алеся\Desktop\IMG-20190325-WA001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6" t="723" r="1671" b="1281"/>
          <a:stretch/>
        </p:blipFill>
        <p:spPr bwMode="auto">
          <a:xfrm>
            <a:off x="592089" y="226166"/>
            <a:ext cx="4473150" cy="64333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320815" y="116632"/>
            <a:ext cx="269449" cy="219068"/>
          </a:xfrm>
          <a:prstGeom prst="ellipse">
            <a:avLst/>
          </a:prstGeom>
          <a:solidFill>
            <a:srgbClr val="BC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075" name="Picture 3" descr="C:\ДЕТСКИЙ САД\ВИЗИТКА\листы из корела для визитки\визитка геом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727635" y="4421606"/>
            <a:ext cx="73501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ДЕТСКИЙ САД\ВИЗИТКА\листы из корела для визитки\визитка геом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5695" y="450931"/>
            <a:ext cx="410279" cy="221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ДЕТСКИЙ САД\ВИЗИТКА\листы из корела для визитки\визитка геом 4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7" t="-1" b="1"/>
          <a:stretch/>
        </p:blipFill>
        <p:spPr bwMode="auto">
          <a:xfrm rot="5400000" flipV="1">
            <a:off x="-2365991" y="3997203"/>
            <a:ext cx="5163277" cy="10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леся\Desktop\лого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974" y="3645024"/>
            <a:ext cx="3064383" cy="12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9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1D9C9794-3B1F-4979-8A18-92412BA65141}"/>
              </a:ext>
            </a:extLst>
          </p:cNvPr>
          <p:cNvSpPr/>
          <p:nvPr/>
        </p:nvSpPr>
        <p:spPr>
          <a:xfrm>
            <a:off x="2383264" y="2628407"/>
            <a:ext cx="4348976" cy="404095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0625626"/>
              </a:avLst>
            </a:prstTxWarp>
            <a:spAutoFit/>
          </a:bodyPr>
          <a:lstStyle/>
          <a:p>
            <a:pPr algn="ctr"/>
            <a:r>
              <a:rPr lang="ru-RU" sz="40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002060"/>
                </a:solidFill>
                <a:latin typeface="1Isadora M Bold" panose="02020800000000000000" pitchFamily="18" charset="0"/>
              </a:rPr>
              <a:t>Умное пространство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EC2EDAEA-8AEA-423E-880A-5E427DBC48D2}"/>
              </a:ext>
            </a:extLst>
          </p:cNvPr>
          <p:cNvSpPr txBox="1"/>
          <p:nvPr/>
        </p:nvSpPr>
        <p:spPr>
          <a:xfrm>
            <a:off x="899592" y="1268760"/>
            <a:ext cx="2086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2800" b="1" dirty="0">
                <a:ln w="12700" cmpd="sng">
                  <a:noFill/>
                  <a:prstDash val="solid"/>
                </a:ln>
                <a:solidFill>
                  <a:srgbClr val="F79646">
                    <a:lumMod val="50000"/>
                  </a:srgbClr>
                </a:solidFill>
                <a:latin typeface="Korinna" panose="02020500000000000000" pitchFamily="18" charset="0"/>
              </a:rPr>
              <a:t>Новые идеи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540125F2-308E-48D1-931E-C5E54AF548EF}"/>
              </a:ext>
            </a:extLst>
          </p:cNvPr>
          <p:cNvSpPr txBox="1"/>
          <p:nvPr/>
        </p:nvSpPr>
        <p:spPr>
          <a:xfrm>
            <a:off x="5957958" y="542089"/>
            <a:ext cx="272920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dirty="0">
                <a:ln w="12700" cmpd="sng">
                  <a:noFill/>
                  <a:prstDash val="solid"/>
                </a:ln>
                <a:solidFill>
                  <a:srgbClr val="F79646">
                    <a:lumMod val="50000"/>
                  </a:srgbClr>
                </a:solidFill>
                <a:latin typeface="Korinna" panose="02020500000000000000" pitchFamily="18" charset="0"/>
              </a:rPr>
              <a:t>Навыки и</a:t>
            </a:r>
          </a:p>
          <a:p>
            <a:pPr algn="ctr">
              <a:defRPr/>
            </a:pPr>
            <a:r>
              <a:rPr lang="ru-RU" sz="2800" b="1" dirty="0">
                <a:ln w="12700" cmpd="sng">
                  <a:noFill/>
                  <a:prstDash val="solid"/>
                </a:ln>
                <a:solidFill>
                  <a:srgbClr val="F79646">
                    <a:lumMod val="50000"/>
                  </a:srgbClr>
                </a:solidFill>
                <a:latin typeface="Korinna" panose="02020500000000000000" pitchFamily="18" charset="0"/>
              </a:rPr>
              <a:t> компетенции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9899BBC-D270-44C8-A6B3-6DF7A5294D9C}"/>
              </a:ext>
            </a:extLst>
          </p:cNvPr>
          <p:cNvSpPr txBox="1"/>
          <p:nvPr/>
        </p:nvSpPr>
        <p:spPr>
          <a:xfrm>
            <a:off x="2906026" y="531330"/>
            <a:ext cx="3133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dirty="0">
                <a:ln w="12700" cmpd="sng">
                  <a:noFill/>
                  <a:prstDash val="solid"/>
                </a:ln>
                <a:solidFill>
                  <a:srgbClr val="F79646">
                    <a:lumMod val="50000"/>
                  </a:srgbClr>
                </a:solidFill>
                <a:latin typeface="Korinna" panose="02020500000000000000" pitchFamily="18" charset="0"/>
              </a:rPr>
              <a:t>Технологии</a:t>
            </a:r>
          </a:p>
        </p:txBody>
      </p:sp>
      <p:sp>
        <p:nvSpPr>
          <p:cNvPr id="19" name="Freeform 14"/>
          <p:cNvSpPr>
            <a:spLocks noEditPoints="1"/>
          </p:cNvSpPr>
          <p:nvPr/>
        </p:nvSpPr>
        <p:spPr bwMode="auto">
          <a:xfrm>
            <a:off x="6994052" y="3322449"/>
            <a:ext cx="1148264" cy="1553619"/>
          </a:xfrm>
          <a:custGeom>
            <a:avLst/>
            <a:gdLst>
              <a:gd name="T0" fmla="*/ 0 w 734"/>
              <a:gd name="T1" fmla="*/ 674 h 1135"/>
              <a:gd name="T2" fmla="*/ 0 w 734"/>
              <a:gd name="T3" fmla="*/ 674 h 1135"/>
              <a:gd name="T4" fmla="*/ 0 w 734"/>
              <a:gd name="T5" fmla="*/ 674 h 1135"/>
              <a:gd name="T6" fmla="*/ 371 w 734"/>
              <a:gd name="T7" fmla="*/ 0 h 1135"/>
              <a:gd name="T8" fmla="*/ 281 w 734"/>
              <a:gd name="T9" fmla="*/ 81 h 1135"/>
              <a:gd name="T10" fmla="*/ 303 w 734"/>
              <a:gd name="T11" fmla="*/ 150 h 1135"/>
              <a:gd name="T12" fmla="*/ 271 w 734"/>
              <a:gd name="T13" fmla="*/ 200 h 1135"/>
              <a:gd name="T14" fmla="*/ 266 w 734"/>
              <a:gd name="T15" fmla="*/ 201 h 1135"/>
              <a:gd name="T16" fmla="*/ 0 w 734"/>
              <a:gd name="T17" fmla="*/ 201 h 1135"/>
              <a:gd name="T18" fmla="*/ 0 w 734"/>
              <a:gd name="T19" fmla="*/ 256 h 1135"/>
              <a:gd name="T20" fmla="*/ 0 w 734"/>
              <a:gd name="T21" fmla="*/ 362 h 1135"/>
              <a:gd name="T22" fmla="*/ 0 w 734"/>
              <a:gd name="T23" fmla="*/ 362 h 1135"/>
              <a:gd name="T24" fmla="*/ 0 w 734"/>
              <a:gd name="T25" fmla="*/ 432 h 1135"/>
              <a:gd name="T26" fmla="*/ 0 w 734"/>
              <a:gd name="T27" fmla="*/ 473 h 1135"/>
              <a:gd name="T28" fmla="*/ 0 w 734"/>
              <a:gd name="T29" fmla="*/ 478 h 1135"/>
              <a:gd name="T30" fmla="*/ 32 w 734"/>
              <a:gd name="T31" fmla="*/ 515 h 1135"/>
              <a:gd name="T32" fmla="*/ 51 w 734"/>
              <a:gd name="T33" fmla="*/ 510 h 1135"/>
              <a:gd name="T34" fmla="*/ 120 w 734"/>
              <a:gd name="T35" fmla="*/ 487 h 1135"/>
              <a:gd name="T36" fmla="*/ 200 w 734"/>
              <a:gd name="T37" fmla="*/ 577 h 1135"/>
              <a:gd name="T38" fmla="*/ 120 w 734"/>
              <a:gd name="T39" fmla="*/ 667 h 1135"/>
              <a:gd name="T40" fmla="*/ 51 w 734"/>
              <a:gd name="T41" fmla="*/ 645 h 1135"/>
              <a:gd name="T42" fmla="*/ 32 w 734"/>
              <a:gd name="T43" fmla="*/ 640 h 1135"/>
              <a:gd name="T44" fmla="*/ 0 w 734"/>
              <a:gd name="T45" fmla="*/ 677 h 1135"/>
              <a:gd name="T46" fmla="*/ 0 w 734"/>
              <a:gd name="T47" fmla="*/ 674 h 1135"/>
              <a:gd name="T48" fmla="*/ 0 w 734"/>
              <a:gd name="T49" fmla="*/ 677 h 1135"/>
              <a:gd name="T50" fmla="*/ 0 w 734"/>
              <a:gd name="T51" fmla="*/ 677 h 1135"/>
              <a:gd name="T52" fmla="*/ 0 w 734"/>
              <a:gd name="T53" fmla="*/ 682 h 1135"/>
              <a:gd name="T54" fmla="*/ 0 w 734"/>
              <a:gd name="T55" fmla="*/ 757 h 1135"/>
              <a:gd name="T56" fmla="*/ 0 w 734"/>
              <a:gd name="T57" fmla="*/ 891 h 1135"/>
              <a:gd name="T58" fmla="*/ 0 w 734"/>
              <a:gd name="T59" fmla="*/ 935 h 1135"/>
              <a:gd name="T60" fmla="*/ 266 w 734"/>
              <a:gd name="T61" fmla="*/ 935 h 1135"/>
              <a:gd name="T62" fmla="*/ 271 w 734"/>
              <a:gd name="T63" fmla="*/ 935 h 1135"/>
              <a:gd name="T64" fmla="*/ 303 w 734"/>
              <a:gd name="T65" fmla="*/ 986 h 1135"/>
              <a:gd name="T66" fmla="*/ 281 w 734"/>
              <a:gd name="T67" fmla="*/ 1055 h 1135"/>
              <a:gd name="T68" fmla="*/ 370 w 734"/>
              <a:gd name="T69" fmla="*/ 1135 h 1135"/>
              <a:gd name="T70" fmla="*/ 460 w 734"/>
              <a:gd name="T71" fmla="*/ 1055 h 1135"/>
              <a:gd name="T72" fmla="*/ 438 w 734"/>
              <a:gd name="T73" fmla="*/ 986 h 1135"/>
              <a:gd name="T74" fmla="*/ 470 w 734"/>
              <a:gd name="T75" fmla="*/ 935 h 1135"/>
              <a:gd name="T76" fmla="*/ 468 w 734"/>
              <a:gd name="T77" fmla="*/ 935 h 1135"/>
              <a:gd name="T78" fmla="*/ 474 w 734"/>
              <a:gd name="T79" fmla="*/ 935 h 1135"/>
              <a:gd name="T80" fmla="*/ 734 w 734"/>
              <a:gd name="T81" fmla="*/ 935 h 1135"/>
              <a:gd name="T82" fmla="*/ 734 w 734"/>
              <a:gd name="T83" fmla="*/ 774 h 1135"/>
              <a:gd name="T84" fmla="*/ 734 w 734"/>
              <a:gd name="T85" fmla="*/ 681 h 1135"/>
              <a:gd name="T86" fmla="*/ 734 w 734"/>
              <a:gd name="T87" fmla="*/ 480 h 1135"/>
              <a:gd name="T88" fmla="*/ 734 w 734"/>
              <a:gd name="T89" fmla="*/ 480 h 1135"/>
              <a:gd name="T90" fmla="*/ 734 w 734"/>
              <a:gd name="T91" fmla="*/ 478 h 1135"/>
              <a:gd name="T92" fmla="*/ 734 w 734"/>
              <a:gd name="T93" fmla="*/ 477 h 1135"/>
              <a:gd name="T94" fmla="*/ 734 w 734"/>
              <a:gd name="T95" fmla="*/ 472 h 1135"/>
              <a:gd name="T96" fmla="*/ 734 w 734"/>
              <a:gd name="T97" fmla="*/ 422 h 1135"/>
              <a:gd name="T98" fmla="*/ 734 w 734"/>
              <a:gd name="T99" fmla="*/ 249 h 1135"/>
              <a:gd name="T100" fmla="*/ 734 w 734"/>
              <a:gd name="T101" fmla="*/ 249 h 1135"/>
              <a:gd name="T102" fmla="*/ 734 w 734"/>
              <a:gd name="T103" fmla="*/ 201 h 1135"/>
              <a:gd name="T104" fmla="*/ 734 w 734"/>
              <a:gd name="T105" fmla="*/ 201 h 1135"/>
              <a:gd name="T106" fmla="*/ 475 w 734"/>
              <a:gd name="T107" fmla="*/ 201 h 1135"/>
              <a:gd name="T108" fmla="*/ 468 w 734"/>
              <a:gd name="T109" fmla="*/ 201 h 1135"/>
              <a:gd name="T110" fmla="*/ 470 w 734"/>
              <a:gd name="T111" fmla="*/ 200 h 1135"/>
              <a:gd name="T112" fmla="*/ 438 w 734"/>
              <a:gd name="T113" fmla="*/ 150 h 1135"/>
              <a:gd name="T114" fmla="*/ 460 w 734"/>
              <a:gd name="T115" fmla="*/ 81 h 1135"/>
              <a:gd name="T116" fmla="*/ 371 w 734"/>
              <a:gd name="T117" fmla="*/ 0 h 1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34" h="1135">
                <a:moveTo>
                  <a:pt x="0" y="674"/>
                </a:moveTo>
                <a:cubicBezTo>
                  <a:pt x="0" y="674"/>
                  <a:pt x="0" y="674"/>
                  <a:pt x="0" y="674"/>
                </a:cubicBezTo>
                <a:cubicBezTo>
                  <a:pt x="0" y="674"/>
                  <a:pt x="0" y="674"/>
                  <a:pt x="0" y="674"/>
                </a:cubicBezTo>
                <a:moveTo>
                  <a:pt x="371" y="0"/>
                </a:moveTo>
                <a:cubicBezTo>
                  <a:pt x="321" y="0"/>
                  <a:pt x="281" y="36"/>
                  <a:pt x="281" y="81"/>
                </a:cubicBezTo>
                <a:cubicBezTo>
                  <a:pt x="281" y="104"/>
                  <a:pt x="303" y="150"/>
                  <a:pt x="303" y="150"/>
                </a:cubicBezTo>
                <a:cubicBezTo>
                  <a:pt x="316" y="176"/>
                  <a:pt x="302" y="198"/>
                  <a:pt x="271" y="200"/>
                </a:cubicBezTo>
                <a:cubicBezTo>
                  <a:pt x="266" y="201"/>
                  <a:pt x="266" y="201"/>
                  <a:pt x="266" y="201"/>
                </a:cubicBezTo>
                <a:cubicBezTo>
                  <a:pt x="0" y="201"/>
                  <a:pt x="0" y="201"/>
                  <a:pt x="0" y="201"/>
                </a:cubicBezTo>
                <a:cubicBezTo>
                  <a:pt x="0" y="201"/>
                  <a:pt x="0" y="252"/>
                  <a:pt x="0" y="256"/>
                </a:cubicBezTo>
                <a:cubicBezTo>
                  <a:pt x="0" y="362"/>
                  <a:pt x="0" y="362"/>
                  <a:pt x="0" y="362"/>
                </a:cubicBezTo>
                <a:cubicBezTo>
                  <a:pt x="0" y="362"/>
                  <a:pt x="0" y="362"/>
                  <a:pt x="0" y="362"/>
                </a:cubicBezTo>
                <a:cubicBezTo>
                  <a:pt x="0" y="432"/>
                  <a:pt x="0" y="432"/>
                  <a:pt x="0" y="432"/>
                </a:cubicBezTo>
                <a:cubicBezTo>
                  <a:pt x="0" y="473"/>
                  <a:pt x="0" y="473"/>
                  <a:pt x="0" y="473"/>
                </a:cubicBezTo>
                <a:cubicBezTo>
                  <a:pt x="0" y="475"/>
                  <a:pt x="0" y="476"/>
                  <a:pt x="0" y="478"/>
                </a:cubicBezTo>
                <a:cubicBezTo>
                  <a:pt x="2" y="501"/>
                  <a:pt x="14" y="515"/>
                  <a:pt x="32" y="515"/>
                </a:cubicBezTo>
                <a:cubicBezTo>
                  <a:pt x="38" y="515"/>
                  <a:pt x="44" y="513"/>
                  <a:pt x="51" y="510"/>
                </a:cubicBezTo>
                <a:cubicBezTo>
                  <a:pt x="51" y="510"/>
                  <a:pt x="97" y="487"/>
                  <a:pt x="120" y="487"/>
                </a:cubicBezTo>
                <a:cubicBezTo>
                  <a:pt x="164" y="487"/>
                  <a:pt x="200" y="528"/>
                  <a:pt x="200" y="577"/>
                </a:cubicBezTo>
                <a:cubicBezTo>
                  <a:pt x="200" y="627"/>
                  <a:pt x="164" y="667"/>
                  <a:pt x="120" y="667"/>
                </a:cubicBezTo>
                <a:cubicBezTo>
                  <a:pt x="97" y="667"/>
                  <a:pt x="51" y="645"/>
                  <a:pt x="51" y="645"/>
                </a:cubicBezTo>
                <a:cubicBezTo>
                  <a:pt x="44" y="641"/>
                  <a:pt x="38" y="640"/>
                  <a:pt x="32" y="640"/>
                </a:cubicBezTo>
                <a:cubicBezTo>
                  <a:pt x="14" y="640"/>
                  <a:pt x="1" y="654"/>
                  <a:pt x="0" y="677"/>
                </a:cubicBezTo>
                <a:cubicBezTo>
                  <a:pt x="0" y="676"/>
                  <a:pt x="0" y="675"/>
                  <a:pt x="0" y="674"/>
                </a:cubicBezTo>
                <a:cubicBezTo>
                  <a:pt x="0" y="675"/>
                  <a:pt x="0" y="676"/>
                  <a:pt x="0" y="677"/>
                </a:cubicBezTo>
                <a:cubicBezTo>
                  <a:pt x="0" y="677"/>
                  <a:pt x="0" y="677"/>
                  <a:pt x="0" y="677"/>
                </a:cubicBezTo>
                <a:cubicBezTo>
                  <a:pt x="0" y="682"/>
                  <a:pt x="0" y="682"/>
                  <a:pt x="0" y="682"/>
                </a:cubicBezTo>
                <a:cubicBezTo>
                  <a:pt x="0" y="757"/>
                  <a:pt x="0" y="757"/>
                  <a:pt x="0" y="757"/>
                </a:cubicBezTo>
                <a:cubicBezTo>
                  <a:pt x="0" y="891"/>
                  <a:pt x="0" y="891"/>
                  <a:pt x="0" y="891"/>
                </a:cubicBezTo>
                <a:cubicBezTo>
                  <a:pt x="0" y="907"/>
                  <a:pt x="0" y="935"/>
                  <a:pt x="0" y="935"/>
                </a:cubicBezTo>
                <a:cubicBezTo>
                  <a:pt x="266" y="935"/>
                  <a:pt x="266" y="935"/>
                  <a:pt x="266" y="935"/>
                </a:cubicBezTo>
                <a:cubicBezTo>
                  <a:pt x="271" y="935"/>
                  <a:pt x="271" y="935"/>
                  <a:pt x="271" y="935"/>
                </a:cubicBezTo>
                <a:cubicBezTo>
                  <a:pt x="302" y="937"/>
                  <a:pt x="316" y="959"/>
                  <a:pt x="303" y="986"/>
                </a:cubicBezTo>
                <a:cubicBezTo>
                  <a:pt x="303" y="986"/>
                  <a:pt x="281" y="1032"/>
                  <a:pt x="281" y="1055"/>
                </a:cubicBezTo>
                <a:cubicBezTo>
                  <a:pt x="281" y="1099"/>
                  <a:pt x="321" y="1135"/>
                  <a:pt x="370" y="1135"/>
                </a:cubicBezTo>
                <a:cubicBezTo>
                  <a:pt x="420" y="1135"/>
                  <a:pt x="460" y="1099"/>
                  <a:pt x="460" y="1055"/>
                </a:cubicBezTo>
                <a:cubicBezTo>
                  <a:pt x="460" y="1032"/>
                  <a:pt x="438" y="986"/>
                  <a:pt x="438" y="986"/>
                </a:cubicBezTo>
                <a:cubicBezTo>
                  <a:pt x="425" y="959"/>
                  <a:pt x="439" y="937"/>
                  <a:pt x="470" y="935"/>
                </a:cubicBezTo>
                <a:cubicBezTo>
                  <a:pt x="470" y="935"/>
                  <a:pt x="469" y="935"/>
                  <a:pt x="468" y="935"/>
                </a:cubicBezTo>
                <a:cubicBezTo>
                  <a:pt x="470" y="935"/>
                  <a:pt x="472" y="935"/>
                  <a:pt x="474" y="935"/>
                </a:cubicBezTo>
                <a:cubicBezTo>
                  <a:pt x="734" y="935"/>
                  <a:pt x="734" y="935"/>
                  <a:pt x="734" y="935"/>
                </a:cubicBezTo>
                <a:cubicBezTo>
                  <a:pt x="734" y="774"/>
                  <a:pt x="734" y="774"/>
                  <a:pt x="734" y="774"/>
                </a:cubicBezTo>
                <a:cubicBezTo>
                  <a:pt x="734" y="681"/>
                  <a:pt x="734" y="681"/>
                  <a:pt x="734" y="681"/>
                </a:cubicBezTo>
                <a:cubicBezTo>
                  <a:pt x="734" y="680"/>
                  <a:pt x="734" y="480"/>
                  <a:pt x="734" y="480"/>
                </a:cubicBezTo>
                <a:cubicBezTo>
                  <a:pt x="734" y="480"/>
                  <a:pt x="734" y="480"/>
                  <a:pt x="734" y="480"/>
                </a:cubicBezTo>
                <a:cubicBezTo>
                  <a:pt x="734" y="480"/>
                  <a:pt x="734" y="479"/>
                  <a:pt x="734" y="478"/>
                </a:cubicBezTo>
                <a:cubicBezTo>
                  <a:pt x="734" y="477"/>
                  <a:pt x="734" y="477"/>
                  <a:pt x="734" y="477"/>
                </a:cubicBezTo>
                <a:cubicBezTo>
                  <a:pt x="734" y="472"/>
                  <a:pt x="734" y="472"/>
                  <a:pt x="734" y="472"/>
                </a:cubicBezTo>
                <a:cubicBezTo>
                  <a:pt x="734" y="422"/>
                  <a:pt x="734" y="422"/>
                  <a:pt x="734" y="422"/>
                </a:cubicBezTo>
                <a:cubicBezTo>
                  <a:pt x="734" y="249"/>
                  <a:pt x="734" y="249"/>
                  <a:pt x="734" y="249"/>
                </a:cubicBezTo>
                <a:cubicBezTo>
                  <a:pt x="734" y="249"/>
                  <a:pt x="734" y="249"/>
                  <a:pt x="734" y="249"/>
                </a:cubicBezTo>
                <a:cubicBezTo>
                  <a:pt x="734" y="201"/>
                  <a:pt x="734" y="201"/>
                  <a:pt x="734" y="201"/>
                </a:cubicBezTo>
                <a:cubicBezTo>
                  <a:pt x="734" y="201"/>
                  <a:pt x="734" y="201"/>
                  <a:pt x="734" y="201"/>
                </a:cubicBezTo>
                <a:cubicBezTo>
                  <a:pt x="475" y="201"/>
                  <a:pt x="475" y="201"/>
                  <a:pt x="475" y="201"/>
                </a:cubicBezTo>
                <a:cubicBezTo>
                  <a:pt x="471" y="201"/>
                  <a:pt x="469" y="201"/>
                  <a:pt x="468" y="201"/>
                </a:cubicBezTo>
                <a:cubicBezTo>
                  <a:pt x="468" y="201"/>
                  <a:pt x="469" y="201"/>
                  <a:pt x="470" y="200"/>
                </a:cubicBezTo>
                <a:cubicBezTo>
                  <a:pt x="439" y="198"/>
                  <a:pt x="425" y="176"/>
                  <a:pt x="438" y="150"/>
                </a:cubicBezTo>
                <a:cubicBezTo>
                  <a:pt x="438" y="150"/>
                  <a:pt x="460" y="104"/>
                  <a:pt x="460" y="81"/>
                </a:cubicBezTo>
                <a:cubicBezTo>
                  <a:pt x="460" y="36"/>
                  <a:pt x="420" y="0"/>
                  <a:pt x="371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Freeform 47"/>
          <p:cNvSpPr>
            <a:spLocks/>
          </p:cNvSpPr>
          <p:nvPr/>
        </p:nvSpPr>
        <p:spPr bwMode="auto">
          <a:xfrm>
            <a:off x="4007421" y="5210150"/>
            <a:ext cx="1374500" cy="1119831"/>
          </a:xfrm>
          <a:custGeom>
            <a:avLst/>
            <a:gdLst>
              <a:gd name="T0" fmla="*/ 661 w 918"/>
              <a:gd name="T1" fmla="*/ 0 h 720"/>
              <a:gd name="T2" fmla="*/ 631 w 918"/>
              <a:gd name="T3" fmla="*/ 49 h 720"/>
              <a:gd name="T4" fmla="*/ 653 w 918"/>
              <a:gd name="T5" fmla="*/ 117 h 720"/>
              <a:gd name="T6" fmla="*/ 565 w 918"/>
              <a:gd name="T7" fmla="*/ 196 h 720"/>
              <a:gd name="T8" fmla="*/ 477 w 918"/>
              <a:gd name="T9" fmla="*/ 117 h 720"/>
              <a:gd name="T10" fmla="*/ 499 w 918"/>
              <a:gd name="T11" fmla="*/ 49 h 720"/>
              <a:gd name="T12" fmla="*/ 469 w 918"/>
              <a:gd name="T13" fmla="*/ 0 h 720"/>
              <a:gd name="T14" fmla="*/ 467 w 918"/>
              <a:gd name="T15" fmla="*/ 0 h 720"/>
              <a:gd name="T16" fmla="*/ 469 w 918"/>
              <a:gd name="T17" fmla="*/ 0 h 720"/>
              <a:gd name="T18" fmla="*/ 468 w 918"/>
              <a:gd name="T19" fmla="*/ 0 h 720"/>
              <a:gd name="T20" fmla="*/ 470 w 918"/>
              <a:gd name="T21" fmla="*/ 0 h 720"/>
              <a:gd name="T22" fmla="*/ 463 w 918"/>
              <a:gd name="T23" fmla="*/ 0 h 720"/>
              <a:gd name="T24" fmla="*/ 243 w 918"/>
              <a:gd name="T25" fmla="*/ 0 h 720"/>
              <a:gd name="T26" fmla="*/ 243 w 918"/>
              <a:gd name="T27" fmla="*/ 0 h 720"/>
              <a:gd name="T28" fmla="*/ 196 w 918"/>
              <a:gd name="T29" fmla="*/ 0 h 720"/>
              <a:gd name="T30" fmla="*/ 196 w 918"/>
              <a:gd name="T31" fmla="*/ 248 h 720"/>
              <a:gd name="T32" fmla="*/ 196 w 918"/>
              <a:gd name="T33" fmla="*/ 253 h 720"/>
              <a:gd name="T34" fmla="*/ 196 w 918"/>
              <a:gd name="T35" fmla="*/ 253 h 720"/>
              <a:gd name="T36" fmla="*/ 165 w 918"/>
              <a:gd name="T37" fmla="*/ 289 h 720"/>
              <a:gd name="T38" fmla="*/ 146 w 918"/>
              <a:gd name="T39" fmla="*/ 285 h 720"/>
              <a:gd name="T40" fmla="*/ 79 w 918"/>
              <a:gd name="T41" fmla="*/ 263 h 720"/>
              <a:gd name="T42" fmla="*/ 0 w 918"/>
              <a:gd name="T43" fmla="*/ 351 h 720"/>
              <a:gd name="T44" fmla="*/ 79 w 918"/>
              <a:gd name="T45" fmla="*/ 439 h 720"/>
              <a:gd name="T46" fmla="*/ 146 w 918"/>
              <a:gd name="T47" fmla="*/ 417 h 720"/>
              <a:gd name="T48" fmla="*/ 165 w 918"/>
              <a:gd name="T49" fmla="*/ 412 h 720"/>
              <a:gd name="T50" fmla="*/ 196 w 918"/>
              <a:gd name="T51" fmla="*/ 446 h 720"/>
              <a:gd name="T52" fmla="*/ 196 w 918"/>
              <a:gd name="T53" fmla="*/ 446 h 720"/>
              <a:gd name="T54" fmla="*/ 196 w 918"/>
              <a:gd name="T55" fmla="*/ 448 h 720"/>
              <a:gd name="T56" fmla="*/ 196 w 918"/>
              <a:gd name="T57" fmla="*/ 446 h 720"/>
              <a:gd name="T58" fmla="*/ 196 w 918"/>
              <a:gd name="T59" fmla="*/ 446 h 720"/>
              <a:gd name="T60" fmla="*/ 196 w 918"/>
              <a:gd name="T61" fmla="*/ 446 h 720"/>
              <a:gd name="T62" fmla="*/ 196 w 918"/>
              <a:gd name="T63" fmla="*/ 453 h 720"/>
              <a:gd name="T64" fmla="*/ 196 w 918"/>
              <a:gd name="T65" fmla="*/ 720 h 720"/>
              <a:gd name="T66" fmla="*/ 250 w 918"/>
              <a:gd name="T67" fmla="*/ 719 h 720"/>
              <a:gd name="T68" fmla="*/ 354 w 918"/>
              <a:gd name="T69" fmla="*/ 719 h 720"/>
              <a:gd name="T70" fmla="*/ 354 w 918"/>
              <a:gd name="T71" fmla="*/ 719 h 720"/>
              <a:gd name="T72" fmla="*/ 462 w 918"/>
              <a:gd name="T73" fmla="*/ 719 h 720"/>
              <a:gd name="T74" fmla="*/ 661 w 918"/>
              <a:gd name="T75" fmla="*/ 719 h 720"/>
              <a:gd name="T76" fmla="*/ 661 w 918"/>
              <a:gd name="T77" fmla="*/ 719 h 720"/>
              <a:gd name="T78" fmla="*/ 661 w 918"/>
              <a:gd name="T79" fmla="*/ 719 h 720"/>
              <a:gd name="T80" fmla="*/ 667 w 918"/>
              <a:gd name="T81" fmla="*/ 719 h 720"/>
              <a:gd name="T82" fmla="*/ 872 w 918"/>
              <a:gd name="T83" fmla="*/ 719 h 720"/>
              <a:gd name="T84" fmla="*/ 916 w 918"/>
              <a:gd name="T85" fmla="*/ 719 h 720"/>
              <a:gd name="T86" fmla="*/ 916 w 918"/>
              <a:gd name="T87" fmla="*/ 452 h 720"/>
              <a:gd name="T88" fmla="*/ 916 w 918"/>
              <a:gd name="T89" fmla="*/ 448 h 720"/>
              <a:gd name="T90" fmla="*/ 916 w 918"/>
              <a:gd name="T91" fmla="*/ 448 h 720"/>
              <a:gd name="T92" fmla="*/ 916 w 918"/>
              <a:gd name="T93" fmla="*/ 248 h 720"/>
              <a:gd name="T94" fmla="*/ 916 w 918"/>
              <a:gd name="T95" fmla="*/ 0 h 720"/>
              <a:gd name="T96" fmla="*/ 758 w 918"/>
              <a:gd name="T97" fmla="*/ 0 h 720"/>
              <a:gd name="T98" fmla="*/ 668 w 918"/>
              <a:gd name="T99" fmla="*/ 0 h 720"/>
              <a:gd name="T100" fmla="*/ 663 w 918"/>
              <a:gd name="T101" fmla="*/ 0 h 720"/>
              <a:gd name="T102" fmla="*/ 661 w 918"/>
              <a:gd name="T103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18" h="720">
                <a:moveTo>
                  <a:pt x="661" y="0"/>
                </a:moveTo>
                <a:cubicBezTo>
                  <a:pt x="632" y="2"/>
                  <a:pt x="618" y="24"/>
                  <a:pt x="631" y="49"/>
                </a:cubicBezTo>
                <a:cubicBezTo>
                  <a:pt x="631" y="49"/>
                  <a:pt x="653" y="94"/>
                  <a:pt x="653" y="117"/>
                </a:cubicBezTo>
                <a:cubicBezTo>
                  <a:pt x="653" y="160"/>
                  <a:pt x="613" y="196"/>
                  <a:pt x="565" y="196"/>
                </a:cubicBezTo>
                <a:cubicBezTo>
                  <a:pt x="516" y="196"/>
                  <a:pt x="477" y="160"/>
                  <a:pt x="477" y="117"/>
                </a:cubicBezTo>
                <a:cubicBezTo>
                  <a:pt x="477" y="94"/>
                  <a:pt x="499" y="49"/>
                  <a:pt x="499" y="49"/>
                </a:cubicBezTo>
                <a:cubicBezTo>
                  <a:pt x="511" y="24"/>
                  <a:pt x="498" y="2"/>
                  <a:pt x="469" y="0"/>
                </a:cubicBezTo>
                <a:cubicBezTo>
                  <a:pt x="468" y="0"/>
                  <a:pt x="468" y="0"/>
                  <a:pt x="467" y="0"/>
                </a:cubicBezTo>
                <a:cubicBezTo>
                  <a:pt x="468" y="0"/>
                  <a:pt x="469" y="0"/>
                  <a:pt x="469" y="0"/>
                </a:cubicBezTo>
                <a:cubicBezTo>
                  <a:pt x="469" y="0"/>
                  <a:pt x="469" y="0"/>
                  <a:pt x="468" y="0"/>
                </a:cubicBezTo>
                <a:cubicBezTo>
                  <a:pt x="469" y="0"/>
                  <a:pt x="470" y="0"/>
                  <a:pt x="470" y="0"/>
                </a:cubicBezTo>
                <a:cubicBezTo>
                  <a:pt x="469" y="0"/>
                  <a:pt x="467" y="0"/>
                  <a:pt x="463" y="0"/>
                </a:cubicBezTo>
                <a:cubicBezTo>
                  <a:pt x="243" y="0"/>
                  <a:pt x="243" y="0"/>
                  <a:pt x="243" y="0"/>
                </a:cubicBezTo>
                <a:cubicBezTo>
                  <a:pt x="243" y="0"/>
                  <a:pt x="243" y="0"/>
                  <a:pt x="243" y="0"/>
                </a:cubicBezTo>
                <a:cubicBezTo>
                  <a:pt x="196" y="0"/>
                  <a:pt x="196" y="0"/>
                  <a:pt x="196" y="0"/>
                </a:cubicBezTo>
                <a:cubicBezTo>
                  <a:pt x="196" y="248"/>
                  <a:pt x="196" y="248"/>
                  <a:pt x="196" y="248"/>
                </a:cubicBezTo>
                <a:cubicBezTo>
                  <a:pt x="196" y="253"/>
                  <a:pt x="196" y="253"/>
                  <a:pt x="196" y="253"/>
                </a:cubicBezTo>
                <a:cubicBezTo>
                  <a:pt x="196" y="253"/>
                  <a:pt x="196" y="253"/>
                  <a:pt x="196" y="253"/>
                </a:cubicBezTo>
                <a:cubicBezTo>
                  <a:pt x="194" y="276"/>
                  <a:pt x="182" y="289"/>
                  <a:pt x="165" y="289"/>
                </a:cubicBezTo>
                <a:cubicBezTo>
                  <a:pt x="159" y="289"/>
                  <a:pt x="153" y="288"/>
                  <a:pt x="146" y="285"/>
                </a:cubicBezTo>
                <a:cubicBezTo>
                  <a:pt x="146" y="285"/>
                  <a:pt x="101" y="263"/>
                  <a:pt x="79" y="263"/>
                </a:cubicBezTo>
                <a:cubicBezTo>
                  <a:pt x="35" y="263"/>
                  <a:pt x="0" y="302"/>
                  <a:pt x="0" y="351"/>
                </a:cubicBezTo>
                <a:cubicBezTo>
                  <a:pt x="0" y="399"/>
                  <a:pt x="35" y="439"/>
                  <a:pt x="79" y="439"/>
                </a:cubicBezTo>
                <a:cubicBezTo>
                  <a:pt x="101" y="439"/>
                  <a:pt x="146" y="417"/>
                  <a:pt x="146" y="417"/>
                </a:cubicBezTo>
                <a:cubicBezTo>
                  <a:pt x="153" y="413"/>
                  <a:pt x="159" y="412"/>
                  <a:pt x="165" y="412"/>
                </a:cubicBezTo>
                <a:cubicBezTo>
                  <a:pt x="181" y="412"/>
                  <a:pt x="193" y="425"/>
                  <a:pt x="196" y="446"/>
                </a:cubicBezTo>
                <a:cubicBezTo>
                  <a:pt x="196" y="446"/>
                  <a:pt x="196" y="446"/>
                  <a:pt x="196" y="446"/>
                </a:cubicBezTo>
                <a:cubicBezTo>
                  <a:pt x="196" y="447"/>
                  <a:pt x="196" y="447"/>
                  <a:pt x="196" y="448"/>
                </a:cubicBezTo>
                <a:cubicBezTo>
                  <a:pt x="196" y="447"/>
                  <a:pt x="196" y="447"/>
                  <a:pt x="196" y="446"/>
                </a:cubicBezTo>
                <a:cubicBezTo>
                  <a:pt x="196" y="446"/>
                  <a:pt x="196" y="446"/>
                  <a:pt x="196" y="446"/>
                </a:cubicBezTo>
                <a:cubicBezTo>
                  <a:pt x="196" y="446"/>
                  <a:pt x="196" y="446"/>
                  <a:pt x="196" y="446"/>
                </a:cubicBezTo>
                <a:cubicBezTo>
                  <a:pt x="196" y="448"/>
                  <a:pt x="196" y="450"/>
                  <a:pt x="196" y="453"/>
                </a:cubicBezTo>
                <a:cubicBezTo>
                  <a:pt x="196" y="720"/>
                  <a:pt x="196" y="720"/>
                  <a:pt x="196" y="720"/>
                </a:cubicBezTo>
                <a:cubicBezTo>
                  <a:pt x="200" y="720"/>
                  <a:pt x="246" y="719"/>
                  <a:pt x="250" y="719"/>
                </a:cubicBezTo>
                <a:cubicBezTo>
                  <a:pt x="354" y="719"/>
                  <a:pt x="354" y="719"/>
                  <a:pt x="354" y="719"/>
                </a:cubicBezTo>
                <a:cubicBezTo>
                  <a:pt x="354" y="719"/>
                  <a:pt x="354" y="719"/>
                  <a:pt x="354" y="719"/>
                </a:cubicBezTo>
                <a:cubicBezTo>
                  <a:pt x="462" y="719"/>
                  <a:pt x="462" y="719"/>
                  <a:pt x="462" y="719"/>
                </a:cubicBezTo>
                <a:cubicBezTo>
                  <a:pt x="462" y="719"/>
                  <a:pt x="628" y="719"/>
                  <a:pt x="661" y="719"/>
                </a:cubicBezTo>
                <a:cubicBezTo>
                  <a:pt x="661" y="719"/>
                  <a:pt x="661" y="719"/>
                  <a:pt x="661" y="719"/>
                </a:cubicBezTo>
                <a:cubicBezTo>
                  <a:pt x="661" y="719"/>
                  <a:pt x="661" y="719"/>
                  <a:pt x="661" y="719"/>
                </a:cubicBezTo>
                <a:cubicBezTo>
                  <a:pt x="664" y="719"/>
                  <a:pt x="666" y="719"/>
                  <a:pt x="667" y="719"/>
                </a:cubicBezTo>
                <a:cubicBezTo>
                  <a:pt x="872" y="719"/>
                  <a:pt x="872" y="719"/>
                  <a:pt x="872" y="719"/>
                </a:cubicBezTo>
                <a:cubicBezTo>
                  <a:pt x="888" y="719"/>
                  <a:pt x="916" y="719"/>
                  <a:pt x="916" y="719"/>
                </a:cubicBezTo>
                <a:cubicBezTo>
                  <a:pt x="916" y="452"/>
                  <a:pt x="916" y="452"/>
                  <a:pt x="916" y="452"/>
                </a:cubicBezTo>
                <a:cubicBezTo>
                  <a:pt x="916" y="450"/>
                  <a:pt x="915" y="448"/>
                  <a:pt x="916" y="448"/>
                </a:cubicBezTo>
                <a:cubicBezTo>
                  <a:pt x="916" y="448"/>
                  <a:pt x="916" y="448"/>
                  <a:pt x="916" y="448"/>
                </a:cubicBezTo>
                <a:cubicBezTo>
                  <a:pt x="918" y="418"/>
                  <a:pt x="916" y="248"/>
                  <a:pt x="916" y="248"/>
                </a:cubicBezTo>
                <a:cubicBezTo>
                  <a:pt x="916" y="0"/>
                  <a:pt x="916" y="0"/>
                  <a:pt x="916" y="0"/>
                </a:cubicBezTo>
                <a:cubicBezTo>
                  <a:pt x="758" y="0"/>
                  <a:pt x="758" y="0"/>
                  <a:pt x="758" y="0"/>
                </a:cubicBezTo>
                <a:cubicBezTo>
                  <a:pt x="668" y="0"/>
                  <a:pt x="668" y="0"/>
                  <a:pt x="668" y="0"/>
                </a:cubicBezTo>
                <a:cubicBezTo>
                  <a:pt x="663" y="0"/>
                  <a:pt x="663" y="0"/>
                  <a:pt x="663" y="0"/>
                </a:cubicBezTo>
                <a:cubicBezTo>
                  <a:pt x="662" y="0"/>
                  <a:pt x="662" y="0"/>
                  <a:pt x="661" y="0"/>
                </a:cubicBezTo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Freeform 9"/>
          <p:cNvSpPr>
            <a:spLocks/>
          </p:cNvSpPr>
          <p:nvPr/>
        </p:nvSpPr>
        <p:spPr bwMode="auto">
          <a:xfrm>
            <a:off x="6419326" y="1592265"/>
            <a:ext cx="1493788" cy="1075588"/>
          </a:xfrm>
          <a:custGeom>
            <a:avLst/>
            <a:gdLst>
              <a:gd name="T0" fmla="*/ 196 w 917"/>
              <a:gd name="T1" fmla="*/ 0 h 719"/>
              <a:gd name="T2" fmla="*/ 196 w 917"/>
              <a:gd name="T3" fmla="*/ 267 h 719"/>
              <a:gd name="T4" fmla="*/ 196 w 917"/>
              <a:gd name="T5" fmla="*/ 273 h 719"/>
              <a:gd name="T6" fmla="*/ 196 w 917"/>
              <a:gd name="T7" fmla="*/ 274 h 719"/>
              <a:gd name="T8" fmla="*/ 196 w 917"/>
              <a:gd name="T9" fmla="*/ 273 h 719"/>
              <a:gd name="T10" fmla="*/ 196 w 917"/>
              <a:gd name="T11" fmla="*/ 271 h 719"/>
              <a:gd name="T12" fmla="*/ 196 w 917"/>
              <a:gd name="T13" fmla="*/ 273 h 719"/>
              <a:gd name="T14" fmla="*/ 196 w 917"/>
              <a:gd name="T15" fmla="*/ 273 h 719"/>
              <a:gd name="T16" fmla="*/ 164 w 917"/>
              <a:gd name="T17" fmla="*/ 307 h 719"/>
              <a:gd name="T18" fmla="*/ 146 w 917"/>
              <a:gd name="T19" fmla="*/ 303 h 719"/>
              <a:gd name="T20" fmla="*/ 78 w 917"/>
              <a:gd name="T21" fmla="*/ 280 h 719"/>
              <a:gd name="T22" fmla="*/ 0 w 917"/>
              <a:gd name="T23" fmla="*/ 369 h 719"/>
              <a:gd name="T24" fmla="*/ 78 w 917"/>
              <a:gd name="T25" fmla="*/ 457 h 719"/>
              <a:gd name="T26" fmla="*/ 146 w 917"/>
              <a:gd name="T27" fmla="*/ 435 h 719"/>
              <a:gd name="T28" fmla="*/ 165 w 917"/>
              <a:gd name="T29" fmla="*/ 430 h 719"/>
              <a:gd name="T30" fmla="*/ 196 w 917"/>
              <a:gd name="T31" fmla="*/ 466 h 719"/>
              <a:gd name="T32" fmla="*/ 196 w 917"/>
              <a:gd name="T33" fmla="*/ 466 h 719"/>
              <a:gd name="T34" fmla="*/ 196 w 917"/>
              <a:gd name="T35" fmla="*/ 471 h 719"/>
              <a:gd name="T36" fmla="*/ 196 w 917"/>
              <a:gd name="T37" fmla="*/ 719 h 719"/>
              <a:gd name="T38" fmla="*/ 243 w 917"/>
              <a:gd name="T39" fmla="*/ 719 h 719"/>
              <a:gd name="T40" fmla="*/ 243 w 917"/>
              <a:gd name="T41" fmla="*/ 719 h 719"/>
              <a:gd name="T42" fmla="*/ 463 w 917"/>
              <a:gd name="T43" fmla="*/ 719 h 719"/>
              <a:gd name="T44" fmla="*/ 470 w 917"/>
              <a:gd name="T45" fmla="*/ 719 h 719"/>
              <a:gd name="T46" fmla="*/ 468 w 917"/>
              <a:gd name="T47" fmla="*/ 719 h 719"/>
              <a:gd name="T48" fmla="*/ 470 w 917"/>
              <a:gd name="T49" fmla="*/ 719 h 719"/>
              <a:gd name="T50" fmla="*/ 467 w 917"/>
              <a:gd name="T51" fmla="*/ 719 h 719"/>
              <a:gd name="T52" fmla="*/ 468 w 917"/>
              <a:gd name="T53" fmla="*/ 719 h 719"/>
              <a:gd name="T54" fmla="*/ 499 w 917"/>
              <a:gd name="T55" fmla="*/ 670 h 719"/>
              <a:gd name="T56" fmla="*/ 477 w 917"/>
              <a:gd name="T57" fmla="*/ 602 h 719"/>
              <a:gd name="T58" fmla="*/ 565 w 917"/>
              <a:gd name="T59" fmla="*/ 524 h 719"/>
              <a:gd name="T60" fmla="*/ 653 w 917"/>
              <a:gd name="T61" fmla="*/ 602 h 719"/>
              <a:gd name="T62" fmla="*/ 631 w 917"/>
              <a:gd name="T63" fmla="*/ 670 h 719"/>
              <a:gd name="T64" fmla="*/ 661 w 917"/>
              <a:gd name="T65" fmla="*/ 719 h 719"/>
              <a:gd name="T66" fmla="*/ 663 w 917"/>
              <a:gd name="T67" fmla="*/ 719 h 719"/>
              <a:gd name="T68" fmla="*/ 668 w 917"/>
              <a:gd name="T69" fmla="*/ 719 h 719"/>
              <a:gd name="T70" fmla="*/ 757 w 917"/>
              <a:gd name="T71" fmla="*/ 719 h 719"/>
              <a:gd name="T72" fmla="*/ 915 w 917"/>
              <a:gd name="T73" fmla="*/ 719 h 719"/>
              <a:gd name="T74" fmla="*/ 915 w 917"/>
              <a:gd name="T75" fmla="*/ 471 h 719"/>
              <a:gd name="T76" fmla="*/ 915 w 917"/>
              <a:gd name="T77" fmla="*/ 271 h 719"/>
              <a:gd name="T78" fmla="*/ 915 w 917"/>
              <a:gd name="T79" fmla="*/ 271 h 719"/>
              <a:gd name="T80" fmla="*/ 915 w 917"/>
              <a:gd name="T81" fmla="*/ 267 h 719"/>
              <a:gd name="T82" fmla="*/ 915 w 917"/>
              <a:gd name="T83" fmla="*/ 0 h 719"/>
              <a:gd name="T84" fmla="*/ 872 w 917"/>
              <a:gd name="T85" fmla="*/ 0 h 719"/>
              <a:gd name="T86" fmla="*/ 667 w 917"/>
              <a:gd name="T87" fmla="*/ 0 h 719"/>
              <a:gd name="T88" fmla="*/ 661 w 917"/>
              <a:gd name="T89" fmla="*/ 0 h 719"/>
              <a:gd name="T90" fmla="*/ 660 w 917"/>
              <a:gd name="T91" fmla="*/ 0 h 719"/>
              <a:gd name="T92" fmla="*/ 661 w 917"/>
              <a:gd name="T93" fmla="*/ 0 h 719"/>
              <a:gd name="T94" fmla="*/ 462 w 917"/>
              <a:gd name="T95" fmla="*/ 0 h 719"/>
              <a:gd name="T96" fmla="*/ 354 w 917"/>
              <a:gd name="T97" fmla="*/ 0 h 719"/>
              <a:gd name="T98" fmla="*/ 354 w 917"/>
              <a:gd name="T99" fmla="*/ 0 h 719"/>
              <a:gd name="T100" fmla="*/ 250 w 917"/>
              <a:gd name="T101" fmla="*/ 0 h 719"/>
              <a:gd name="T102" fmla="*/ 196 w 917"/>
              <a:gd name="T103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17" h="719">
                <a:moveTo>
                  <a:pt x="196" y="0"/>
                </a:moveTo>
                <a:cubicBezTo>
                  <a:pt x="196" y="267"/>
                  <a:pt x="196" y="267"/>
                  <a:pt x="196" y="267"/>
                </a:cubicBezTo>
                <a:cubicBezTo>
                  <a:pt x="196" y="270"/>
                  <a:pt x="196" y="272"/>
                  <a:pt x="196" y="273"/>
                </a:cubicBezTo>
                <a:cubicBezTo>
                  <a:pt x="196" y="274"/>
                  <a:pt x="196" y="274"/>
                  <a:pt x="196" y="274"/>
                </a:cubicBezTo>
                <a:cubicBezTo>
                  <a:pt x="196" y="273"/>
                  <a:pt x="196" y="273"/>
                  <a:pt x="196" y="273"/>
                </a:cubicBezTo>
                <a:cubicBezTo>
                  <a:pt x="196" y="272"/>
                  <a:pt x="196" y="272"/>
                  <a:pt x="196" y="271"/>
                </a:cubicBezTo>
                <a:cubicBezTo>
                  <a:pt x="196" y="272"/>
                  <a:pt x="196" y="272"/>
                  <a:pt x="196" y="273"/>
                </a:cubicBezTo>
                <a:cubicBezTo>
                  <a:pt x="196" y="273"/>
                  <a:pt x="196" y="273"/>
                  <a:pt x="196" y="273"/>
                </a:cubicBezTo>
                <a:cubicBezTo>
                  <a:pt x="193" y="294"/>
                  <a:pt x="181" y="307"/>
                  <a:pt x="164" y="307"/>
                </a:cubicBezTo>
                <a:cubicBezTo>
                  <a:pt x="159" y="307"/>
                  <a:pt x="153" y="306"/>
                  <a:pt x="146" y="303"/>
                </a:cubicBezTo>
                <a:cubicBezTo>
                  <a:pt x="146" y="303"/>
                  <a:pt x="101" y="280"/>
                  <a:pt x="78" y="280"/>
                </a:cubicBezTo>
                <a:cubicBezTo>
                  <a:pt x="35" y="280"/>
                  <a:pt x="0" y="320"/>
                  <a:pt x="0" y="369"/>
                </a:cubicBezTo>
                <a:cubicBezTo>
                  <a:pt x="0" y="417"/>
                  <a:pt x="35" y="457"/>
                  <a:pt x="78" y="457"/>
                </a:cubicBezTo>
                <a:cubicBezTo>
                  <a:pt x="101" y="457"/>
                  <a:pt x="146" y="435"/>
                  <a:pt x="146" y="435"/>
                </a:cubicBezTo>
                <a:cubicBezTo>
                  <a:pt x="153" y="431"/>
                  <a:pt x="159" y="430"/>
                  <a:pt x="165" y="430"/>
                </a:cubicBezTo>
                <a:cubicBezTo>
                  <a:pt x="182" y="430"/>
                  <a:pt x="194" y="443"/>
                  <a:pt x="196" y="466"/>
                </a:cubicBezTo>
                <a:cubicBezTo>
                  <a:pt x="196" y="466"/>
                  <a:pt x="196" y="466"/>
                  <a:pt x="196" y="466"/>
                </a:cubicBezTo>
                <a:cubicBezTo>
                  <a:pt x="196" y="471"/>
                  <a:pt x="196" y="471"/>
                  <a:pt x="196" y="471"/>
                </a:cubicBezTo>
                <a:cubicBezTo>
                  <a:pt x="196" y="719"/>
                  <a:pt x="196" y="719"/>
                  <a:pt x="196" y="719"/>
                </a:cubicBezTo>
                <a:cubicBezTo>
                  <a:pt x="243" y="719"/>
                  <a:pt x="243" y="719"/>
                  <a:pt x="243" y="719"/>
                </a:cubicBezTo>
                <a:cubicBezTo>
                  <a:pt x="243" y="719"/>
                  <a:pt x="243" y="719"/>
                  <a:pt x="243" y="719"/>
                </a:cubicBezTo>
                <a:cubicBezTo>
                  <a:pt x="463" y="719"/>
                  <a:pt x="463" y="719"/>
                  <a:pt x="463" y="719"/>
                </a:cubicBezTo>
                <a:cubicBezTo>
                  <a:pt x="467" y="719"/>
                  <a:pt x="469" y="719"/>
                  <a:pt x="470" y="719"/>
                </a:cubicBezTo>
                <a:cubicBezTo>
                  <a:pt x="470" y="719"/>
                  <a:pt x="469" y="719"/>
                  <a:pt x="468" y="719"/>
                </a:cubicBezTo>
                <a:cubicBezTo>
                  <a:pt x="469" y="719"/>
                  <a:pt x="469" y="719"/>
                  <a:pt x="470" y="719"/>
                </a:cubicBezTo>
                <a:cubicBezTo>
                  <a:pt x="469" y="719"/>
                  <a:pt x="468" y="719"/>
                  <a:pt x="467" y="719"/>
                </a:cubicBezTo>
                <a:cubicBezTo>
                  <a:pt x="468" y="719"/>
                  <a:pt x="468" y="719"/>
                  <a:pt x="468" y="719"/>
                </a:cubicBezTo>
                <a:cubicBezTo>
                  <a:pt x="498" y="717"/>
                  <a:pt x="511" y="695"/>
                  <a:pt x="499" y="670"/>
                </a:cubicBezTo>
                <a:cubicBezTo>
                  <a:pt x="499" y="670"/>
                  <a:pt x="477" y="625"/>
                  <a:pt x="477" y="602"/>
                </a:cubicBezTo>
                <a:cubicBezTo>
                  <a:pt x="477" y="559"/>
                  <a:pt x="516" y="524"/>
                  <a:pt x="565" y="524"/>
                </a:cubicBezTo>
                <a:cubicBezTo>
                  <a:pt x="613" y="524"/>
                  <a:pt x="653" y="559"/>
                  <a:pt x="653" y="602"/>
                </a:cubicBezTo>
                <a:cubicBezTo>
                  <a:pt x="653" y="625"/>
                  <a:pt x="631" y="670"/>
                  <a:pt x="631" y="670"/>
                </a:cubicBezTo>
                <a:cubicBezTo>
                  <a:pt x="618" y="696"/>
                  <a:pt x="632" y="717"/>
                  <a:pt x="661" y="719"/>
                </a:cubicBezTo>
                <a:cubicBezTo>
                  <a:pt x="662" y="719"/>
                  <a:pt x="662" y="719"/>
                  <a:pt x="663" y="719"/>
                </a:cubicBezTo>
                <a:cubicBezTo>
                  <a:pt x="668" y="719"/>
                  <a:pt x="668" y="719"/>
                  <a:pt x="668" y="719"/>
                </a:cubicBezTo>
                <a:cubicBezTo>
                  <a:pt x="757" y="719"/>
                  <a:pt x="757" y="719"/>
                  <a:pt x="757" y="719"/>
                </a:cubicBezTo>
                <a:cubicBezTo>
                  <a:pt x="915" y="719"/>
                  <a:pt x="915" y="719"/>
                  <a:pt x="915" y="719"/>
                </a:cubicBezTo>
                <a:cubicBezTo>
                  <a:pt x="915" y="471"/>
                  <a:pt x="915" y="471"/>
                  <a:pt x="915" y="471"/>
                </a:cubicBezTo>
                <a:cubicBezTo>
                  <a:pt x="915" y="471"/>
                  <a:pt x="917" y="301"/>
                  <a:pt x="915" y="271"/>
                </a:cubicBezTo>
                <a:cubicBezTo>
                  <a:pt x="915" y="271"/>
                  <a:pt x="915" y="271"/>
                  <a:pt x="915" y="271"/>
                </a:cubicBezTo>
                <a:cubicBezTo>
                  <a:pt x="915" y="271"/>
                  <a:pt x="915" y="270"/>
                  <a:pt x="915" y="267"/>
                </a:cubicBezTo>
                <a:cubicBezTo>
                  <a:pt x="915" y="0"/>
                  <a:pt x="915" y="0"/>
                  <a:pt x="915" y="0"/>
                </a:cubicBezTo>
                <a:cubicBezTo>
                  <a:pt x="915" y="0"/>
                  <a:pt x="888" y="0"/>
                  <a:pt x="872" y="0"/>
                </a:cubicBezTo>
                <a:cubicBezTo>
                  <a:pt x="667" y="0"/>
                  <a:pt x="667" y="0"/>
                  <a:pt x="667" y="0"/>
                </a:cubicBezTo>
                <a:cubicBezTo>
                  <a:pt x="666" y="0"/>
                  <a:pt x="664" y="0"/>
                  <a:pt x="661" y="0"/>
                </a:cubicBezTo>
                <a:cubicBezTo>
                  <a:pt x="661" y="0"/>
                  <a:pt x="660" y="0"/>
                  <a:pt x="660" y="0"/>
                </a:cubicBezTo>
                <a:cubicBezTo>
                  <a:pt x="661" y="0"/>
                  <a:pt x="661" y="0"/>
                  <a:pt x="661" y="0"/>
                </a:cubicBezTo>
                <a:cubicBezTo>
                  <a:pt x="628" y="0"/>
                  <a:pt x="462" y="0"/>
                  <a:pt x="462" y="0"/>
                </a:cubicBezTo>
                <a:cubicBezTo>
                  <a:pt x="354" y="0"/>
                  <a:pt x="354" y="0"/>
                  <a:pt x="354" y="0"/>
                </a:cubicBezTo>
                <a:cubicBezTo>
                  <a:pt x="354" y="0"/>
                  <a:pt x="354" y="0"/>
                  <a:pt x="354" y="0"/>
                </a:cubicBezTo>
                <a:cubicBezTo>
                  <a:pt x="250" y="0"/>
                  <a:pt x="250" y="0"/>
                  <a:pt x="250" y="0"/>
                </a:cubicBezTo>
                <a:cubicBezTo>
                  <a:pt x="246" y="0"/>
                  <a:pt x="200" y="0"/>
                  <a:pt x="196" y="0"/>
                </a:cubicBezTo>
              </a:path>
            </a:pathLst>
          </a:cu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reeform 50"/>
          <p:cNvSpPr>
            <a:spLocks/>
          </p:cNvSpPr>
          <p:nvPr/>
        </p:nvSpPr>
        <p:spPr bwMode="auto">
          <a:xfrm>
            <a:off x="1187624" y="3937386"/>
            <a:ext cx="1390703" cy="1091018"/>
          </a:xfrm>
          <a:custGeom>
            <a:avLst/>
            <a:gdLst>
              <a:gd name="T0" fmla="*/ 256 w 917"/>
              <a:gd name="T1" fmla="*/ 0 h 720"/>
              <a:gd name="T2" fmla="*/ 254 w 917"/>
              <a:gd name="T3" fmla="*/ 0 h 720"/>
              <a:gd name="T4" fmla="*/ 249 w 917"/>
              <a:gd name="T5" fmla="*/ 0 h 720"/>
              <a:gd name="T6" fmla="*/ 160 w 917"/>
              <a:gd name="T7" fmla="*/ 0 h 720"/>
              <a:gd name="T8" fmla="*/ 2 w 917"/>
              <a:gd name="T9" fmla="*/ 0 h 720"/>
              <a:gd name="T10" fmla="*/ 2 w 917"/>
              <a:gd name="T11" fmla="*/ 248 h 720"/>
              <a:gd name="T12" fmla="*/ 2 w 917"/>
              <a:gd name="T13" fmla="*/ 448 h 720"/>
              <a:gd name="T14" fmla="*/ 2 w 917"/>
              <a:gd name="T15" fmla="*/ 448 h 720"/>
              <a:gd name="T16" fmla="*/ 2 w 917"/>
              <a:gd name="T17" fmla="*/ 452 h 720"/>
              <a:gd name="T18" fmla="*/ 2 w 917"/>
              <a:gd name="T19" fmla="*/ 719 h 720"/>
              <a:gd name="T20" fmla="*/ 46 w 917"/>
              <a:gd name="T21" fmla="*/ 719 h 720"/>
              <a:gd name="T22" fmla="*/ 251 w 917"/>
              <a:gd name="T23" fmla="*/ 719 h 720"/>
              <a:gd name="T24" fmla="*/ 256 w 917"/>
              <a:gd name="T25" fmla="*/ 719 h 720"/>
              <a:gd name="T26" fmla="*/ 256 w 917"/>
              <a:gd name="T27" fmla="*/ 719 h 720"/>
              <a:gd name="T28" fmla="*/ 256 w 917"/>
              <a:gd name="T29" fmla="*/ 719 h 720"/>
              <a:gd name="T30" fmla="*/ 455 w 917"/>
              <a:gd name="T31" fmla="*/ 719 h 720"/>
              <a:gd name="T32" fmla="*/ 563 w 917"/>
              <a:gd name="T33" fmla="*/ 719 h 720"/>
              <a:gd name="T34" fmla="*/ 563 w 917"/>
              <a:gd name="T35" fmla="*/ 719 h 720"/>
              <a:gd name="T36" fmla="*/ 667 w 917"/>
              <a:gd name="T37" fmla="*/ 719 h 720"/>
              <a:gd name="T38" fmla="*/ 721 w 917"/>
              <a:gd name="T39" fmla="*/ 720 h 720"/>
              <a:gd name="T40" fmla="*/ 721 w 917"/>
              <a:gd name="T41" fmla="*/ 453 h 720"/>
              <a:gd name="T42" fmla="*/ 721 w 917"/>
              <a:gd name="T43" fmla="*/ 446 h 720"/>
              <a:gd name="T44" fmla="*/ 721 w 917"/>
              <a:gd name="T45" fmla="*/ 446 h 720"/>
              <a:gd name="T46" fmla="*/ 721 w 917"/>
              <a:gd name="T47" fmla="*/ 446 h 720"/>
              <a:gd name="T48" fmla="*/ 722 w 917"/>
              <a:gd name="T49" fmla="*/ 448 h 720"/>
              <a:gd name="T50" fmla="*/ 722 w 917"/>
              <a:gd name="T51" fmla="*/ 446 h 720"/>
              <a:gd name="T52" fmla="*/ 722 w 917"/>
              <a:gd name="T53" fmla="*/ 446 h 720"/>
              <a:gd name="T54" fmla="*/ 722 w 917"/>
              <a:gd name="T55" fmla="*/ 446 h 720"/>
              <a:gd name="T56" fmla="*/ 753 w 917"/>
              <a:gd name="T57" fmla="*/ 412 h 720"/>
              <a:gd name="T58" fmla="*/ 771 w 917"/>
              <a:gd name="T59" fmla="*/ 417 h 720"/>
              <a:gd name="T60" fmla="*/ 839 w 917"/>
              <a:gd name="T61" fmla="*/ 439 h 720"/>
              <a:gd name="T62" fmla="*/ 917 w 917"/>
              <a:gd name="T63" fmla="*/ 351 h 720"/>
              <a:gd name="T64" fmla="*/ 839 w 917"/>
              <a:gd name="T65" fmla="*/ 263 h 720"/>
              <a:gd name="T66" fmla="*/ 771 w 917"/>
              <a:gd name="T67" fmla="*/ 285 h 720"/>
              <a:gd name="T68" fmla="*/ 753 w 917"/>
              <a:gd name="T69" fmla="*/ 289 h 720"/>
              <a:gd name="T70" fmla="*/ 722 w 917"/>
              <a:gd name="T71" fmla="*/ 253 h 720"/>
              <a:gd name="T72" fmla="*/ 721 w 917"/>
              <a:gd name="T73" fmla="*/ 253 h 720"/>
              <a:gd name="T74" fmla="*/ 721 w 917"/>
              <a:gd name="T75" fmla="*/ 248 h 720"/>
              <a:gd name="T76" fmla="*/ 721 w 917"/>
              <a:gd name="T77" fmla="*/ 0 h 720"/>
              <a:gd name="T78" fmla="*/ 674 w 917"/>
              <a:gd name="T79" fmla="*/ 0 h 720"/>
              <a:gd name="T80" fmla="*/ 674 w 917"/>
              <a:gd name="T81" fmla="*/ 0 h 720"/>
              <a:gd name="T82" fmla="*/ 454 w 917"/>
              <a:gd name="T83" fmla="*/ 0 h 720"/>
              <a:gd name="T84" fmla="*/ 447 w 917"/>
              <a:gd name="T85" fmla="*/ 0 h 720"/>
              <a:gd name="T86" fmla="*/ 449 w 917"/>
              <a:gd name="T87" fmla="*/ 0 h 720"/>
              <a:gd name="T88" fmla="*/ 448 w 917"/>
              <a:gd name="T89" fmla="*/ 0 h 720"/>
              <a:gd name="T90" fmla="*/ 450 w 917"/>
              <a:gd name="T91" fmla="*/ 0 h 720"/>
              <a:gd name="T92" fmla="*/ 449 w 917"/>
              <a:gd name="T93" fmla="*/ 0 h 720"/>
              <a:gd name="T94" fmla="*/ 419 w 917"/>
              <a:gd name="T95" fmla="*/ 49 h 720"/>
              <a:gd name="T96" fmla="*/ 441 w 917"/>
              <a:gd name="T97" fmla="*/ 117 h 720"/>
              <a:gd name="T98" fmla="*/ 353 w 917"/>
              <a:gd name="T99" fmla="*/ 196 h 720"/>
              <a:gd name="T100" fmla="*/ 265 w 917"/>
              <a:gd name="T101" fmla="*/ 117 h 720"/>
              <a:gd name="T102" fmla="*/ 287 w 917"/>
              <a:gd name="T103" fmla="*/ 49 h 720"/>
              <a:gd name="T104" fmla="*/ 256 w 917"/>
              <a:gd name="T105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917" h="720">
                <a:moveTo>
                  <a:pt x="256" y="0"/>
                </a:moveTo>
                <a:cubicBezTo>
                  <a:pt x="255" y="0"/>
                  <a:pt x="255" y="0"/>
                  <a:pt x="254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160" y="0"/>
                  <a:pt x="160" y="0"/>
                  <a:pt x="160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248"/>
                  <a:pt x="2" y="248"/>
                  <a:pt x="2" y="248"/>
                </a:cubicBezTo>
                <a:cubicBezTo>
                  <a:pt x="2" y="248"/>
                  <a:pt x="0" y="418"/>
                  <a:pt x="2" y="448"/>
                </a:cubicBezTo>
                <a:cubicBezTo>
                  <a:pt x="2" y="448"/>
                  <a:pt x="2" y="448"/>
                  <a:pt x="2" y="448"/>
                </a:cubicBezTo>
                <a:cubicBezTo>
                  <a:pt x="2" y="448"/>
                  <a:pt x="2" y="450"/>
                  <a:pt x="2" y="452"/>
                </a:cubicBezTo>
                <a:cubicBezTo>
                  <a:pt x="2" y="719"/>
                  <a:pt x="2" y="719"/>
                  <a:pt x="2" y="719"/>
                </a:cubicBezTo>
                <a:cubicBezTo>
                  <a:pt x="2" y="719"/>
                  <a:pt x="30" y="719"/>
                  <a:pt x="46" y="719"/>
                </a:cubicBezTo>
                <a:cubicBezTo>
                  <a:pt x="251" y="719"/>
                  <a:pt x="251" y="719"/>
                  <a:pt x="251" y="719"/>
                </a:cubicBezTo>
                <a:cubicBezTo>
                  <a:pt x="251" y="719"/>
                  <a:pt x="253" y="719"/>
                  <a:pt x="256" y="719"/>
                </a:cubicBezTo>
                <a:cubicBezTo>
                  <a:pt x="256" y="719"/>
                  <a:pt x="256" y="719"/>
                  <a:pt x="256" y="719"/>
                </a:cubicBezTo>
                <a:cubicBezTo>
                  <a:pt x="256" y="719"/>
                  <a:pt x="256" y="719"/>
                  <a:pt x="256" y="719"/>
                </a:cubicBezTo>
                <a:cubicBezTo>
                  <a:pt x="290" y="719"/>
                  <a:pt x="455" y="719"/>
                  <a:pt x="455" y="719"/>
                </a:cubicBezTo>
                <a:cubicBezTo>
                  <a:pt x="563" y="719"/>
                  <a:pt x="563" y="719"/>
                  <a:pt x="563" y="719"/>
                </a:cubicBezTo>
                <a:cubicBezTo>
                  <a:pt x="563" y="719"/>
                  <a:pt x="563" y="719"/>
                  <a:pt x="563" y="719"/>
                </a:cubicBezTo>
                <a:cubicBezTo>
                  <a:pt x="667" y="719"/>
                  <a:pt x="667" y="719"/>
                  <a:pt x="667" y="719"/>
                </a:cubicBezTo>
                <a:cubicBezTo>
                  <a:pt x="671" y="719"/>
                  <a:pt x="718" y="720"/>
                  <a:pt x="721" y="720"/>
                </a:cubicBezTo>
                <a:cubicBezTo>
                  <a:pt x="721" y="453"/>
                  <a:pt x="721" y="453"/>
                  <a:pt x="721" y="453"/>
                </a:cubicBezTo>
                <a:cubicBezTo>
                  <a:pt x="721" y="450"/>
                  <a:pt x="721" y="448"/>
                  <a:pt x="721" y="446"/>
                </a:cubicBezTo>
                <a:cubicBezTo>
                  <a:pt x="721" y="446"/>
                  <a:pt x="721" y="446"/>
                  <a:pt x="721" y="446"/>
                </a:cubicBezTo>
                <a:cubicBezTo>
                  <a:pt x="721" y="446"/>
                  <a:pt x="721" y="446"/>
                  <a:pt x="721" y="446"/>
                </a:cubicBezTo>
                <a:cubicBezTo>
                  <a:pt x="721" y="447"/>
                  <a:pt x="721" y="447"/>
                  <a:pt x="722" y="448"/>
                </a:cubicBezTo>
                <a:cubicBezTo>
                  <a:pt x="722" y="447"/>
                  <a:pt x="722" y="447"/>
                  <a:pt x="722" y="446"/>
                </a:cubicBezTo>
                <a:cubicBezTo>
                  <a:pt x="722" y="446"/>
                  <a:pt x="722" y="446"/>
                  <a:pt x="722" y="446"/>
                </a:cubicBezTo>
                <a:cubicBezTo>
                  <a:pt x="722" y="446"/>
                  <a:pt x="722" y="446"/>
                  <a:pt x="722" y="446"/>
                </a:cubicBezTo>
                <a:cubicBezTo>
                  <a:pt x="724" y="425"/>
                  <a:pt x="736" y="412"/>
                  <a:pt x="753" y="412"/>
                </a:cubicBezTo>
                <a:cubicBezTo>
                  <a:pt x="758" y="412"/>
                  <a:pt x="765" y="413"/>
                  <a:pt x="771" y="417"/>
                </a:cubicBezTo>
                <a:cubicBezTo>
                  <a:pt x="771" y="417"/>
                  <a:pt x="816" y="439"/>
                  <a:pt x="839" y="439"/>
                </a:cubicBezTo>
                <a:cubicBezTo>
                  <a:pt x="882" y="439"/>
                  <a:pt x="917" y="399"/>
                  <a:pt x="917" y="351"/>
                </a:cubicBezTo>
                <a:cubicBezTo>
                  <a:pt x="917" y="302"/>
                  <a:pt x="882" y="263"/>
                  <a:pt x="839" y="263"/>
                </a:cubicBezTo>
                <a:cubicBezTo>
                  <a:pt x="816" y="263"/>
                  <a:pt x="771" y="285"/>
                  <a:pt x="771" y="285"/>
                </a:cubicBezTo>
                <a:cubicBezTo>
                  <a:pt x="765" y="288"/>
                  <a:pt x="758" y="289"/>
                  <a:pt x="753" y="289"/>
                </a:cubicBezTo>
                <a:cubicBezTo>
                  <a:pt x="736" y="289"/>
                  <a:pt x="723" y="276"/>
                  <a:pt x="722" y="253"/>
                </a:cubicBezTo>
                <a:cubicBezTo>
                  <a:pt x="721" y="253"/>
                  <a:pt x="721" y="253"/>
                  <a:pt x="721" y="253"/>
                </a:cubicBezTo>
                <a:cubicBezTo>
                  <a:pt x="721" y="248"/>
                  <a:pt x="721" y="248"/>
                  <a:pt x="721" y="248"/>
                </a:cubicBezTo>
                <a:cubicBezTo>
                  <a:pt x="721" y="0"/>
                  <a:pt x="721" y="0"/>
                  <a:pt x="721" y="0"/>
                </a:cubicBezTo>
                <a:cubicBezTo>
                  <a:pt x="674" y="0"/>
                  <a:pt x="674" y="0"/>
                  <a:pt x="674" y="0"/>
                </a:cubicBezTo>
                <a:cubicBezTo>
                  <a:pt x="674" y="0"/>
                  <a:pt x="674" y="0"/>
                  <a:pt x="674" y="0"/>
                </a:cubicBezTo>
                <a:cubicBezTo>
                  <a:pt x="454" y="0"/>
                  <a:pt x="454" y="0"/>
                  <a:pt x="454" y="0"/>
                </a:cubicBezTo>
                <a:cubicBezTo>
                  <a:pt x="451" y="0"/>
                  <a:pt x="449" y="0"/>
                  <a:pt x="447" y="0"/>
                </a:cubicBezTo>
                <a:cubicBezTo>
                  <a:pt x="448" y="0"/>
                  <a:pt x="448" y="0"/>
                  <a:pt x="449" y="0"/>
                </a:cubicBezTo>
                <a:cubicBezTo>
                  <a:pt x="449" y="0"/>
                  <a:pt x="448" y="0"/>
                  <a:pt x="448" y="0"/>
                </a:cubicBezTo>
                <a:cubicBezTo>
                  <a:pt x="449" y="0"/>
                  <a:pt x="449" y="0"/>
                  <a:pt x="450" y="0"/>
                </a:cubicBezTo>
                <a:cubicBezTo>
                  <a:pt x="450" y="0"/>
                  <a:pt x="449" y="0"/>
                  <a:pt x="449" y="0"/>
                </a:cubicBezTo>
                <a:cubicBezTo>
                  <a:pt x="420" y="2"/>
                  <a:pt x="406" y="24"/>
                  <a:pt x="419" y="49"/>
                </a:cubicBezTo>
                <a:cubicBezTo>
                  <a:pt x="419" y="49"/>
                  <a:pt x="441" y="94"/>
                  <a:pt x="441" y="117"/>
                </a:cubicBezTo>
                <a:cubicBezTo>
                  <a:pt x="441" y="160"/>
                  <a:pt x="401" y="196"/>
                  <a:pt x="353" y="196"/>
                </a:cubicBezTo>
                <a:cubicBezTo>
                  <a:pt x="304" y="196"/>
                  <a:pt x="265" y="160"/>
                  <a:pt x="265" y="117"/>
                </a:cubicBezTo>
                <a:cubicBezTo>
                  <a:pt x="265" y="94"/>
                  <a:pt x="287" y="49"/>
                  <a:pt x="287" y="49"/>
                </a:cubicBezTo>
                <a:cubicBezTo>
                  <a:pt x="299" y="24"/>
                  <a:pt x="286" y="2"/>
                  <a:pt x="256" y="0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Freeform 20"/>
          <p:cNvSpPr>
            <a:spLocks/>
          </p:cNvSpPr>
          <p:nvPr/>
        </p:nvSpPr>
        <p:spPr bwMode="auto">
          <a:xfrm>
            <a:off x="3670243" y="2815215"/>
            <a:ext cx="1673882" cy="1533957"/>
          </a:xfrm>
          <a:custGeom>
            <a:avLst/>
            <a:gdLst>
              <a:gd name="T0" fmla="*/ 559 w 1136"/>
              <a:gd name="T1" fmla="*/ 0 h 1135"/>
              <a:gd name="T2" fmla="*/ 459 w 1136"/>
              <a:gd name="T3" fmla="*/ 90 h 1135"/>
              <a:gd name="T4" fmla="*/ 482 w 1136"/>
              <a:gd name="T5" fmla="*/ 163 h 1135"/>
              <a:gd name="T6" fmla="*/ 484 w 1136"/>
              <a:gd name="T7" fmla="*/ 185 h 1135"/>
              <a:gd name="T8" fmla="*/ 460 w 1136"/>
              <a:gd name="T9" fmla="*/ 196 h 1135"/>
              <a:gd name="T10" fmla="*/ 456 w 1136"/>
              <a:gd name="T11" fmla="*/ 196 h 1135"/>
              <a:gd name="T12" fmla="*/ 196 w 1136"/>
              <a:gd name="T13" fmla="*/ 196 h 1135"/>
              <a:gd name="T14" fmla="*/ 196 w 1136"/>
              <a:gd name="T15" fmla="*/ 455 h 1135"/>
              <a:gd name="T16" fmla="*/ 196 w 1136"/>
              <a:gd name="T17" fmla="*/ 460 h 1135"/>
              <a:gd name="T18" fmla="*/ 177 w 1136"/>
              <a:gd name="T19" fmla="*/ 485 h 1135"/>
              <a:gd name="T20" fmla="*/ 163 w 1136"/>
              <a:gd name="T21" fmla="*/ 482 h 1135"/>
              <a:gd name="T22" fmla="*/ 91 w 1136"/>
              <a:gd name="T23" fmla="*/ 458 h 1135"/>
              <a:gd name="T24" fmla="*/ 0 w 1136"/>
              <a:gd name="T25" fmla="*/ 558 h 1135"/>
              <a:gd name="T26" fmla="*/ 91 w 1136"/>
              <a:gd name="T27" fmla="*/ 658 h 1135"/>
              <a:gd name="T28" fmla="*/ 163 w 1136"/>
              <a:gd name="T29" fmla="*/ 635 h 1135"/>
              <a:gd name="T30" fmla="*/ 177 w 1136"/>
              <a:gd name="T31" fmla="*/ 631 h 1135"/>
              <a:gd name="T32" fmla="*/ 196 w 1136"/>
              <a:gd name="T33" fmla="*/ 657 h 1135"/>
              <a:gd name="T34" fmla="*/ 196 w 1136"/>
              <a:gd name="T35" fmla="*/ 657 h 1135"/>
              <a:gd name="T36" fmla="*/ 196 w 1136"/>
              <a:gd name="T37" fmla="*/ 660 h 1135"/>
              <a:gd name="T38" fmla="*/ 196 w 1136"/>
              <a:gd name="T39" fmla="*/ 939 h 1135"/>
              <a:gd name="T40" fmla="*/ 252 w 1136"/>
              <a:gd name="T41" fmla="*/ 939 h 1135"/>
              <a:gd name="T42" fmla="*/ 460 w 1136"/>
              <a:gd name="T43" fmla="*/ 939 h 1135"/>
              <a:gd name="T44" fmla="*/ 460 w 1136"/>
              <a:gd name="T45" fmla="*/ 939 h 1135"/>
              <a:gd name="T46" fmla="*/ 484 w 1136"/>
              <a:gd name="T47" fmla="*/ 950 h 1135"/>
              <a:gd name="T48" fmla="*/ 482 w 1136"/>
              <a:gd name="T49" fmla="*/ 972 h 1135"/>
              <a:gd name="T50" fmla="*/ 459 w 1136"/>
              <a:gd name="T51" fmla="*/ 1044 h 1135"/>
              <a:gd name="T52" fmla="*/ 559 w 1136"/>
              <a:gd name="T53" fmla="*/ 1135 h 1135"/>
              <a:gd name="T54" fmla="*/ 659 w 1136"/>
              <a:gd name="T55" fmla="*/ 1044 h 1135"/>
              <a:gd name="T56" fmla="*/ 635 w 1136"/>
              <a:gd name="T57" fmla="*/ 972 h 1135"/>
              <a:gd name="T58" fmla="*/ 634 w 1136"/>
              <a:gd name="T59" fmla="*/ 950 h 1135"/>
              <a:gd name="T60" fmla="*/ 657 w 1136"/>
              <a:gd name="T61" fmla="*/ 939 h 1135"/>
              <a:gd name="T62" fmla="*/ 661 w 1136"/>
              <a:gd name="T63" fmla="*/ 939 h 1135"/>
              <a:gd name="T64" fmla="*/ 758 w 1136"/>
              <a:gd name="T65" fmla="*/ 939 h 1135"/>
              <a:gd name="T66" fmla="*/ 758 w 1136"/>
              <a:gd name="T67" fmla="*/ 939 h 1135"/>
              <a:gd name="T68" fmla="*/ 873 w 1136"/>
              <a:gd name="T69" fmla="*/ 939 h 1135"/>
              <a:gd name="T70" fmla="*/ 940 w 1136"/>
              <a:gd name="T71" fmla="*/ 939 h 1135"/>
              <a:gd name="T72" fmla="*/ 940 w 1136"/>
              <a:gd name="T73" fmla="*/ 657 h 1135"/>
              <a:gd name="T74" fmla="*/ 940 w 1136"/>
              <a:gd name="T75" fmla="*/ 657 h 1135"/>
              <a:gd name="T76" fmla="*/ 959 w 1136"/>
              <a:gd name="T77" fmla="*/ 632 h 1135"/>
              <a:gd name="T78" fmla="*/ 973 w 1136"/>
              <a:gd name="T79" fmla="*/ 635 h 1135"/>
              <a:gd name="T80" fmla="*/ 1045 w 1136"/>
              <a:gd name="T81" fmla="*/ 658 h 1135"/>
              <a:gd name="T82" fmla="*/ 1136 w 1136"/>
              <a:gd name="T83" fmla="*/ 558 h 1135"/>
              <a:gd name="T84" fmla="*/ 1045 w 1136"/>
              <a:gd name="T85" fmla="*/ 459 h 1135"/>
              <a:gd name="T86" fmla="*/ 973 w 1136"/>
              <a:gd name="T87" fmla="*/ 482 h 1135"/>
              <a:gd name="T88" fmla="*/ 959 w 1136"/>
              <a:gd name="T89" fmla="*/ 485 h 1135"/>
              <a:gd name="T90" fmla="*/ 940 w 1136"/>
              <a:gd name="T91" fmla="*/ 460 h 1135"/>
              <a:gd name="T92" fmla="*/ 940 w 1136"/>
              <a:gd name="T93" fmla="*/ 456 h 1135"/>
              <a:gd name="T94" fmla="*/ 940 w 1136"/>
              <a:gd name="T95" fmla="*/ 196 h 1135"/>
              <a:gd name="T96" fmla="*/ 892 w 1136"/>
              <a:gd name="T97" fmla="*/ 196 h 1135"/>
              <a:gd name="T98" fmla="*/ 892 w 1136"/>
              <a:gd name="T99" fmla="*/ 196 h 1135"/>
              <a:gd name="T100" fmla="*/ 661 w 1136"/>
              <a:gd name="T101" fmla="*/ 196 h 1135"/>
              <a:gd name="T102" fmla="*/ 657 w 1136"/>
              <a:gd name="T103" fmla="*/ 196 h 1135"/>
              <a:gd name="T104" fmla="*/ 657 w 1136"/>
              <a:gd name="T105" fmla="*/ 196 h 1135"/>
              <a:gd name="T106" fmla="*/ 634 w 1136"/>
              <a:gd name="T107" fmla="*/ 185 h 1135"/>
              <a:gd name="T108" fmla="*/ 635 w 1136"/>
              <a:gd name="T109" fmla="*/ 163 h 1135"/>
              <a:gd name="T110" fmla="*/ 659 w 1136"/>
              <a:gd name="T111" fmla="*/ 90 h 1135"/>
              <a:gd name="T112" fmla="*/ 559 w 1136"/>
              <a:gd name="T113" fmla="*/ 0 h 1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136" h="1135">
                <a:moveTo>
                  <a:pt x="559" y="0"/>
                </a:moveTo>
                <a:cubicBezTo>
                  <a:pt x="504" y="0"/>
                  <a:pt x="459" y="41"/>
                  <a:pt x="459" y="90"/>
                </a:cubicBezTo>
                <a:cubicBezTo>
                  <a:pt x="459" y="115"/>
                  <a:pt x="480" y="158"/>
                  <a:pt x="482" y="163"/>
                </a:cubicBezTo>
                <a:cubicBezTo>
                  <a:pt x="486" y="172"/>
                  <a:pt x="487" y="179"/>
                  <a:pt x="484" y="185"/>
                </a:cubicBezTo>
                <a:cubicBezTo>
                  <a:pt x="480" y="191"/>
                  <a:pt x="471" y="195"/>
                  <a:pt x="460" y="196"/>
                </a:cubicBezTo>
                <a:cubicBezTo>
                  <a:pt x="456" y="196"/>
                  <a:pt x="456" y="196"/>
                  <a:pt x="456" y="196"/>
                </a:cubicBezTo>
                <a:cubicBezTo>
                  <a:pt x="196" y="196"/>
                  <a:pt x="196" y="196"/>
                  <a:pt x="196" y="196"/>
                </a:cubicBezTo>
                <a:cubicBezTo>
                  <a:pt x="196" y="455"/>
                  <a:pt x="196" y="455"/>
                  <a:pt x="196" y="455"/>
                </a:cubicBezTo>
                <a:cubicBezTo>
                  <a:pt x="196" y="460"/>
                  <a:pt x="196" y="460"/>
                  <a:pt x="196" y="460"/>
                </a:cubicBezTo>
                <a:cubicBezTo>
                  <a:pt x="196" y="466"/>
                  <a:pt x="193" y="485"/>
                  <a:pt x="177" y="485"/>
                </a:cubicBezTo>
                <a:cubicBezTo>
                  <a:pt x="173" y="485"/>
                  <a:pt x="168" y="484"/>
                  <a:pt x="163" y="482"/>
                </a:cubicBezTo>
                <a:cubicBezTo>
                  <a:pt x="158" y="479"/>
                  <a:pt x="115" y="458"/>
                  <a:pt x="91" y="458"/>
                </a:cubicBezTo>
                <a:cubicBezTo>
                  <a:pt x="41" y="458"/>
                  <a:pt x="0" y="503"/>
                  <a:pt x="0" y="558"/>
                </a:cubicBezTo>
                <a:cubicBezTo>
                  <a:pt x="0" y="613"/>
                  <a:pt x="41" y="658"/>
                  <a:pt x="91" y="658"/>
                </a:cubicBezTo>
                <a:cubicBezTo>
                  <a:pt x="115" y="658"/>
                  <a:pt x="158" y="637"/>
                  <a:pt x="163" y="635"/>
                </a:cubicBezTo>
                <a:cubicBezTo>
                  <a:pt x="168" y="633"/>
                  <a:pt x="172" y="631"/>
                  <a:pt x="177" y="631"/>
                </a:cubicBezTo>
                <a:cubicBezTo>
                  <a:pt x="193" y="631"/>
                  <a:pt x="196" y="651"/>
                  <a:pt x="196" y="657"/>
                </a:cubicBezTo>
                <a:cubicBezTo>
                  <a:pt x="196" y="657"/>
                  <a:pt x="196" y="657"/>
                  <a:pt x="196" y="657"/>
                </a:cubicBezTo>
                <a:cubicBezTo>
                  <a:pt x="196" y="658"/>
                  <a:pt x="196" y="659"/>
                  <a:pt x="196" y="660"/>
                </a:cubicBezTo>
                <a:cubicBezTo>
                  <a:pt x="196" y="939"/>
                  <a:pt x="196" y="939"/>
                  <a:pt x="196" y="939"/>
                </a:cubicBezTo>
                <a:cubicBezTo>
                  <a:pt x="252" y="939"/>
                  <a:pt x="252" y="939"/>
                  <a:pt x="252" y="939"/>
                </a:cubicBezTo>
                <a:cubicBezTo>
                  <a:pt x="252" y="939"/>
                  <a:pt x="459" y="939"/>
                  <a:pt x="460" y="939"/>
                </a:cubicBezTo>
                <a:cubicBezTo>
                  <a:pt x="460" y="939"/>
                  <a:pt x="460" y="939"/>
                  <a:pt x="460" y="939"/>
                </a:cubicBezTo>
                <a:cubicBezTo>
                  <a:pt x="471" y="940"/>
                  <a:pt x="480" y="944"/>
                  <a:pt x="484" y="950"/>
                </a:cubicBezTo>
                <a:cubicBezTo>
                  <a:pt x="487" y="956"/>
                  <a:pt x="486" y="963"/>
                  <a:pt x="482" y="972"/>
                </a:cubicBezTo>
                <a:cubicBezTo>
                  <a:pt x="480" y="977"/>
                  <a:pt x="459" y="1020"/>
                  <a:pt x="459" y="1044"/>
                </a:cubicBezTo>
                <a:cubicBezTo>
                  <a:pt x="459" y="1094"/>
                  <a:pt x="504" y="1135"/>
                  <a:pt x="559" y="1135"/>
                </a:cubicBezTo>
                <a:cubicBezTo>
                  <a:pt x="614" y="1135"/>
                  <a:pt x="659" y="1094"/>
                  <a:pt x="659" y="1044"/>
                </a:cubicBezTo>
                <a:cubicBezTo>
                  <a:pt x="659" y="1020"/>
                  <a:pt x="638" y="977"/>
                  <a:pt x="635" y="972"/>
                </a:cubicBezTo>
                <a:cubicBezTo>
                  <a:pt x="631" y="963"/>
                  <a:pt x="631" y="956"/>
                  <a:pt x="634" y="950"/>
                </a:cubicBezTo>
                <a:cubicBezTo>
                  <a:pt x="638" y="944"/>
                  <a:pt x="646" y="940"/>
                  <a:pt x="657" y="939"/>
                </a:cubicBezTo>
                <a:cubicBezTo>
                  <a:pt x="661" y="939"/>
                  <a:pt x="661" y="939"/>
                  <a:pt x="661" y="939"/>
                </a:cubicBezTo>
                <a:cubicBezTo>
                  <a:pt x="758" y="939"/>
                  <a:pt x="758" y="939"/>
                  <a:pt x="758" y="939"/>
                </a:cubicBezTo>
                <a:cubicBezTo>
                  <a:pt x="758" y="939"/>
                  <a:pt x="758" y="939"/>
                  <a:pt x="758" y="939"/>
                </a:cubicBezTo>
                <a:cubicBezTo>
                  <a:pt x="873" y="939"/>
                  <a:pt x="873" y="939"/>
                  <a:pt x="873" y="939"/>
                </a:cubicBezTo>
                <a:cubicBezTo>
                  <a:pt x="877" y="939"/>
                  <a:pt x="940" y="939"/>
                  <a:pt x="940" y="939"/>
                </a:cubicBezTo>
                <a:cubicBezTo>
                  <a:pt x="940" y="939"/>
                  <a:pt x="940" y="658"/>
                  <a:pt x="940" y="657"/>
                </a:cubicBezTo>
                <a:cubicBezTo>
                  <a:pt x="940" y="657"/>
                  <a:pt x="940" y="657"/>
                  <a:pt x="940" y="657"/>
                </a:cubicBezTo>
                <a:cubicBezTo>
                  <a:pt x="940" y="651"/>
                  <a:pt x="943" y="632"/>
                  <a:pt x="959" y="632"/>
                </a:cubicBezTo>
                <a:cubicBezTo>
                  <a:pt x="963" y="632"/>
                  <a:pt x="968" y="633"/>
                  <a:pt x="973" y="635"/>
                </a:cubicBezTo>
                <a:cubicBezTo>
                  <a:pt x="977" y="637"/>
                  <a:pt x="1021" y="658"/>
                  <a:pt x="1045" y="658"/>
                </a:cubicBezTo>
                <a:cubicBezTo>
                  <a:pt x="1095" y="658"/>
                  <a:pt x="1136" y="613"/>
                  <a:pt x="1136" y="558"/>
                </a:cubicBezTo>
                <a:cubicBezTo>
                  <a:pt x="1136" y="503"/>
                  <a:pt x="1095" y="459"/>
                  <a:pt x="1045" y="459"/>
                </a:cubicBezTo>
                <a:cubicBezTo>
                  <a:pt x="1021" y="459"/>
                  <a:pt x="977" y="479"/>
                  <a:pt x="973" y="482"/>
                </a:cubicBezTo>
                <a:cubicBezTo>
                  <a:pt x="968" y="484"/>
                  <a:pt x="963" y="485"/>
                  <a:pt x="959" y="485"/>
                </a:cubicBezTo>
                <a:cubicBezTo>
                  <a:pt x="943" y="485"/>
                  <a:pt x="940" y="466"/>
                  <a:pt x="940" y="460"/>
                </a:cubicBezTo>
                <a:cubicBezTo>
                  <a:pt x="940" y="456"/>
                  <a:pt x="940" y="456"/>
                  <a:pt x="940" y="456"/>
                </a:cubicBezTo>
                <a:cubicBezTo>
                  <a:pt x="940" y="196"/>
                  <a:pt x="940" y="196"/>
                  <a:pt x="940" y="196"/>
                </a:cubicBezTo>
                <a:cubicBezTo>
                  <a:pt x="892" y="196"/>
                  <a:pt x="892" y="196"/>
                  <a:pt x="892" y="196"/>
                </a:cubicBezTo>
                <a:cubicBezTo>
                  <a:pt x="892" y="196"/>
                  <a:pt x="892" y="196"/>
                  <a:pt x="892" y="196"/>
                </a:cubicBezTo>
                <a:cubicBezTo>
                  <a:pt x="661" y="196"/>
                  <a:pt x="661" y="196"/>
                  <a:pt x="661" y="196"/>
                </a:cubicBezTo>
                <a:cubicBezTo>
                  <a:pt x="659" y="196"/>
                  <a:pt x="658" y="196"/>
                  <a:pt x="657" y="196"/>
                </a:cubicBezTo>
                <a:cubicBezTo>
                  <a:pt x="657" y="196"/>
                  <a:pt x="657" y="196"/>
                  <a:pt x="657" y="196"/>
                </a:cubicBezTo>
                <a:cubicBezTo>
                  <a:pt x="646" y="195"/>
                  <a:pt x="638" y="191"/>
                  <a:pt x="634" y="185"/>
                </a:cubicBezTo>
                <a:cubicBezTo>
                  <a:pt x="631" y="179"/>
                  <a:pt x="631" y="172"/>
                  <a:pt x="635" y="163"/>
                </a:cubicBezTo>
                <a:cubicBezTo>
                  <a:pt x="638" y="158"/>
                  <a:pt x="659" y="115"/>
                  <a:pt x="659" y="90"/>
                </a:cubicBezTo>
                <a:cubicBezTo>
                  <a:pt x="659" y="41"/>
                  <a:pt x="614" y="0"/>
                  <a:pt x="559" y="0"/>
                </a:cubicBezTo>
              </a:path>
            </a:pathLst>
          </a:cu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Freeform 58"/>
          <p:cNvSpPr>
            <a:spLocks/>
          </p:cNvSpPr>
          <p:nvPr/>
        </p:nvSpPr>
        <p:spPr bwMode="auto">
          <a:xfrm>
            <a:off x="3851921" y="1132325"/>
            <a:ext cx="1180894" cy="1058179"/>
          </a:xfrm>
          <a:custGeom>
            <a:avLst/>
            <a:gdLst>
              <a:gd name="connsiteX0" fmla="*/ 0 w 1349375"/>
              <a:gd name="connsiteY0" fmla="*/ 0 h 1284288"/>
              <a:gd name="connsiteX1" fmla="*/ 82214 w 1349375"/>
              <a:gd name="connsiteY1" fmla="*/ 0 h 1284288"/>
              <a:gd name="connsiteX2" fmla="*/ 260939 w 1349375"/>
              <a:gd name="connsiteY2" fmla="*/ 0 h 1284288"/>
              <a:gd name="connsiteX3" fmla="*/ 260939 w 1349375"/>
              <a:gd name="connsiteY3" fmla="*/ 932 h 1284288"/>
              <a:gd name="connsiteX4" fmla="*/ 260939 w 1349375"/>
              <a:gd name="connsiteY4" fmla="*/ 1587 h 1284288"/>
              <a:gd name="connsiteX5" fmla="*/ 262726 w 1349375"/>
              <a:gd name="connsiteY5" fmla="*/ 1587 h 1284288"/>
              <a:gd name="connsiteX6" fmla="*/ 262726 w 1349375"/>
              <a:gd name="connsiteY6" fmla="*/ 0 h 1284288"/>
              <a:gd name="connsiteX7" fmla="*/ 466473 w 1349375"/>
              <a:gd name="connsiteY7" fmla="*/ 0 h 1284288"/>
              <a:gd name="connsiteX8" fmla="*/ 475409 w 1349375"/>
              <a:gd name="connsiteY8" fmla="*/ 0 h 1284288"/>
              <a:gd name="connsiteX9" fmla="*/ 477196 w 1349375"/>
              <a:gd name="connsiteY9" fmla="*/ 0 h 1284288"/>
              <a:gd name="connsiteX10" fmla="*/ 478984 w 1349375"/>
              <a:gd name="connsiteY10" fmla="*/ 0 h 1284288"/>
              <a:gd name="connsiteX11" fmla="*/ 511206 w 1349375"/>
              <a:gd name="connsiteY11" fmla="*/ 0 h 1284288"/>
              <a:gd name="connsiteX12" fmla="*/ 850732 w 1349375"/>
              <a:gd name="connsiteY12" fmla="*/ 0 h 1284288"/>
              <a:gd name="connsiteX13" fmla="*/ 1052691 w 1349375"/>
              <a:gd name="connsiteY13" fmla="*/ 0 h 1284288"/>
              <a:gd name="connsiteX14" fmla="*/ 1247502 w 1349375"/>
              <a:gd name="connsiteY14" fmla="*/ 0 h 1284288"/>
              <a:gd name="connsiteX15" fmla="*/ 1349375 w 1349375"/>
              <a:gd name="connsiteY15" fmla="*/ 0 h 1284288"/>
              <a:gd name="connsiteX16" fmla="*/ 1349375 w 1349375"/>
              <a:gd name="connsiteY16" fmla="*/ 476919 h 1284288"/>
              <a:gd name="connsiteX17" fmla="*/ 1347588 w 1349375"/>
              <a:gd name="connsiteY17" fmla="*/ 487637 h 1284288"/>
              <a:gd name="connsiteX18" fmla="*/ 1290396 w 1349375"/>
              <a:gd name="connsiteY18" fmla="*/ 548368 h 1284288"/>
              <a:gd name="connsiteX19" fmla="*/ 1256438 w 1349375"/>
              <a:gd name="connsiteY19" fmla="*/ 539437 h 1284288"/>
              <a:gd name="connsiteX20" fmla="*/ 1129543 w 1349375"/>
              <a:gd name="connsiteY20" fmla="*/ 500140 h 1284288"/>
              <a:gd name="connsiteX21" fmla="*/ 981201 w 1349375"/>
              <a:gd name="connsiteY21" fmla="*/ 657327 h 1284288"/>
              <a:gd name="connsiteX22" fmla="*/ 1129543 w 1349375"/>
              <a:gd name="connsiteY22" fmla="*/ 816300 h 1284288"/>
              <a:gd name="connsiteX23" fmla="*/ 1256438 w 1349375"/>
              <a:gd name="connsiteY23" fmla="*/ 775217 h 1284288"/>
              <a:gd name="connsiteX24" fmla="*/ 1290396 w 1349375"/>
              <a:gd name="connsiteY24" fmla="*/ 768072 h 1284288"/>
              <a:gd name="connsiteX25" fmla="*/ 1349375 w 1349375"/>
              <a:gd name="connsiteY25" fmla="*/ 832376 h 1284288"/>
              <a:gd name="connsiteX26" fmla="*/ 1349375 w 1349375"/>
              <a:gd name="connsiteY26" fmla="*/ 841307 h 1284288"/>
              <a:gd name="connsiteX27" fmla="*/ 1349375 w 1349375"/>
              <a:gd name="connsiteY27" fmla="*/ 1284288 h 1284288"/>
              <a:gd name="connsiteX28" fmla="*/ 1260013 w 1349375"/>
              <a:gd name="connsiteY28" fmla="*/ 1284288 h 1284288"/>
              <a:gd name="connsiteX29" fmla="*/ 847158 w 1349375"/>
              <a:gd name="connsiteY29" fmla="*/ 1284288 h 1284288"/>
              <a:gd name="connsiteX30" fmla="*/ 840008 w 1349375"/>
              <a:gd name="connsiteY30" fmla="*/ 1284288 h 1284288"/>
              <a:gd name="connsiteX31" fmla="*/ 838221 w 1349375"/>
              <a:gd name="connsiteY31" fmla="*/ 1284288 h 1284288"/>
              <a:gd name="connsiteX32" fmla="*/ 781029 w 1349375"/>
              <a:gd name="connsiteY32" fmla="*/ 1196764 h 1284288"/>
              <a:gd name="connsiteX33" fmla="*/ 822136 w 1349375"/>
              <a:gd name="connsiteY33" fmla="*/ 1075301 h 1284288"/>
              <a:gd name="connsiteX34" fmla="*/ 657709 w 1349375"/>
              <a:gd name="connsiteY34" fmla="*/ 935976 h 1284288"/>
              <a:gd name="connsiteX35" fmla="*/ 491494 w 1349375"/>
              <a:gd name="connsiteY35" fmla="*/ 1075301 h 1284288"/>
              <a:gd name="connsiteX36" fmla="*/ 534388 w 1349375"/>
              <a:gd name="connsiteY36" fmla="*/ 1196764 h 1284288"/>
              <a:gd name="connsiteX37" fmla="*/ 477196 w 1349375"/>
              <a:gd name="connsiteY37" fmla="*/ 1284288 h 1284288"/>
              <a:gd name="connsiteX38" fmla="*/ 473622 w 1349375"/>
              <a:gd name="connsiteY38" fmla="*/ 1284288 h 1284288"/>
              <a:gd name="connsiteX39" fmla="*/ 464686 w 1349375"/>
              <a:gd name="connsiteY39" fmla="*/ 1284288 h 1284288"/>
              <a:gd name="connsiteX40" fmla="*/ 294897 w 1349375"/>
              <a:gd name="connsiteY40" fmla="*/ 1284288 h 1284288"/>
              <a:gd name="connsiteX41" fmla="*/ 0 w 1349375"/>
              <a:gd name="connsiteY41" fmla="*/ 1284288 h 1284288"/>
              <a:gd name="connsiteX42" fmla="*/ 0 w 1349375"/>
              <a:gd name="connsiteY42" fmla="*/ 841307 h 1284288"/>
              <a:gd name="connsiteX43" fmla="*/ 0 w 1349375"/>
              <a:gd name="connsiteY43" fmla="*/ 832376 h 1284288"/>
              <a:gd name="connsiteX44" fmla="*/ 58980 w 1349375"/>
              <a:gd name="connsiteY44" fmla="*/ 768072 h 1284288"/>
              <a:gd name="connsiteX45" fmla="*/ 92937 w 1349375"/>
              <a:gd name="connsiteY45" fmla="*/ 777003 h 1284288"/>
              <a:gd name="connsiteX46" fmla="*/ 219832 w 1349375"/>
              <a:gd name="connsiteY46" fmla="*/ 816300 h 1284288"/>
              <a:gd name="connsiteX47" fmla="*/ 366387 w 1349375"/>
              <a:gd name="connsiteY47" fmla="*/ 659113 h 1284288"/>
              <a:gd name="connsiteX48" fmla="*/ 219832 w 1349375"/>
              <a:gd name="connsiteY48" fmla="*/ 501926 h 1284288"/>
              <a:gd name="connsiteX49" fmla="*/ 92937 w 1349375"/>
              <a:gd name="connsiteY49" fmla="*/ 541223 h 1284288"/>
              <a:gd name="connsiteX50" fmla="*/ 58980 w 1349375"/>
              <a:gd name="connsiteY50" fmla="*/ 548368 h 1284288"/>
              <a:gd name="connsiteX51" fmla="*/ 0 w 1349375"/>
              <a:gd name="connsiteY51" fmla="*/ 487637 h 1284288"/>
              <a:gd name="connsiteX52" fmla="*/ 0 w 1349375"/>
              <a:gd name="connsiteY52" fmla="*/ 484064 h 1284288"/>
              <a:gd name="connsiteX53" fmla="*/ 0 w 1349375"/>
              <a:gd name="connsiteY53" fmla="*/ 480492 h 1284288"/>
              <a:gd name="connsiteX54" fmla="*/ 0 w 1349375"/>
              <a:gd name="connsiteY54" fmla="*/ 476919 h 1284288"/>
              <a:gd name="connsiteX55" fmla="*/ 0 w 1349375"/>
              <a:gd name="connsiteY55" fmla="*/ 0 h 128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349375" h="1284288">
                <a:moveTo>
                  <a:pt x="0" y="0"/>
                </a:moveTo>
                <a:cubicBezTo>
                  <a:pt x="0" y="0"/>
                  <a:pt x="51831" y="0"/>
                  <a:pt x="82214" y="0"/>
                </a:cubicBezTo>
                <a:cubicBezTo>
                  <a:pt x="82214" y="0"/>
                  <a:pt x="82214" y="0"/>
                  <a:pt x="260939" y="0"/>
                </a:cubicBezTo>
                <a:cubicBezTo>
                  <a:pt x="260939" y="0"/>
                  <a:pt x="260939" y="0"/>
                  <a:pt x="260939" y="932"/>
                </a:cubicBezTo>
                <a:lnTo>
                  <a:pt x="260939" y="1587"/>
                </a:lnTo>
                <a:lnTo>
                  <a:pt x="262726" y="1587"/>
                </a:lnTo>
                <a:lnTo>
                  <a:pt x="262726" y="0"/>
                </a:lnTo>
                <a:cubicBezTo>
                  <a:pt x="262726" y="0"/>
                  <a:pt x="262726" y="0"/>
                  <a:pt x="466473" y="0"/>
                </a:cubicBezTo>
                <a:cubicBezTo>
                  <a:pt x="466473" y="0"/>
                  <a:pt x="470047" y="0"/>
                  <a:pt x="475409" y="0"/>
                </a:cubicBezTo>
                <a:lnTo>
                  <a:pt x="477196" y="0"/>
                </a:lnTo>
                <a:cubicBezTo>
                  <a:pt x="478984" y="0"/>
                  <a:pt x="478984" y="0"/>
                  <a:pt x="478984" y="0"/>
                </a:cubicBezTo>
                <a:lnTo>
                  <a:pt x="511206" y="0"/>
                </a:lnTo>
                <a:cubicBezTo>
                  <a:pt x="612637" y="0"/>
                  <a:pt x="850732" y="0"/>
                  <a:pt x="850732" y="0"/>
                </a:cubicBezTo>
                <a:cubicBezTo>
                  <a:pt x="850732" y="0"/>
                  <a:pt x="850732" y="0"/>
                  <a:pt x="1052691" y="0"/>
                </a:cubicBezTo>
                <a:cubicBezTo>
                  <a:pt x="1052691" y="0"/>
                  <a:pt x="1052691" y="0"/>
                  <a:pt x="1247502" y="0"/>
                </a:cubicBezTo>
                <a:cubicBezTo>
                  <a:pt x="1254651" y="0"/>
                  <a:pt x="1342226" y="0"/>
                  <a:pt x="1349375" y="0"/>
                </a:cubicBezTo>
                <a:cubicBezTo>
                  <a:pt x="1349375" y="0"/>
                  <a:pt x="1349375" y="0"/>
                  <a:pt x="1349375" y="476919"/>
                </a:cubicBezTo>
                <a:cubicBezTo>
                  <a:pt x="1349375" y="480492"/>
                  <a:pt x="1347588" y="485850"/>
                  <a:pt x="1347588" y="487637"/>
                </a:cubicBezTo>
                <a:cubicBezTo>
                  <a:pt x="1344013" y="525147"/>
                  <a:pt x="1320779" y="548368"/>
                  <a:pt x="1290396" y="548368"/>
                </a:cubicBezTo>
                <a:cubicBezTo>
                  <a:pt x="1279672" y="548368"/>
                  <a:pt x="1267162" y="546582"/>
                  <a:pt x="1256438" y="539437"/>
                </a:cubicBezTo>
                <a:cubicBezTo>
                  <a:pt x="1256438" y="539437"/>
                  <a:pt x="1170650" y="500140"/>
                  <a:pt x="1129543" y="500140"/>
                </a:cubicBezTo>
                <a:cubicBezTo>
                  <a:pt x="1047330" y="500140"/>
                  <a:pt x="981201" y="571589"/>
                  <a:pt x="981201" y="657327"/>
                </a:cubicBezTo>
                <a:cubicBezTo>
                  <a:pt x="981201" y="744851"/>
                  <a:pt x="1047330" y="816300"/>
                  <a:pt x="1129543" y="816300"/>
                </a:cubicBezTo>
                <a:cubicBezTo>
                  <a:pt x="1170650" y="816300"/>
                  <a:pt x="1256438" y="775217"/>
                  <a:pt x="1256438" y="775217"/>
                </a:cubicBezTo>
                <a:cubicBezTo>
                  <a:pt x="1267162" y="769858"/>
                  <a:pt x="1279672" y="768072"/>
                  <a:pt x="1290396" y="768072"/>
                </a:cubicBezTo>
                <a:cubicBezTo>
                  <a:pt x="1322566" y="768072"/>
                  <a:pt x="1345801" y="791293"/>
                  <a:pt x="1349375" y="832376"/>
                </a:cubicBezTo>
                <a:cubicBezTo>
                  <a:pt x="1349375" y="832376"/>
                  <a:pt x="1349375" y="832376"/>
                  <a:pt x="1349375" y="841307"/>
                </a:cubicBezTo>
                <a:cubicBezTo>
                  <a:pt x="1349375" y="841307"/>
                  <a:pt x="1349375" y="841307"/>
                  <a:pt x="1349375" y="1284288"/>
                </a:cubicBezTo>
                <a:cubicBezTo>
                  <a:pt x="1349375" y="1284288"/>
                  <a:pt x="1349375" y="1284288"/>
                  <a:pt x="1260013" y="1284288"/>
                </a:cubicBezTo>
                <a:cubicBezTo>
                  <a:pt x="1260013" y="1284288"/>
                  <a:pt x="1260013" y="1284288"/>
                  <a:pt x="847158" y="1284288"/>
                </a:cubicBezTo>
                <a:lnTo>
                  <a:pt x="840008" y="1284288"/>
                </a:lnTo>
                <a:cubicBezTo>
                  <a:pt x="838221" y="1284288"/>
                  <a:pt x="838221" y="1284288"/>
                  <a:pt x="838221" y="1284288"/>
                </a:cubicBezTo>
                <a:cubicBezTo>
                  <a:pt x="782816" y="1280716"/>
                  <a:pt x="757795" y="1241419"/>
                  <a:pt x="781029" y="1196764"/>
                </a:cubicBezTo>
                <a:cubicBezTo>
                  <a:pt x="781029" y="1196764"/>
                  <a:pt x="822136" y="1116384"/>
                  <a:pt x="822136" y="1075301"/>
                </a:cubicBezTo>
                <a:cubicBezTo>
                  <a:pt x="822136" y="998494"/>
                  <a:pt x="748859" y="935976"/>
                  <a:pt x="657709" y="935976"/>
                </a:cubicBezTo>
                <a:cubicBezTo>
                  <a:pt x="566559" y="935976"/>
                  <a:pt x="491494" y="998494"/>
                  <a:pt x="491494" y="1075301"/>
                </a:cubicBezTo>
                <a:cubicBezTo>
                  <a:pt x="491494" y="1116384"/>
                  <a:pt x="534388" y="1196764"/>
                  <a:pt x="534388" y="1196764"/>
                </a:cubicBezTo>
                <a:cubicBezTo>
                  <a:pt x="557623" y="1243205"/>
                  <a:pt x="530814" y="1280716"/>
                  <a:pt x="477196" y="1284288"/>
                </a:cubicBezTo>
                <a:cubicBezTo>
                  <a:pt x="475409" y="1284288"/>
                  <a:pt x="473622" y="1284288"/>
                  <a:pt x="473622" y="1284288"/>
                </a:cubicBezTo>
                <a:cubicBezTo>
                  <a:pt x="473622" y="1284288"/>
                  <a:pt x="473622" y="1284288"/>
                  <a:pt x="464686" y="1284288"/>
                </a:cubicBezTo>
                <a:cubicBezTo>
                  <a:pt x="464686" y="1284288"/>
                  <a:pt x="464686" y="1284288"/>
                  <a:pt x="294897" y="1284288"/>
                </a:cubicBezTo>
                <a:cubicBezTo>
                  <a:pt x="294897" y="1284288"/>
                  <a:pt x="294897" y="1284288"/>
                  <a:pt x="0" y="1284288"/>
                </a:cubicBezTo>
                <a:cubicBezTo>
                  <a:pt x="0" y="1284288"/>
                  <a:pt x="0" y="1284288"/>
                  <a:pt x="0" y="841307"/>
                </a:cubicBezTo>
                <a:cubicBezTo>
                  <a:pt x="0" y="841307"/>
                  <a:pt x="0" y="841307"/>
                  <a:pt x="0" y="832376"/>
                </a:cubicBezTo>
                <a:cubicBezTo>
                  <a:pt x="3575" y="791293"/>
                  <a:pt x="26809" y="768072"/>
                  <a:pt x="58980" y="768072"/>
                </a:cubicBezTo>
                <a:cubicBezTo>
                  <a:pt x="69703" y="768072"/>
                  <a:pt x="80427" y="769858"/>
                  <a:pt x="92937" y="777003"/>
                </a:cubicBezTo>
                <a:cubicBezTo>
                  <a:pt x="92937" y="777003"/>
                  <a:pt x="176938" y="816300"/>
                  <a:pt x="219832" y="816300"/>
                </a:cubicBezTo>
                <a:cubicBezTo>
                  <a:pt x="302046" y="816300"/>
                  <a:pt x="366387" y="744851"/>
                  <a:pt x="366387" y="659113"/>
                </a:cubicBezTo>
                <a:cubicBezTo>
                  <a:pt x="366387" y="571589"/>
                  <a:pt x="302046" y="501926"/>
                  <a:pt x="219832" y="501926"/>
                </a:cubicBezTo>
                <a:cubicBezTo>
                  <a:pt x="176938" y="501926"/>
                  <a:pt x="92937" y="541223"/>
                  <a:pt x="92937" y="541223"/>
                </a:cubicBezTo>
                <a:cubicBezTo>
                  <a:pt x="80427" y="546582"/>
                  <a:pt x="69703" y="548368"/>
                  <a:pt x="58980" y="548368"/>
                </a:cubicBezTo>
                <a:cubicBezTo>
                  <a:pt x="26809" y="548368"/>
                  <a:pt x="3575" y="525147"/>
                  <a:pt x="0" y="487637"/>
                </a:cubicBezTo>
                <a:cubicBezTo>
                  <a:pt x="0" y="485850"/>
                  <a:pt x="0" y="485850"/>
                  <a:pt x="0" y="484064"/>
                </a:cubicBezTo>
                <a:cubicBezTo>
                  <a:pt x="0" y="484064"/>
                  <a:pt x="0" y="482278"/>
                  <a:pt x="0" y="480492"/>
                </a:cubicBezTo>
                <a:cubicBezTo>
                  <a:pt x="0" y="478705"/>
                  <a:pt x="0" y="476919"/>
                  <a:pt x="0" y="476919"/>
                </a:cubicBezTo>
                <a:cubicBezTo>
                  <a:pt x="0" y="476919"/>
                  <a:pt x="0" y="476919"/>
                  <a:pt x="0" y="0"/>
                </a:cubicBezTo>
                <a:close/>
              </a:path>
            </a:pathLst>
          </a:custGeom>
          <a:solidFill>
            <a:srgbClr val="DF2F7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51629" y="6055435"/>
            <a:ext cx="1130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>
                <a:ln w="12700" cmpd="sng">
                  <a:noFill/>
                  <a:prstDash val="solid"/>
                </a:ln>
                <a:solidFill>
                  <a:srgbClr val="F79646">
                    <a:lumMod val="50000"/>
                  </a:srgbClr>
                </a:solidFill>
                <a:latin typeface="Korinna" panose="02020500000000000000" pitchFamily="18" charset="0"/>
              </a:rPr>
              <a:t>Среда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25696" y="4968700"/>
            <a:ext cx="2484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>
                <a:ln w="12700" cmpd="sng">
                  <a:noFill/>
                  <a:prstDash val="solid"/>
                </a:ln>
                <a:solidFill>
                  <a:srgbClr val="F79646">
                    <a:lumMod val="50000"/>
                  </a:srgbClr>
                </a:solidFill>
                <a:latin typeface="Korinna" panose="02020500000000000000" pitchFamily="18" charset="0"/>
              </a:rPr>
              <a:t>Оборудование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36725" y="5209156"/>
            <a:ext cx="277031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>
                <a:ln w="12700" cmpd="sng">
                  <a:noFill/>
                  <a:prstDash val="solid"/>
                </a:ln>
                <a:solidFill>
                  <a:srgbClr val="F79646">
                    <a:lumMod val="50000"/>
                  </a:srgbClr>
                </a:solidFill>
                <a:latin typeface="Korinna" panose="02020500000000000000" pitchFamily="18" charset="0"/>
              </a:rPr>
              <a:t>Инновационное </a:t>
            </a:r>
          </a:p>
          <a:p>
            <a:pPr algn="ctr">
              <a:defRPr/>
            </a:pPr>
            <a:r>
              <a:rPr lang="ru-RU" sz="2800" b="1" dirty="0">
                <a:ln w="12700" cmpd="sng">
                  <a:noFill/>
                  <a:prstDash val="solid"/>
                </a:ln>
                <a:solidFill>
                  <a:srgbClr val="F79646">
                    <a:lumMod val="50000"/>
                  </a:srgbClr>
                </a:solidFill>
                <a:latin typeface="Korinna" panose="02020500000000000000" pitchFamily="18" charset="0"/>
              </a:rPr>
              <a:t>оборудование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1D9C9794-3B1F-4979-8A18-92412BA65141}"/>
              </a:ext>
            </a:extLst>
          </p:cNvPr>
          <p:cNvSpPr/>
          <p:nvPr/>
        </p:nvSpPr>
        <p:spPr>
          <a:xfrm>
            <a:off x="2705335" y="1771411"/>
            <a:ext cx="3729426" cy="297662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40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002060"/>
                </a:solidFill>
                <a:latin typeface="1Isadora M Bold" panose="02020800000000000000" pitchFamily="18" charset="0"/>
              </a:rPr>
              <a:t>Звездочки</a:t>
            </a:r>
          </a:p>
        </p:txBody>
      </p:sp>
      <p:sp>
        <p:nvSpPr>
          <p:cNvPr id="30" name="Oval 108"/>
          <p:cNvSpPr/>
          <p:nvPr/>
        </p:nvSpPr>
        <p:spPr>
          <a:xfrm>
            <a:off x="6214968" y="678640"/>
            <a:ext cx="221456" cy="228600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Oval 108"/>
          <p:cNvSpPr/>
          <p:nvPr/>
        </p:nvSpPr>
        <p:spPr>
          <a:xfrm>
            <a:off x="3203848" y="692696"/>
            <a:ext cx="221456" cy="228600"/>
          </a:xfrm>
          <a:prstGeom prst="ellipse">
            <a:avLst/>
          </a:prstGeom>
          <a:solidFill>
            <a:srgbClr val="DF2F7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Oval 108"/>
          <p:cNvSpPr/>
          <p:nvPr/>
        </p:nvSpPr>
        <p:spPr>
          <a:xfrm>
            <a:off x="567408" y="1416070"/>
            <a:ext cx="221456" cy="2286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Freeform 6"/>
          <p:cNvSpPr>
            <a:spLocks/>
          </p:cNvSpPr>
          <p:nvPr/>
        </p:nvSpPr>
        <p:spPr bwMode="auto">
          <a:xfrm>
            <a:off x="1068335" y="1869876"/>
            <a:ext cx="1353545" cy="1058178"/>
          </a:xfrm>
          <a:custGeom>
            <a:avLst/>
            <a:gdLst>
              <a:gd name="T0" fmla="*/ 721 w 917"/>
              <a:gd name="T1" fmla="*/ 0 h 719"/>
              <a:gd name="T2" fmla="*/ 667 w 917"/>
              <a:gd name="T3" fmla="*/ 0 h 719"/>
              <a:gd name="T4" fmla="*/ 563 w 917"/>
              <a:gd name="T5" fmla="*/ 0 h 719"/>
              <a:gd name="T6" fmla="*/ 563 w 917"/>
              <a:gd name="T7" fmla="*/ 0 h 719"/>
              <a:gd name="T8" fmla="*/ 455 w 917"/>
              <a:gd name="T9" fmla="*/ 0 h 719"/>
              <a:gd name="T10" fmla="*/ 256 w 917"/>
              <a:gd name="T11" fmla="*/ 0 h 719"/>
              <a:gd name="T12" fmla="*/ 257 w 917"/>
              <a:gd name="T13" fmla="*/ 0 h 719"/>
              <a:gd name="T14" fmla="*/ 256 w 917"/>
              <a:gd name="T15" fmla="*/ 0 h 719"/>
              <a:gd name="T16" fmla="*/ 250 w 917"/>
              <a:gd name="T17" fmla="*/ 0 h 719"/>
              <a:gd name="T18" fmla="*/ 45 w 917"/>
              <a:gd name="T19" fmla="*/ 0 h 719"/>
              <a:gd name="T20" fmla="*/ 2 w 917"/>
              <a:gd name="T21" fmla="*/ 0 h 719"/>
              <a:gd name="T22" fmla="*/ 2 w 917"/>
              <a:gd name="T23" fmla="*/ 267 h 719"/>
              <a:gd name="T24" fmla="*/ 2 w 917"/>
              <a:gd name="T25" fmla="*/ 271 h 719"/>
              <a:gd name="T26" fmla="*/ 2 w 917"/>
              <a:gd name="T27" fmla="*/ 271 h 719"/>
              <a:gd name="T28" fmla="*/ 2 w 917"/>
              <a:gd name="T29" fmla="*/ 471 h 719"/>
              <a:gd name="T30" fmla="*/ 2 w 917"/>
              <a:gd name="T31" fmla="*/ 719 h 719"/>
              <a:gd name="T32" fmla="*/ 160 w 917"/>
              <a:gd name="T33" fmla="*/ 719 h 719"/>
              <a:gd name="T34" fmla="*/ 249 w 917"/>
              <a:gd name="T35" fmla="*/ 719 h 719"/>
              <a:gd name="T36" fmla="*/ 254 w 917"/>
              <a:gd name="T37" fmla="*/ 719 h 719"/>
              <a:gd name="T38" fmla="*/ 256 w 917"/>
              <a:gd name="T39" fmla="*/ 719 h 719"/>
              <a:gd name="T40" fmla="*/ 286 w 917"/>
              <a:gd name="T41" fmla="*/ 670 h 719"/>
              <a:gd name="T42" fmla="*/ 264 w 917"/>
              <a:gd name="T43" fmla="*/ 602 h 719"/>
              <a:gd name="T44" fmla="*/ 352 w 917"/>
              <a:gd name="T45" fmla="*/ 523 h 719"/>
              <a:gd name="T46" fmla="*/ 440 w 917"/>
              <a:gd name="T47" fmla="*/ 602 h 719"/>
              <a:gd name="T48" fmla="*/ 418 w 917"/>
              <a:gd name="T49" fmla="*/ 670 h 719"/>
              <a:gd name="T50" fmla="*/ 449 w 917"/>
              <a:gd name="T51" fmla="*/ 719 h 719"/>
              <a:gd name="T52" fmla="*/ 450 w 917"/>
              <a:gd name="T53" fmla="*/ 719 h 719"/>
              <a:gd name="T54" fmla="*/ 447 w 917"/>
              <a:gd name="T55" fmla="*/ 719 h 719"/>
              <a:gd name="T56" fmla="*/ 449 w 917"/>
              <a:gd name="T57" fmla="*/ 719 h 719"/>
              <a:gd name="T58" fmla="*/ 447 w 917"/>
              <a:gd name="T59" fmla="*/ 719 h 719"/>
              <a:gd name="T60" fmla="*/ 454 w 917"/>
              <a:gd name="T61" fmla="*/ 719 h 719"/>
              <a:gd name="T62" fmla="*/ 674 w 917"/>
              <a:gd name="T63" fmla="*/ 719 h 719"/>
              <a:gd name="T64" fmla="*/ 674 w 917"/>
              <a:gd name="T65" fmla="*/ 719 h 719"/>
              <a:gd name="T66" fmla="*/ 721 w 917"/>
              <a:gd name="T67" fmla="*/ 719 h 719"/>
              <a:gd name="T68" fmla="*/ 721 w 917"/>
              <a:gd name="T69" fmla="*/ 471 h 719"/>
              <a:gd name="T70" fmla="*/ 721 w 917"/>
              <a:gd name="T71" fmla="*/ 466 h 719"/>
              <a:gd name="T72" fmla="*/ 721 w 917"/>
              <a:gd name="T73" fmla="*/ 466 h 719"/>
              <a:gd name="T74" fmla="*/ 753 w 917"/>
              <a:gd name="T75" fmla="*/ 430 h 719"/>
              <a:gd name="T76" fmla="*/ 771 w 917"/>
              <a:gd name="T77" fmla="*/ 434 h 719"/>
              <a:gd name="T78" fmla="*/ 839 w 917"/>
              <a:gd name="T79" fmla="*/ 457 h 719"/>
              <a:gd name="T80" fmla="*/ 917 w 917"/>
              <a:gd name="T81" fmla="*/ 368 h 719"/>
              <a:gd name="T82" fmla="*/ 839 w 917"/>
              <a:gd name="T83" fmla="*/ 280 h 719"/>
              <a:gd name="T84" fmla="*/ 771 w 917"/>
              <a:gd name="T85" fmla="*/ 302 h 719"/>
              <a:gd name="T86" fmla="*/ 753 w 917"/>
              <a:gd name="T87" fmla="*/ 307 h 719"/>
              <a:gd name="T88" fmla="*/ 721 w 917"/>
              <a:gd name="T89" fmla="*/ 273 h 719"/>
              <a:gd name="T90" fmla="*/ 722 w 917"/>
              <a:gd name="T91" fmla="*/ 273 h 719"/>
              <a:gd name="T92" fmla="*/ 721 w 917"/>
              <a:gd name="T93" fmla="*/ 273 h 719"/>
              <a:gd name="T94" fmla="*/ 721 w 917"/>
              <a:gd name="T95" fmla="*/ 271 h 719"/>
              <a:gd name="T96" fmla="*/ 721 w 917"/>
              <a:gd name="T97" fmla="*/ 273 h 719"/>
              <a:gd name="T98" fmla="*/ 721 w 917"/>
              <a:gd name="T99" fmla="*/ 273 h 719"/>
              <a:gd name="T100" fmla="*/ 721 w 917"/>
              <a:gd name="T101" fmla="*/ 273 h 719"/>
              <a:gd name="T102" fmla="*/ 721 w 917"/>
              <a:gd name="T103" fmla="*/ 267 h 719"/>
              <a:gd name="T104" fmla="*/ 721 w 917"/>
              <a:gd name="T105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917" h="719">
                <a:moveTo>
                  <a:pt x="721" y="0"/>
                </a:moveTo>
                <a:cubicBezTo>
                  <a:pt x="717" y="0"/>
                  <a:pt x="671" y="0"/>
                  <a:pt x="667" y="0"/>
                </a:cubicBezTo>
                <a:cubicBezTo>
                  <a:pt x="563" y="0"/>
                  <a:pt x="563" y="0"/>
                  <a:pt x="563" y="0"/>
                </a:cubicBezTo>
                <a:cubicBezTo>
                  <a:pt x="563" y="0"/>
                  <a:pt x="563" y="0"/>
                  <a:pt x="563" y="0"/>
                </a:cubicBezTo>
                <a:cubicBezTo>
                  <a:pt x="455" y="0"/>
                  <a:pt x="455" y="0"/>
                  <a:pt x="455" y="0"/>
                </a:cubicBezTo>
                <a:cubicBezTo>
                  <a:pt x="455" y="0"/>
                  <a:pt x="289" y="0"/>
                  <a:pt x="256" y="0"/>
                </a:cubicBezTo>
                <a:cubicBezTo>
                  <a:pt x="257" y="0"/>
                  <a:pt x="257" y="0"/>
                  <a:pt x="257" y="0"/>
                </a:cubicBezTo>
                <a:cubicBezTo>
                  <a:pt x="257" y="0"/>
                  <a:pt x="256" y="0"/>
                  <a:pt x="256" y="0"/>
                </a:cubicBezTo>
                <a:cubicBezTo>
                  <a:pt x="253" y="0"/>
                  <a:pt x="251" y="0"/>
                  <a:pt x="25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29" y="0"/>
                  <a:pt x="2" y="0"/>
                  <a:pt x="2" y="0"/>
                </a:cubicBezTo>
                <a:cubicBezTo>
                  <a:pt x="2" y="267"/>
                  <a:pt x="2" y="267"/>
                  <a:pt x="2" y="267"/>
                </a:cubicBezTo>
                <a:cubicBezTo>
                  <a:pt x="2" y="269"/>
                  <a:pt x="2" y="271"/>
                  <a:pt x="2" y="271"/>
                </a:cubicBezTo>
                <a:cubicBezTo>
                  <a:pt x="2" y="271"/>
                  <a:pt x="2" y="271"/>
                  <a:pt x="2" y="271"/>
                </a:cubicBezTo>
                <a:cubicBezTo>
                  <a:pt x="0" y="301"/>
                  <a:pt x="2" y="471"/>
                  <a:pt x="2" y="471"/>
                </a:cubicBezTo>
                <a:cubicBezTo>
                  <a:pt x="2" y="719"/>
                  <a:pt x="2" y="719"/>
                  <a:pt x="2" y="719"/>
                </a:cubicBezTo>
                <a:cubicBezTo>
                  <a:pt x="160" y="719"/>
                  <a:pt x="160" y="719"/>
                  <a:pt x="160" y="719"/>
                </a:cubicBezTo>
                <a:cubicBezTo>
                  <a:pt x="249" y="719"/>
                  <a:pt x="249" y="719"/>
                  <a:pt x="249" y="719"/>
                </a:cubicBezTo>
                <a:cubicBezTo>
                  <a:pt x="254" y="719"/>
                  <a:pt x="254" y="719"/>
                  <a:pt x="254" y="719"/>
                </a:cubicBezTo>
                <a:cubicBezTo>
                  <a:pt x="255" y="719"/>
                  <a:pt x="255" y="719"/>
                  <a:pt x="256" y="719"/>
                </a:cubicBezTo>
                <a:cubicBezTo>
                  <a:pt x="285" y="717"/>
                  <a:pt x="299" y="695"/>
                  <a:pt x="286" y="670"/>
                </a:cubicBezTo>
                <a:cubicBezTo>
                  <a:pt x="286" y="670"/>
                  <a:pt x="264" y="625"/>
                  <a:pt x="264" y="602"/>
                </a:cubicBezTo>
                <a:cubicBezTo>
                  <a:pt x="264" y="559"/>
                  <a:pt x="304" y="523"/>
                  <a:pt x="352" y="523"/>
                </a:cubicBezTo>
                <a:cubicBezTo>
                  <a:pt x="401" y="523"/>
                  <a:pt x="440" y="559"/>
                  <a:pt x="440" y="602"/>
                </a:cubicBezTo>
                <a:cubicBezTo>
                  <a:pt x="440" y="625"/>
                  <a:pt x="418" y="670"/>
                  <a:pt x="418" y="670"/>
                </a:cubicBezTo>
                <a:cubicBezTo>
                  <a:pt x="406" y="695"/>
                  <a:pt x="419" y="717"/>
                  <a:pt x="449" y="719"/>
                </a:cubicBezTo>
                <a:cubicBezTo>
                  <a:pt x="450" y="719"/>
                  <a:pt x="450" y="719"/>
                  <a:pt x="450" y="719"/>
                </a:cubicBezTo>
                <a:cubicBezTo>
                  <a:pt x="449" y="719"/>
                  <a:pt x="448" y="719"/>
                  <a:pt x="447" y="719"/>
                </a:cubicBezTo>
                <a:cubicBezTo>
                  <a:pt x="448" y="719"/>
                  <a:pt x="448" y="719"/>
                  <a:pt x="449" y="719"/>
                </a:cubicBezTo>
                <a:cubicBezTo>
                  <a:pt x="448" y="719"/>
                  <a:pt x="447" y="719"/>
                  <a:pt x="447" y="719"/>
                </a:cubicBezTo>
                <a:cubicBezTo>
                  <a:pt x="448" y="719"/>
                  <a:pt x="450" y="719"/>
                  <a:pt x="454" y="719"/>
                </a:cubicBezTo>
                <a:cubicBezTo>
                  <a:pt x="674" y="719"/>
                  <a:pt x="674" y="719"/>
                  <a:pt x="674" y="719"/>
                </a:cubicBezTo>
                <a:cubicBezTo>
                  <a:pt x="674" y="719"/>
                  <a:pt x="674" y="719"/>
                  <a:pt x="674" y="719"/>
                </a:cubicBezTo>
                <a:cubicBezTo>
                  <a:pt x="721" y="719"/>
                  <a:pt x="721" y="719"/>
                  <a:pt x="721" y="719"/>
                </a:cubicBezTo>
                <a:cubicBezTo>
                  <a:pt x="721" y="471"/>
                  <a:pt x="721" y="471"/>
                  <a:pt x="721" y="471"/>
                </a:cubicBezTo>
                <a:cubicBezTo>
                  <a:pt x="721" y="466"/>
                  <a:pt x="721" y="466"/>
                  <a:pt x="721" y="466"/>
                </a:cubicBezTo>
                <a:cubicBezTo>
                  <a:pt x="721" y="466"/>
                  <a:pt x="721" y="466"/>
                  <a:pt x="721" y="466"/>
                </a:cubicBezTo>
                <a:cubicBezTo>
                  <a:pt x="723" y="443"/>
                  <a:pt x="735" y="430"/>
                  <a:pt x="753" y="430"/>
                </a:cubicBezTo>
                <a:cubicBezTo>
                  <a:pt x="758" y="430"/>
                  <a:pt x="764" y="431"/>
                  <a:pt x="771" y="434"/>
                </a:cubicBezTo>
                <a:cubicBezTo>
                  <a:pt x="771" y="434"/>
                  <a:pt x="816" y="457"/>
                  <a:pt x="839" y="457"/>
                </a:cubicBezTo>
                <a:cubicBezTo>
                  <a:pt x="882" y="457"/>
                  <a:pt x="917" y="417"/>
                  <a:pt x="917" y="368"/>
                </a:cubicBezTo>
                <a:cubicBezTo>
                  <a:pt x="917" y="320"/>
                  <a:pt x="882" y="280"/>
                  <a:pt x="839" y="280"/>
                </a:cubicBezTo>
                <a:cubicBezTo>
                  <a:pt x="816" y="280"/>
                  <a:pt x="771" y="302"/>
                  <a:pt x="771" y="302"/>
                </a:cubicBezTo>
                <a:cubicBezTo>
                  <a:pt x="764" y="306"/>
                  <a:pt x="758" y="307"/>
                  <a:pt x="753" y="307"/>
                </a:cubicBezTo>
                <a:cubicBezTo>
                  <a:pt x="736" y="307"/>
                  <a:pt x="724" y="294"/>
                  <a:pt x="721" y="273"/>
                </a:cubicBezTo>
                <a:cubicBezTo>
                  <a:pt x="722" y="273"/>
                  <a:pt x="722" y="273"/>
                  <a:pt x="722" y="273"/>
                </a:cubicBezTo>
                <a:cubicBezTo>
                  <a:pt x="721" y="273"/>
                  <a:pt x="721" y="273"/>
                  <a:pt x="721" y="273"/>
                </a:cubicBezTo>
                <a:cubicBezTo>
                  <a:pt x="721" y="272"/>
                  <a:pt x="721" y="272"/>
                  <a:pt x="721" y="271"/>
                </a:cubicBezTo>
                <a:cubicBezTo>
                  <a:pt x="721" y="272"/>
                  <a:pt x="721" y="272"/>
                  <a:pt x="721" y="273"/>
                </a:cubicBezTo>
                <a:cubicBezTo>
                  <a:pt x="721" y="273"/>
                  <a:pt x="721" y="273"/>
                  <a:pt x="721" y="273"/>
                </a:cubicBezTo>
                <a:cubicBezTo>
                  <a:pt x="721" y="273"/>
                  <a:pt x="721" y="273"/>
                  <a:pt x="721" y="273"/>
                </a:cubicBezTo>
                <a:cubicBezTo>
                  <a:pt x="721" y="272"/>
                  <a:pt x="721" y="269"/>
                  <a:pt x="721" y="267"/>
                </a:cubicBezTo>
                <a:cubicBezTo>
                  <a:pt x="721" y="0"/>
                  <a:pt x="721" y="0"/>
                  <a:pt x="721" y="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4" name="Picture 6" descr="C:\ДЕТСКИЙ САД\ВИЗИТКА\листы из корела для визитки\визитка гео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754814"/>
            <a:ext cx="537956" cy="239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:\ДЕТСКИЙ САД\ВИЗИТКА\листы из корела для визитки\визитка геом 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3"/>
          <a:stretch/>
        </p:blipFill>
        <p:spPr bwMode="auto">
          <a:xfrm rot="16200000" flipH="1">
            <a:off x="6544728" y="4295166"/>
            <a:ext cx="4767511" cy="10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C:\ДЕТСКИЙ САД\ВИЗИТКА\листы из корела для визитки\визитка геом 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2" t="-2" r="13335"/>
          <a:stretch/>
        </p:blipFill>
        <p:spPr bwMode="auto">
          <a:xfrm rot="5400000" flipH="1" flipV="1">
            <a:off x="-1101454" y="5307819"/>
            <a:ext cx="2848878" cy="10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val 108"/>
          <p:cNvSpPr/>
          <p:nvPr/>
        </p:nvSpPr>
        <p:spPr>
          <a:xfrm>
            <a:off x="799589" y="5377620"/>
            <a:ext cx="221456" cy="2286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8" name="Oval 108"/>
          <p:cNvSpPr/>
          <p:nvPr/>
        </p:nvSpPr>
        <p:spPr>
          <a:xfrm>
            <a:off x="5773114" y="6202745"/>
            <a:ext cx="221456" cy="228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1" name="Oval 108"/>
          <p:cNvSpPr/>
          <p:nvPr/>
        </p:nvSpPr>
        <p:spPr>
          <a:xfrm>
            <a:off x="6104240" y="5116010"/>
            <a:ext cx="221456" cy="2286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2" name="Freeform 16"/>
          <p:cNvSpPr>
            <a:spLocks noChangeAspect="1" noChangeArrowheads="1"/>
          </p:cNvSpPr>
          <p:nvPr/>
        </p:nvSpPr>
        <p:spPr bwMode="auto">
          <a:xfrm>
            <a:off x="1358488" y="1965416"/>
            <a:ext cx="440794" cy="646795"/>
          </a:xfrm>
          <a:custGeom>
            <a:avLst/>
            <a:gdLst>
              <a:gd name="T0" fmla="*/ 406 w 657"/>
              <a:gd name="T1" fmla="*/ 947 h 1032"/>
              <a:gd name="T2" fmla="*/ 333 w 657"/>
              <a:gd name="T3" fmla="*/ 1031 h 1032"/>
              <a:gd name="T4" fmla="*/ 250 w 657"/>
              <a:gd name="T5" fmla="*/ 947 h 1032"/>
              <a:gd name="T6" fmla="*/ 448 w 657"/>
              <a:gd name="T7" fmla="*/ 916 h 1032"/>
              <a:gd name="T8" fmla="*/ 198 w 657"/>
              <a:gd name="T9" fmla="*/ 833 h 1032"/>
              <a:gd name="T10" fmla="*/ 656 w 657"/>
              <a:gd name="T11" fmla="*/ 333 h 1032"/>
              <a:gd name="T12" fmla="*/ 562 w 657"/>
              <a:gd name="T13" fmla="*/ 562 h 1032"/>
              <a:gd name="T14" fmla="*/ 531 w 657"/>
              <a:gd name="T15" fmla="*/ 635 h 1032"/>
              <a:gd name="T16" fmla="*/ 500 w 657"/>
              <a:gd name="T17" fmla="*/ 708 h 1032"/>
              <a:gd name="T18" fmla="*/ 500 w 657"/>
              <a:gd name="T19" fmla="*/ 729 h 1032"/>
              <a:gd name="T20" fmla="*/ 166 w 657"/>
              <a:gd name="T21" fmla="*/ 791 h 1032"/>
              <a:gd name="T22" fmla="*/ 156 w 657"/>
              <a:gd name="T23" fmla="*/ 708 h 1032"/>
              <a:gd name="T24" fmla="*/ 135 w 657"/>
              <a:gd name="T25" fmla="*/ 635 h 1032"/>
              <a:gd name="T26" fmla="*/ 93 w 657"/>
              <a:gd name="T27" fmla="*/ 552 h 1032"/>
              <a:gd name="T28" fmla="*/ 0 w 657"/>
              <a:gd name="T29" fmla="*/ 333 h 1032"/>
              <a:gd name="T30" fmla="*/ 333 w 657"/>
              <a:gd name="T31" fmla="*/ 0 h 1032"/>
              <a:gd name="T32" fmla="*/ 656 w 657"/>
              <a:gd name="T33" fmla="*/ 333 h 1032"/>
              <a:gd name="T34" fmla="*/ 510 w 657"/>
              <a:gd name="T35" fmla="*/ 156 h 1032"/>
              <a:gd name="T36" fmla="*/ 156 w 657"/>
              <a:gd name="T37" fmla="*/ 156 h 1032"/>
              <a:gd name="T38" fmla="*/ 146 w 657"/>
              <a:gd name="T39" fmla="*/ 499 h 1032"/>
              <a:gd name="T40" fmla="*/ 166 w 657"/>
              <a:gd name="T41" fmla="*/ 541 h 1032"/>
              <a:gd name="T42" fmla="*/ 229 w 657"/>
              <a:gd name="T43" fmla="*/ 666 h 1032"/>
              <a:gd name="T44" fmla="*/ 427 w 657"/>
              <a:gd name="T45" fmla="*/ 718 h 1032"/>
              <a:gd name="T46" fmla="*/ 458 w 657"/>
              <a:gd name="T47" fmla="*/ 604 h 1032"/>
              <a:gd name="T48" fmla="*/ 510 w 657"/>
              <a:gd name="T49" fmla="*/ 520 h 1032"/>
              <a:gd name="T50" fmla="*/ 583 w 657"/>
              <a:gd name="T51" fmla="*/ 333 h 1032"/>
              <a:gd name="T52" fmla="*/ 354 w 657"/>
              <a:gd name="T53" fmla="*/ 354 h 1032"/>
              <a:gd name="T54" fmla="*/ 302 w 657"/>
              <a:gd name="T55" fmla="*/ 354 h 1032"/>
              <a:gd name="T56" fmla="*/ 239 w 657"/>
              <a:gd name="T57" fmla="*/ 354 h 1032"/>
              <a:gd name="T58" fmla="*/ 250 w 657"/>
              <a:gd name="T59" fmla="*/ 499 h 1032"/>
              <a:gd name="T60" fmla="*/ 302 w 657"/>
              <a:gd name="T61" fmla="*/ 499 h 1032"/>
              <a:gd name="T62" fmla="*/ 364 w 657"/>
              <a:gd name="T63" fmla="*/ 499 h 1032"/>
              <a:gd name="T64" fmla="*/ 416 w 657"/>
              <a:gd name="T65" fmla="*/ 499 h 1032"/>
              <a:gd name="T66" fmla="*/ 427 w 657"/>
              <a:gd name="T67" fmla="*/ 354 h 1032"/>
              <a:gd name="T68" fmla="*/ 385 w 657"/>
              <a:gd name="T69" fmla="*/ 416 h 1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57" h="1032">
                <a:moveTo>
                  <a:pt x="250" y="947"/>
                </a:moveTo>
                <a:cubicBezTo>
                  <a:pt x="406" y="947"/>
                  <a:pt x="406" y="947"/>
                  <a:pt x="406" y="947"/>
                </a:cubicBezTo>
                <a:cubicBezTo>
                  <a:pt x="406" y="968"/>
                  <a:pt x="396" y="989"/>
                  <a:pt x="385" y="1010"/>
                </a:cubicBezTo>
                <a:cubicBezTo>
                  <a:pt x="364" y="1020"/>
                  <a:pt x="354" y="1031"/>
                  <a:pt x="333" y="1031"/>
                </a:cubicBezTo>
                <a:cubicBezTo>
                  <a:pt x="312" y="1031"/>
                  <a:pt x="291" y="1020"/>
                  <a:pt x="281" y="1010"/>
                </a:cubicBezTo>
                <a:cubicBezTo>
                  <a:pt x="260" y="989"/>
                  <a:pt x="250" y="968"/>
                  <a:pt x="250" y="947"/>
                </a:cubicBezTo>
                <a:close/>
                <a:moveTo>
                  <a:pt x="208" y="916"/>
                </a:moveTo>
                <a:cubicBezTo>
                  <a:pt x="448" y="916"/>
                  <a:pt x="448" y="916"/>
                  <a:pt x="448" y="916"/>
                </a:cubicBezTo>
                <a:cubicBezTo>
                  <a:pt x="458" y="833"/>
                  <a:pt x="458" y="833"/>
                  <a:pt x="458" y="833"/>
                </a:cubicBezTo>
                <a:cubicBezTo>
                  <a:pt x="198" y="833"/>
                  <a:pt x="198" y="833"/>
                  <a:pt x="198" y="833"/>
                </a:cubicBezTo>
                <a:lnTo>
                  <a:pt x="208" y="916"/>
                </a:lnTo>
                <a:close/>
                <a:moveTo>
                  <a:pt x="656" y="333"/>
                </a:moveTo>
                <a:cubicBezTo>
                  <a:pt x="656" y="416"/>
                  <a:pt x="625" y="489"/>
                  <a:pt x="573" y="552"/>
                </a:cubicBezTo>
                <a:lnTo>
                  <a:pt x="562" y="562"/>
                </a:lnTo>
                <a:cubicBezTo>
                  <a:pt x="562" y="562"/>
                  <a:pt x="562" y="572"/>
                  <a:pt x="552" y="572"/>
                </a:cubicBezTo>
                <a:cubicBezTo>
                  <a:pt x="541" y="593"/>
                  <a:pt x="541" y="614"/>
                  <a:pt x="531" y="635"/>
                </a:cubicBezTo>
                <a:cubicBezTo>
                  <a:pt x="521" y="656"/>
                  <a:pt x="510" y="677"/>
                  <a:pt x="510" y="697"/>
                </a:cubicBezTo>
                <a:cubicBezTo>
                  <a:pt x="500" y="697"/>
                  <a:pt x="500" y="697"/>
                  <a:pt x="500" y="708"/>
                </a:cubicBezTo>
                <a:lnTo>
                  <a:pt x="500" y="718"/>
                </a:lnTo>
                <a:cubicBezTo>
                  <a:pt x="500" y="729"/>
                  <a:pt x="500" y="729"/>
                  <a:pt x="500" y="729"/>
                </a:cubicBezTo>
                <a:cubicBezTo>
                  <a:pt x="500" y="791"/>
                  <a:pt x="500" y="791"/>
                  <a:pt x="500" y="791"/>
                </a:cubicBezTo>
                <a:cubicBezTo>
                  <a:pt x="166" y="791"/>
                  <a:pt x="166" y="791"/>
                  <a:pt x="166" y="791"/>
                </a:cubicBezTo>
                <a:cubicBezTo>
                  <a:pt x="166" y="729"/>
                  <a:pt x="166" y="729"/>
                  <a:pt x="166" y="729"/>
                </a:cubicBezTo>
                <a:cubicBezTo>
                  <a:pt x="166" y="718"/>
                  <a:pt x="156" y="718"/>
                  <a:pt x="156" y="708"/>
                </a:cubicBezTo>
                <a:lnTo>
                  <a:pt x="156" y="697"/>
                </a:lnTo>
                <a:cubicBezTo>
                  <a:pt x="146" y="677"/>
                  <a:pt x="146" y="656"/>
                  <a:pt x="135" y="635"/>
                </a:cubicBezTo>
                <a:cubicBezTo>
                  <a:pt x="125" y="614"/>
                  <a:pt x="114" y="593"/>
                  <a:pt x="104" y="572"/>
                </a:cubicBezTo>
                <a:cubicBezTo>
                  <a:pt x="93" y="562"/>
                  <a:pt x="93" y="562"/>
                  <a:pt x="93" y="552"/>
                </a:cubicBezTo>
                <a:lnTo>
                  <a:pt x="83" y="552"/>
                </a:lnTo>
                <a:cubicBezTo>
                  <a:pt x="31" y="489"/>
                  <a:pt x="0" y="416"/>
                  <a:pt x="0" y="333"/>
                </a:cubicBezTo>
                <a:cubicBezTo>
                  <a:pt x="0" y="239"/>
                  <a:pt x="31" y="166"/>
                  <a:pt x="104" y="104"/>
                </a:cubicBezTo>
                <a:cubicBezTo>
                  <a:pt x="166" y="31"/>
                  <a:pt x="239" y="0"/>
                  <a:pt x="333" y="0"/>
                </a:cubicBezTo>
                <a:cubicBezTo>
                  <a:pt x="416" y="0"/>
                  <a:pt x="500" y="31"/>
                  <a:pt x="562" y="104"/>
                </a:cubicBezTo>
                <a:cubicBezTo>
                  <a:pt x="625" y="166"/>
                  <a:pt x="656" y="239"/>
                  <a:pt x="656" y="333"/>
                </a:cubicBezTo>
                <a:close/>
                <a:moveTo>
                  <a:pt x="583" y="333"/>
                </a:moveTo>
                <a:cubicBezTo>
                  <a:pt x="583" y="260"/>
                  <a:pt x="562" y="198"/>
                  <a:pt x="510" y="156"/>
                </a:cubicBezTo>
                <a:cubicBezTo>
                  <a:pt x="458" y="104"/>
                  <a:pt x="396" y="83"/>
                  <a:pt x="333" y="83"/>
                </a:cubicBezTo>
                <a:cubicBezTo>
                  <a:pt x="260" y="83"/>
                  <a:pt x="198" y="104"/>
                  <a:pt x="156" y="156"/>
                </a:cubicBezTo>
                <a:cubicBezTo>
                  <a:pt x="104" y="198"/>
                  <a:pt x="73" y="260"/>
                  <a:pt x="73" y="333"/>
                </a:cubicBezTo>
                <a:cubicBezTo>
                  <a:pt x="73" y="396"/>
                  <a:pt x="93" y="448"/>
                  <a:pt x="146" y="499"/>
                </a:cubicBezTo>
                <a:cubicBezTo>
                  <a:pt x="146" y="499"/>
                  <a:pt x="146" y="510"/>
                  <a:pt x="156" y="510"/>
                </a:cubicBezTo>
                <a:cubicBezTo>
                  <a:pt x="156" y="520"/>
                  <a:pt x="166" y="531"/>
                  <a:pt x="166" y="541"/>
                </a:cubicBezTo>
                <a:cubicBezTo>
                  <a:pt x="177" y="562"/>
                  <a:pt x="187" y="583"/>
                  <a:pt x="198" y="604"/>
                </a:cubicBezTo>
                <a:cubicBezTo>
                  <a:pt x="208" y="624"/>
                  <a:pt x="218" y="645"/>
                  <a:pt x="229" y="666"/>
                </a:cubicBezTo>
                <a:cubicBezTo>
                  <a:pt x="229" y="697"/>
                  <a:pt x="239" y="708"/>
                  <a:pt x="239" y="718"/>
                </a:cubicBezTo>
                <a:cubicBezTo>
                  <a:pt x="427" y="718"/>
                  <a:pt x="427" y="718"/>
                  <a:pt x="427" y="718"/>
                </a:cubicBezTo>
                <a:cubicBezTo>
                  <a:pt x="427" y="708"/>
                  <a:pt x="427" y="697"/>
                  <a:pt x="437" y="666"/>
                </a:cubicBezTo>
                <a:cubicBezTo>
                  <a:pt x="437" y="645"/>
                  <a:pt x="448" y="624"/>
                  <a:pt x="458" y="604"/>
                </a:cubicBezTo>
                <a:cubicBezTo>
                  <a:pt x="468" y="583"/>
                  <a:pt x="479" y="562"/>
                  <a:pt x="489" y="541"/>
                </a:cubicBezTo>
                <a:cubicBezTo>
                  <a:pt x="489" y="531"/>
                  <a:pt x="500" y="520"/>
                  <a:pt x="510" y="520"/>
                </a:cubicBezTo>
                <a:cubicBezTo>
                  <a:pt x="510" y="510"/>
                  <a:pt x="510" y="499"/>
                  <a:pt x="521" y="499"/>
                </a:cubicBezTo>
                <a:cubicBezTo>
                  <a:pt x="562" y="448"/>
                  <a:pt x="583" y="396"/>
                  <a:pt x="583" y="333"/>
                </a:cubicBezTo>
                <a:close/>
                <a:moveTo>
                  <a:pt x="385" y="416"/>
                </a:moveTo>
                <a:cubicBezTo>
                  <a:pt x="354" y="354"/>
                  <a:pt x="354" y="354"/>
                  <a:pt x="354" y="354"/>
                </a:cubicBezTo>
                <a:cubicBezTo>
                  <a:pt x="333" y="302"/>
                  <a:pt x="333" y="302"/>
                  <a:pt x="333" y="302"/>
                </a:cubicBezTo>
                <a:cubicBezTo>
                  <a:pt x="302" y="354"/>
                  <a:pt x="302" y="354"/>
                  <a:pt x="302" y="354"/>
                </a:cubicBezTo>
                <a:cubicBezTo>
                  <a:pt x="271" y="416"/>
                  <a:pt x="271" y="416"/>
                  <a:pt x="271" y="416"/>
                </a:cubicBezTo>
                <a:cubicBezTo>
                  <a:pt x="239" y="354"/>
                  <a:pt x="239" y="354"/>
                  <a:pt x="239" y="354"/>
                </a:cubicBezTo>
                <a:cubicBezTo>
                  <a:pt x="187" y="385"/>
                  <a:pt x="187" y="385"/>
                  <a:pt x="187" y="385"/>
                </a:cubicBezTo>
                <a:cubicBezTo>
                  <a:pt x="250" y="499"/>
                  <a:pt x="250" y="499"/>
                  <a:pt x="250" y="499"/>
                </a:cubicBezTo>
                <a:cubicBezTo>
                  <a:pt x="271" y="552"/>
                  <a:pt x="271" y="552"/>
                  <a:pt x="271" y="552"/>
                </a:cubicBezTo>
                <a:cubicBezTo>
                  <a:pt x="302" y="499"/>
                  <a:pt x="302" y="499"/>
                  <a:pt x="302" y="499"/>
                </a:cubicBezTo>
                <a:cubicBezTo>
                  <a:pt x="333" y="437"/>
                  <a:pt x="333" y="437"/>
                  <a:pt x="333" y="437"/>
                </a:cubicBezTo>
                <a:cubicBezTo>
                  <a:pt x="364" y="499"/>
                  <a:pt x="364" y="499"/>
                  <a:pt x="364" y="499"/>
                </a:cubicBezTo>
                <a:cubicBezTo>
                  <a:pt x="385" y="552"/>
                  <a:pt x="385" y="552"/>
                  <a:pt x="385" y="552"/>
                </a:cubicBezTo>
                <a:cubicBezTo>
                  <a:pt x="416" y="499"/>
                  <a:pt x="416" y="499"/>
                  <a:pt x="416" y="499"/>
                </a:cubicBezTo>
                <a:cubicBezTo>
                  <a:pt x="479" y="385"/>
                  <a:pt x="479" y="385"/>
                  <a:pt x="479" y="385"/>
                </a:cubicBezTo>
                <a:cubicBezTo>
                  <a:pt x="427" y="354"/>
                  <a:pt x="427" y="354"/>
                  <a:pt x="427" y="354"/>
                </a:cubicBezTo>
                <a:lnTo>
                  <a:pt x="385" y="416"/>
                </a:lnTo>
                <a:close/>
                <a:moveTo>
                  <a:pt x="385" y="416"/>
                </a:moveTo>
                <a:lnTo>
                  <a:pt x="385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182843" tIns="91422" rIns="182843" bIns="91422" anchor="ctr"/>
          <a:lstStyle/>
          <a:p>
            <a:pPr>
              <a:defRPr/>
            </a:pPr>
            <a:endParaRPr lang="en-US" sz="2400" dirty="0">
              <a:solidFill>
                <a:prstClr val="black"/>
              </a:solidFill>
              <a:ea typeface="SimSun" charset="0"/>
            </a:endParaRPr>
          </a:p>
        </p:txBody>
      </p:sp>
      <p:sp>
        <p:nvSpPr>
          <p:cNvPr id="53" name="Freeform 62"/>
          <p:cNvSpPr>
            <a:spLocks noEditPoints="1"/>
          </p:cNvSpPr>
          <p:nvPr/>
        </p:nvSpPr>
        <p:spPr bwMode="auto">
          <a:xfrm>
            <a:off x="4220661" y="3289792"/>
            <a:ext cx="573046" cy="556643"/>
          </a:xfrm>
          <a:custGeom>
            <a:avLst/>
            <a:gdLst/>
            <a:ahLst/>
            <a:cxnLst>
              <a:cxn ang="0">
                <a:pos x="58" y="33"/>
              </a:cxn>
              <a:cxn ang="0">
                <a:pos x="57" y="34"/>
              </a:cxn>
              <a:cxn ang="0">
                <a:pos x="50" y="35"/>
              </a:cxn>
              <a:cxn ang="0">
                <a:pos x="49" y="39"/>
              </a:cxn>
              <a:cxn ang="0">
                <a:pos x="53" y="44"/>
              </a:cxn>
              <a:cxn ang="0">
                <a:pos x="53" y="45"/>
              </a:cxn>
              <a:cxn ang="0">
                <a:pos x="53" y="46"/>
              </a:cxn>
              <a:cxn ang="0">
                <a:pos x="45" y="53"/>
              </a:cxn>
              <a:cxn ang="0">
                <a:pos x="44" y="52"/>
              </a:cxn>
              <a:cxn ang="0">
                <a:pos x="39" y="48"/>
              </a:cxn>
              <a:cxn ang="0">
                <a:pos x="36" y="50"/>
              </a:cxn>
              <a:cxn ang="0">
                <a:pos x="34" y="57"/>
              </a:cxn>
              <a:cxn ang="0">
                <a:pos x="33" y="58"/>
              </a:cxn>
              <a:cxn ang="0">
                <a:pos x="25" y="58"/>
              </a:cxn>
              <a:cxn ang="0">
                <a:pos x="23" y="57"/>
              </a:cxn>
              <a:cxn ang="0">
                <a:pos x="22" y="50"/>
              </a:cxn>
              <a:cxn ang="0">
                <a:pos x="19" y="48"/>
              </a:cxn>
              <a:cxn ang="0">
                <a:pos x="14" y="52"/>
              </a:cxn>
              <a:cxn ang="0">
                <a:pos x="13" y="53"/>
              </a:cxn>
              <a:cxn ang="0">
                <a:pos x="12" y="52"/>
              </a:cxn>
              <a:cxn ang="0">
                <a:pos x="5" y="46"/>
              </a:cxn>
              <a:cxn ang="0">
                <a:pos x="5" y="45"/>
              </a:cxn>
              <a:cxn ang="0">
                <a:pos x="5" y="44"/>
              </a:cxn>
              <a:cxn ang="0">
                <a:pos x="9" y="39"/>
              </a:cxn>
              <a:cxn ang="0">
                <a:pos x="8" y="35"/>
              </a:cxn>
              <a:cxn ang="0">
                <a:pos x="1" y="34"/>
              </a:cxn>
              <a:cxn ang="0">
                <a:pos x="0" y="33"/>
              </a:cxn>
              <a:cxn ang="0">
                <a:pos x="0" y="24"/>
              </a:cxn>
              <a:cxn ang="0">
                <a:pos x="1" y="23"/>
              </a:cxn>
              <a:cxn ang="0">
                <a:pos x="8" y="22"/>
              </a:cxn>
              <a:cxn ang="0">
                <a:pos x="9" y="18"/>
              </a:cxn>
              <a:cxn ang="0">
                <a:pos x="5" y="13"/>
              </a:cxn>
              <a:cxn ang="0">
                <a:pos x="5" y="12"/>
              </a:cxn>
              <a:cxn ang="0">
                <a:pos x="5" y="11"/>
              </a:cxn>
              <a:cxn ang="0">
                <a:pos x="13" y="5"/>
              </a:cxn>
              <a:cxn ang="0">
                <a:pos x="14" y="5"/>
              </a:cxn>
              <a:cxn ang="0">
                <a:pos x="19" y="9"/>
              </a:cxn>
              <a:cxn ang="0">
                <a:pos x="22" y="8"/>
              </a:cxn>
              <a:cxn ang="0">
                <a:pos x="23" y="1"/>
              </a:cxn>
              <a:cxn ang="0">
                <a:pos x="25" y="0"/>
              </a:cxn>
              <a:cxn ang="0">
                <a:pos x="33" y="0"/>
              </a:cxn>
              <a:cxn ang="0">
                <a:pos x="34" y="1"/>
              </a:cxn>
              <a:cxn ang="0">
                <a:pos x="36" y="8"/>
              </a:cxn>
              <a:cxn ang="0">
                <a:pos x="39" y="9"/>
              </a:cxn>
              <a:cxn ang="0">
                <a:pos x="44" y="5"/>
              </a:cxn>
              <a:cxn ang="0">
                <a:pos x="45" y="5"/>
              </a:cxn>
              <a:cxn ang="0">
                <a:pos x="46" y="5"/>
              </a:cxn>
              <a:cxn ang="0">
                <a:pos x="52" y="12"/>
              </a:cxn>
              <a:cxn ang="0">
                <a:pos x="53" y="12"/>
              </a:cxn>
              <a:cxn ang="0">
                <a:pos x="52" y="13"/>
              </a:cxn>
              <a:cxn ang="0">
                <a:pos x="48" y="18"/>
              </a:cxn>
              <a:cxn ang="0">
                <a:pos x="50" y="22"/>
              </a:cxn>
              <a:cxn ang="0">
                <a:pos x="57" y="23"/>
              </a:cxn>
              <a:cxn ang="0">
                <a:pos x="58" y="25"/>
              </a:cxn>
              <a:cxn ang="0">
                <a:pos x="58" y="33"/>
              </a:cxn>
              <a:cxn ang="0">
                <a:pos x="29" y="19"/>
              </a:cxn>
              <a:cxn ang="0">
                <a:pos x="19" y="29"/>
              </a:cxn>
              <a:cxn ang="0">
                <a:pos x="29" y="38"/>
              </a:cxn>
              <a:cxn ang="0">
                <a:pos x="39" y="29"/>
              </a:cxn>
              <a:cxn ang="0">
                <a:pos x="29" y="19"/>
              </a:cxn>
            </a:cxnLst>
            <a:rect l="0" t="0" r="r" b="b"/>
            <a:pathLst>
              <a:path w="58" h="58">
                <a:moveTo>
                  <a:pt x="58" y="33"/>
                </a:moveTo>
                <a:cubicBezTo>
                  <a:pt x="58" y="34"/>
                  <a:pt x="58" y="34"/>
                  <a:pt x="57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7"/>
                  <a:pt x="49" y="38"/>
                  <a:pt x="49" y="39"/>
                </a:cubicBezTo>
                <a:cubicBezTo>
                  <a:pt x="50" y="41"/>
                  <a:pt x="51" y="42"/>
                  <a:pt x="53" y="44"/>
                </a:cubicBezTo>
                <a:cubicBezTo>
                  <a:pt x="53" y="44"/>
                  <a:pt x="53" y="45"/>
                  <a:pt x="53" y="45"/>
                </a:cubicBezTo>
                <a:cubicBezTo>
                  <a:pt x="53" y="45"/>
                  <a:pt x="53" y="46"/>
                  <a:pt x="53" y="46"/>
                </a:cubicBezTo>
                <a:cubicBezTo>
                  <a:pt x="52" y="47"/>
                  <a:pt x="47" y="53"/>
                  <a:pt x="45" y="53"/>
                </a:cubicBezTo>
                <a:cubicBezTo>
                  <a:pt x="45" y="53"/>
                  <a:pt x="45" y="53"/>
                  <a:pt x="44" y="52"/>
                </a:cubicBezTo>
                <a:cubicBezTo>
                  <a:pt x="39" y="48"/>
                  <a:pt x="39" y="48"/>
                  <a:pt x="39" y="48"/>
                </a:cubicBezTo>
                <a:cubicBezTo>
                  <a:pt x="38" y="49"/>
                  <a:pt x="37" y="49"/>
                  <a:pt x="36" y="50"/>
                </a:cubicBezTo>
                <a:cubicBezTo>
                  <a:pt x="35" y="52"/>
                  <a:pt x="35" y="55"/>
                  <a:pt x="34" y="57"/>
                </a:cubicBezTo>
                <a:cubicBezTo>
                  <a:pt x="34" y="57"/>
                  <a:pt x="34" y="58"/>
                  <a:pt x="33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4" y="58"/>
                  <a:pt x="23" y="57"/>
                  <a:pt x="23" y="57"/>
                </a:cubicBezTo>
                <a:cubicBezTo>
                  <a:pt x="22" y="50"/>
                  <a:pt x="22" y="50"/>
                  <a:pt x="22" y="50"/>
                </a:cubicBezTo>
                <a:cubicBezTo>
                  <a:pt x="21" y="49"/>
                  <a:pt x="20" y="49"/>
                  <a:pt x="19" y="48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3"/>
                  <a:pt x="13" y="53"/>
                  <a:pt x="13" y="53"/>
                </a:cubicBezTo>
                <a:cubicBezTo>
                  <a:pt x="12" y="53"/>
                  <a:pt x="12" y="53"/>
                  <a:pt x="12" y="52"/>
                </a:cubicBezTo>
                <a:cubicBezTo>
                  <a:pt x="10" y="50"/>
                  <a:pt x="7" y="48"/>
                  <a:pt x="5" y="46"/>
                </a:cubicBezTo>
                <a:cubicBezTo>
                  <a:pt x="5" y="46"/>
                  <a:pt x="5" y="45"/>
                  <a:pt x="5" y="45"/>
                </a:cubicBezTo>
                <a:cubicBezTo>
                  <a:pt x="5" y="45"/>
                  <a:pt x="5" y="44"/>
                  <a:pt x="5" y="44"/>
                </a:cubicBezTo>
                <a:cubicBezTo>
                  <a:pt x="7" y="42"/>
                  <a:pt x="8" y="41"/>
                  <a:pt x="9" y="39"/>
                </a:cubicBezTo>
                <a:cubicBezTo>
                  <a:pt x="9" y="38"/>
                  <a:pt x="8" y="37"/>
                  <a:pt x="8" y="35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4"/>
                  <a:pt x="0" y="33"/>
                  <a:pt x="0" y="3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1" y="23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1"/>
                  <a:pt x="9" y="20"/>
                  <a:pt x="9" y="18"/>
                </a:cubicBezTo>
                <a:cubicBezTo>
                  <a:pt x="8" y="17"/>
                  <a:pt x="7" y="15"/>
                  <a:pt x="5" y="13"/>
                </a:cubicBezTo>
                <a:cubicBezTo>
                  <a:pt x="5" y="13"/>
                  <a:pt x="5" y="13"/>
                  <a:pt x="5" y="12"/>
                </a:cubicBezTo>
                <a:cubicBezTo>
                  <a:pt x="5" y="12"/>
                  <a:pt x="5" y="12"/>
                  <a:pt x="5" y="11"/>
                </a:cubicBezTo>
                <a:cubicBezTo>
                  <a:pt x="6" y="10"/>
                  <a:pt x="11" y="5"/>
                  <a:pt x="13" y="5"/>
                </a:cubicBezTo>
                <a:cubicBezTo>
                  <a:pt x="13" y="5"/>
                  <a:pt x="13" y="5"/>
                  <a:pt x="14" y="5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9"/>
                  <a:pt x="21" y="8"/>
                  <a:pt x="22" y="8"/>
                </a:cubicBezTo>
                <a:cubicBezTo>
                  <a:pt x="22" y="5"/>
                  <a:pt x="23" y="3"/>
                  <a:pt x="23" y="1"/>
                </a:cubicBezTo>
                <a:cubicBezTo>
                  <a:pt x="23" y="0"/>
                  <a:pt x="24" y="0"/>
                  <a:pt x="25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4" y="0"/>
                  <a:pt x="34" y="0"/>
                  <a:pt x="34" y="1"/>
                </a:cubicBezTo>
                <a:cubicBezTo>
                  <a:pt x="36" y="8"/>
                  <a:pt x="36" y="8"/>
                  <a:pt x="36" y="8"/>
                </a:cubicBezTo>
                <a:cubicBezTo>
                  <a:pt x="37" y="8"/>
                  <a:pt x="38" y="9"/>
                  <a:pt x="39" y="9"/>
                </a:cubicBezTo>
                <a:cubicBezTo>
                  <a:pt x="44" y="5"/>
                  <a:pt x="44" y="5"/>
                  <a:pt x="44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6" y="5"/>
                  <a:pt x="46" y="5"/>
                  <a:pt x="46" y="5"/>
                </a:cubicBezTo>
                <a:cubicBezTo>
                  <a:pt x="48" y="7"/>
                  <a:pt x="51" y="9"/>
                  <a:pt x="52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3"/>
                  <a:pt x="53" y="13"/>
                  <a:pt x="52" y="13"/>
                </a:cubicBezTo>
                <a:cubicBezTo>
                  <a:pt x="51" y="15"/>
                  <a:pt x="50" y="17"/>
                  <a:pt x="48" y="18"/>
                </a:cubicBezTo>
                <a:cubicBezTo>
                  <a:pt x="49" y="20"/>
                  <a:pt x="50" y="21"/>
                  <a:pt x="50" y="22"/>
                </a:cubicBezTo>
                <a:cubicBezTo>
                  <a:pt x="57" y="23"/>
                  <a:pt x="57" y="23"/>
                  <a:pt x="57" y="23"/>
                </a:cubicBezTo>
                <a:cubicBezTo>
                  <a:pt x="58" y="23"/>
                  <a:pt x="58" y="24"/>
                  <a:pt x="58" y="25"/>
                </a:cubicBezTo>
                <a:lnTo>
                  <a:pt x="58" y="33"/>
                </a:lnTo>
                <a:close/>
                <a:moveTo>
                  <a:pt x="29" y="19"/>
                </a:moveTo>
                <a:cubicBezTo>
                  <a:pt x="24" y="19"/>
                  <a:pt x="19" y="23"/>
                  <a:pt x="19" y="29"/>
                </a:cubicBezTo>
                <a:cubicBezTo>
                  <a:pt x="19" y="34"/>
                  <a:pt x="24" y="38"/>
                  <a:pt x="29" y="38"/>
                </a:cubicBezTo>
                <a:cubicBezTo>
                  <a:pt x="34" y="38"/>
                  <a:pt x="39" y="34"/>
                  <a:pt x="39" y="29"/>
                </a:cubicBezTo>
                <a:cubicBezTo>
                  <a:pt x="39" y="23"/>
                  <a:pt x="34" y="19"/>
                  <a:pt x="29" y="1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71358" tIns="85679" rIns="171358" bIns="85679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800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Freeform 138"/>
          <p:cNvSpPr>
            <a:spLocks noChangeAspect="1" noChangeArrowheads="1"/>
          </p:cNvSpPr>
          <p:nvPr/>
        </p:nvSpPr>
        <p:spPr bwMode="auto">
          <a:xfrm>
            <a:off x="1478667" y="4280330"/>
            <a:ext cx="532879" cy="595738"/>
          </a:xfrm>
          <a:custGeom>
            <a:avLst/>
            <a:gdLst>
              <a:gd name="connsiteX0" fmla="*/ 206367 w 449768"/>
              <a:gd name="connsiteY0" fmla="*/ 423375 h 538305"/>
              <a:gd name="connsiteX1" fmla="*/ 208536 w 449768"/>
              <a:gd name="connsiteY1" fmla="*/ 434347 h 538305"/>
              <a:gd name="connsiteX2" fmla="*/ 136133 w 449768"/>
              <a:gd name="connsiteY2" fmla="*/ 527584 h 538305"/>
              <a:gd name="connsiteX3" fmla="*/ 120760 w 449768"/>
              <a:gd name="connsiteY3" fmla="*/ 517169 h 538305"/>
              <a:gd name="connsiteX4" fmla="*/ 192667 w 449768"/>
              <a:gd name="connsiteY4" fmla="*/ 423933 h 538305"/>
              <a:gd name="connsiteX5" fmla="*/ 206367 w 449768"/>
              <a:gd name="connsiteY5" fmla="*/ 423375 h 538305"/>
              <a:gd name="connsiteX6" fmla="*/ 158371 w 449768"/>
              <a:gd name="connsiteY6" fmla="*/ 386315 h 538305"/>
              <a:gd name="connsiteX7" fmla="*/ 160292 w 449768"/>
              <a:gd name="connsiteY7" fmla="*/ 397002 h 538305"/>
              <a:gd name="connsiteX8" fmla="*/ 51725 w 449768"/>
              <a:gd name="connsiteY8" fmla="*/ 536376 h 538305"/>
              <a:gd name="connsiteX9" fmla="*/ 41315 w 449768"/>
              <a:gd name="connsiteY9" fmla="*/ 525997 h 538305"/>
              <a:gd name="connsiteX10" fmla="*/ 144924 w 449768"/>
              <a:gd name="connsiteY10" fmla="*/ 387118 h 538305"/>
              <a:gd name="connsiteX11" fmla="*/ 158371 w 449768"/>
              <a:gd name="connsiteY11" fmla="*/ 386315 h 538305"/>
              <a:gd name="connsiteX12" fmla="*/ 112005 w 449768"/>
              <a:gd name="connsiteY12" fmla="*/ 349971 h 538305"/>
              <a:gd name="connsiteX13" fmla="*/ 113740 w 449768"/>
              <a:gd name="connsiteY13" fmla="*/ 362927 h 538305"/>
              <a:gd name="connsiteX14" fmla="*/ 41338 w 449768"/>
              <a:gd name="connsiteY14" fmla="*/ 455221 h 538305"/>
              <a:gd name="connsiteX15" fmla="*/ 25965 w 449768"/>
              <a:gd name="connsiteY15" fmla="*/ 444857 h 538305"/>
              <a:gd name="connsiteX16" fmla="*/ 98367 w 449768"/>
              <a:gd name="connsiteY16" fmla="*/ 352562 h 538305"/>
              <a:gd name="connsiteX17" fmla="*/ 112005 w 449768"/>
              <a:gd name="connsiteY17" fmla="*/ 349971 h 538305"/>
              <a:gd name="connsiteX18" fmla="*/ 287508 w 449768"/>
              <a:gd name="connsiteY18" fmla="*/ 153269 h 538305"/>
              <a:gd name="connsiteX19" fmla="*/ 261020 w 449768"/>
              <a:gd name="connsiteY19" fmla="*/ 165441 h 538305"/>
              <a:gd name="connsiteX20" fmla="*/ 255548 w 449768"/>
              <a:gd name="connsiteY20" fmla="*/ 175874 h 538305"/>
              <a:gd name="connsiteX21" fmla="*/ 276441 w 449768"/>
              <a:gd name="connsiteY21" fmla="*/ 232511 h 538305"/>
              <a:gd name="connsiteX22" fmla="*/ 328174 w 449768"/>
              <a:gd name="connsiteY22" fmla="*/ 227543 h 538305"/>
              <a:gd name="connsiteX23" fmla="*/ 333645 w 449768"/>
              <a:gd name="connsiteY23" fmla="*/ 217110 h 538305"/>
              <a:gd name="connsiteX24" fmla="*/ 317727 w 449768"/>
              <a:gd name="connsiteY24" fmla="*/ 160472 h 538305"/>
              <a:gd name="connsiteX25" fmla="*/ 287508 w 449768"/>
              <a:gd name="connsiteY25" fmla="*/ 153269 h 538305"/>
              <a:gd name="connsiteX26" fmla="*/ 437111 w 449768"/>
              <a:gd name="connsiteY26" fmla="*/ 0 h 538305"/>
              <a:gd name="connsiteX27" fmla="*/ 442086 w 449768"/>
              <a:gd name="connsiteY27" fmla="*/ 0 h 538305"/>
              <a:gd name="connsiteX28" fmla="*/ 447557 w 449768"/>
              <a:gd name="connsiteY28" fmla="*/ 4968 h 538305"/>
              <a:gd name="connsiteX29" fmla="*/ 447557 w 449768"/>
              <a:gd name="connsiteY29" fmla="*/ 9937 h 538305"/>
              <a:gd name="connsiteX30" fmla="*/ 447557 w 449768"/>
              <a:gd name="connsiteY30" fmla="*/ 20370 h 538305"/>
              <a:gd name="connsiteX31" fmla="*/ 447557 w 449768"/>
              <a:gd name="connsiteY31" fmla="*/ 46204 h 538305"/>
              <a:gd name="connsiteX32" fmla="*/ 442086 w 449768"/>
              <a:gd name="connsiteY32" fmla="*/ 103338 h 538305"/>
              <a:gd name="connsiteX33" fmla="*/ 442086 w 449768"/>
              <a:gd name="connsiteY33" fmla="*/ 113771 h 538305"/>
              <a:gd name="connsiteX34" fmla="*/ 437111 w 449768"/>
              <a:gd name="connsiteY34" fmla="*/ 134141 h 538305"/>
              <a:gd name="connsiteX35" fmla="*/ 421194 w 449768"/>
              <a:gd name="connsiteY35" fmla="*/ 175874 h 538305"/>
              <a:gd name="connsiteX36" fmla="*/ 354040 w 449768"/>
              <a:gd name="connsiteY36" fmla="*/ 289645 h 538305"/>
              <a:gd name="connsiteX37" fmla="*/ 344091 w 449768"/>
              <a:gd name="connsiteY37" fmla="*/ 325913 h 538305"/>
              <a:gd name="connsiteX38" fmla="*/ 276441 w 449768"/>
              <a:gd name="connsiteY38" fmla="*/ 506754 h 538305"/>
              <a:gd name="connsiteX39" fmla="*/ 261020 w 449768"/>
              <a:gd name="connsiteY39" fmla="*/ 496321 h 538305"/>
              <a:gd name="connsiteX40" fmla="*/ 17278 w 449768"/>
              <a:gd name="connsiteY40" fmla="*/ 310511 h 538305"/>
              <a:gd name="connsiteX41" fmla="*/ 1858 w 449768"/>
              <a:gd name="connsiteY41" fmla="*/ 289645 h 538305"/>
              <a:gd name="connsiteX42" fmla="*/ 162528 w 449768"/>
              <a:gd name="connsiteY42" fmla="*/ 186307 h 538305"/>
              <a:gd name="connsiteX43" fmla="*/ 193369 w 449768"/>
              <a:gd name="connsiteY43" fmla="*/ 165441 h 538305"/>
              <a:gd name="connsiteX44" fmla="*/ 312753 w 449768"/>
              <a:gd name="connsiteY44" fmla="*/ 51669 h 538305"/>
              <a:gd name="connsiteX45" fmla="*/ 400799 w 449768"/>
              <a:gd name="connsiteY45" fmla="*/ 9937 h 538305"/>
              <a:gd name="connsiteX46" fmla="*/ 426665 w 449768"/>
              <a:gd name="connsiteY46" fmla="*/ 4968 h 538305"/>
              <a:gd name="connsiteX47" fmla="*/ 437111 w 449768"/>
              <a:gd name="connsiteY47" fmla="*/ 0 h 53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49768" h="538305">
                <a:moveTo>
                  <a:pt x="206367" y="423375"/>
                </a:moveTo>
                <a:cubicBezTo>
                  <a:pt x="209652" y="425297"/>
                  <a:pt x="211016" y="429140"/>
                  <a:pt x="208536" y="434347"/>
                </a:cubicBezTo>
                <a:cubicBezTo>
                  <a:pt x="198122" y="460136"/>
                  <a:pt x="172335" y="506754"/>
                  <a:pt x="136133" y="527584"/>
                </a:cubicBezTo>
                <a:cubicBezTo>
                  <a:pt x="125719" y="532543"/>
                  <a:pt x="115305" y="527584"/>
                  <a:pt x="120760" y="517169"/>
                </a:cubicBezTo>
                <a:cubicBezTo>
                  <a:pt x="130678" y="491380"/>
                  <a:pt x="151507" y="450217"/>
                  <a:pt x="192667" y="423933"/>
                </a:cubicBezTo>
                <a:cubicBezTo>
                  <a:pt x="197874" y="421453"/>
                  <a:pt x="203081" y="421453"/>
                  <a:pt x="206367" y="423375"/>
                </a:cubicBezTo>
                <a:close/>
                <a:moveTo>
                  <a:pt x="158371" y="386315"/>
                </a:moveTo>
                <a:cubicBezTo>
                  <a:pt x="161532" y="388230"/>
                  <a:pt x="162771" y="392060"/>
                  <a:pt x="160292" y="397002"/>
                </a:cubicBezTo>
                <a:cubicBezTo>
                  <a:pt x="144924" y="433081"/>
                  <a:pt x="113693" y="500297"/>
                  <a:pt x="51725" y="536376"/>
                </a:cubicBezTo>
                <a:cubicBezTo>
                  <a:pt x="41315" y="541318"/>
                  <a:pt x="36357" y="536376"/>
                  <a:pt x="41315" y="525997"/>
                </a:cubicBezTo>
                <a:cubicBezTo>
                  <a:pt x="51725" y="489918"/>
                  <a:pt x="82957" y="422702"/>
                  <a:pt x="144924" y="387118"/>
                </a:cubicBezTo>
                <a:cubicBezTo>
                  <a:pt x="150130" y="384399"/>
                  <a:pt x="155211" y="384399"/>
                  <a:pt x="158371" y="386315"/>
                </a:cubicBezTo>
                <a:close/>
                <a:moveTo>
                  <a:pt x="112005" y="349971"/>
                </a:moveTo>
                <a:cubicBezTo>
                  <a:pt x="115228" y="352562"/>
                  <a:pt x="116468" y="357744"/>
                  <a:pt x="113740" y="362927"/>
                </a:cubicBezTo>
                <a:cubicBezTo>
                  <a:pt x="103326" y="388591"/>
                  <a:pt x="77539" y="429556"/>
                  <a:pt x="41338" y="455221"/>
                </a:cubicBezTo>
                <a:cubicBezTo>
                  <a:pt x="25965" y="460157"/>
                  <a:pt x="21006" y="455221"/>
                  <a:pt x="25965" y="444857"/>
                </a:cubicBezTo>
                <a:cubicBezTo>
                  <a:pt x="36379" y="419192"/>
                  <a:pt x="57207" y="378227"/>
                  <a:pt x="98367" y="352562"/>
                </a:cubicBezTo>
                <a:cubicBezTo>
                  <a:pt x="103574" y="347380"/>
                  <a:pt x="108781" y="347380"/>
                  <a:pt x="112005" y="349971"/>
                </a:cubicBezTo>
                <a:close/>
                <a:moveTo>
                  <a:pt x="287508" y="153269"/>
                </a:moveTo>
                <a:cubicBezTo>
                  <a:pt x="277809" y="153890"/>
                  <a:pt x="268730" y="157740"/>
                  <a:pt x="261020" y="165441"/>
                </a:cubicBezTo>
                <a:cubicBezTo>
                  <a:pt x="261020" y="170409"/>
                  <a:pt x="261020" y="170409"/>
                  <a:pt x="255548" y="175874"/>
                </a:cubicBezTo>
                <a:cubicBezTo>
                  <a:pt x="245600" y="196243"/>
                  <a:pt x="250574" y="222575"/>
                  <a:pt x="276441" y="232511"/>
                </a:cubicBezTo>
                <a:cubicBezTo>
                  <a:pt x="291861" y="242944"/>
                  <a:pt x="317727" y="242944"/>
                  <a:pt x="328174" y="227543"/>
                </a:cubicBezTo>
                <a:cubicBezTo>
                  <a:pt x="333645" y="222575"/>
                  <a:pt x="333645" y="222575"/>
                  <a:pt x="333645" y="217110"/>
                </a:cubicBezTo>
                <a:cubicBezTo>
                  <a:pt x="349066" y="196243"/>
                  <a:pt x="338620" y="170409"/>
                  <a:pt x="317727" y="160472"/>
                </a:cubicBezTo>
                <a:cubicBezTo>
                  <a:pt x="307530" y="155256"/>
                  <a:pt x="297208" y="152648"/>
                  <a:pt x="287508" y="153269"/>
                </a:cubicBezTo>
                <a:close/>
                <a:moveTo>
                  <a:pt x="437111" y="0"/>
                </a:moveTo>
                <a:lnTo>
                  <a:pt x="442086" y="0"/>
                </a:lnTo>
                <a:cubicBezTo>
                  <a:pt x="447557" y="0"/>
                  <a:pt x="452532" y="0"/>
                  <a:pt x="447557" y="4968"/>
                </a:cubicBezTo>
                <a:lnTo>
                  <a:pt x="447557" y="9937"/>
                </a:lnTo>
                <a:cubicBezTo>
                  <a:pt x="452532" y="15402"/>
                  <a:pt x="447557" y="15402"/>
                  <a:pt x="447557" y="20370"/>
                </a:cubicBezTo>
                <a:cubicBezTo>
                  <a:pt x="447557" y="25835"/>
                  <a:pt x="447557" y="36268"/>
                  <a:pt x="447557" y="46204"/>
                </a:cubicBezTo>
                <a:cubicBezTo>
                  <a:pt x="447557" y="62102"/>
                  <a:pt x="447557" y="82472"/>
                  <a:pt x="442086" y="103338"/>
                </a:cubicBezTo>
                <a:cubicBezTo>
                  <a:pt x="442086" y="108306"/>
                  <a:pt x="442086" y="108306"/>
                  <a:pt x="442086" y="113771"/>
                </a:cubicBezTo>
                <a:cubicBezTo>
                  <a:pt x="437111" y="124205"/>
                  <a:pt x="437111" y="129173"/>
                  <a:pt x="437111" y="134141"/>
                </a:cubicBezTo>
                <a:cubicBezTo>
                  <a:pt x="431640" y="150039"/>
                  <a:pt x="426665" y="165441"/>
                  <a:pt x="421194" y="175874"/>
                </a:cubicBezTo>
                <a:cubicBezTo>
                  <a:pt x="406271" y="212141"/>
                  <a:pt x="385378" y="248409"/>
                  <a:pt x="354040" y="289645"/>
                </a:cubicBezTo>
                <a:cubicBezTo>
                  <a:pt x="349066" y="294613"/>
                  <a:pt x="344091" y="315479"/>
                  <a:pt x="344091" y="325913"/>
                </a:cubicBezTo>
                <a:cubicBezTo>
                  <a:pt x="354040" y="367148"/>
                  <a:pt x="359512" y="460053"/>
                  <a:pt x="276441" y="506754"/>
                </a:cubicBezTo>
                <a:cubicBezTo>
                  <a:pt x="265994" y="517187"/>
                  <a:pt x="255548" y="512219"/>
                  <a:pt x="261020" y="496321"/>
                </a:cubicBezTo>
                <a:cubicBezTo>
                  <a:pt x="261020" y="439684"/>
                  <a:pt x="240128" y="305046"/>
                  <a:pt x="17278" y="310511"/>
                </a:cubicBezTo>
                <a:cubicBezTo>
                  <a:pt x="1858" y="310511"/>
                  <a:pt x="-3117" y="300078"/>
                  <a:pt x="1858" y="289645"/>
                </a:cubicBezTo>
                <a:cubicBezTo>
                  <a:pt x="17278" y="253377"/>
                  <a:pt x="59062" y="180842"/>
                  <a:pt x="162528" y="186307"/>
                </a:cubicBezTo>
                <a:cubicBezTo>
                  <a:pt x="172975" y="186307"/>
                  <a:pt x="188395" y="175874"/>
                  <a:pt x="193369" y="165441"/>
                </a:cubicBezTo>
                <a:cubicBezTo>
                  <a:pt x="214261" y="139606"/>
                  <a:pt x="250574" y="87937"/>
                  <a:pt x="312753" y="51669"/>
                </a:cubicBezTo>
                <a:cubicBezTo>
                  <a:pt x="349066" y="25835"/>
                  <a:pt x="379907" y="15402"/>
                  <a:pt x="400799" y="9937"/>
                </a:cubicBezTo>
                <a:cubicBezTo>
                  <a:pt x="416219" y="9937"/>
                  <a:pt x="426665" y="9937"/>
                  <a:pt x="426665" y="4968"/>
                </a:cubicBezTo>
                <a:cubicBezTo>
                  <a:pt x="431640" y="4968"/>
                  <a:pt x="431640" y="0"/>
                  <a:pt x="4371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>
              <a:defRPr/>
            </a:pPr>
            <a:endParaRPr lang="en-US" sz="2400" dirty="0">
              <a:solidFill>
                <a:prstClr val="black"/>
              </a:solidFill>
              <a:ea typeface="SimSun" charset="0"/>
            </a:endParaRPr>
          </a:p>
        </p:txBody>
      </p:sp>
      <p:sp>
        <p:nvSpPr>
          <p:cNvPr id="59" name="Freeform 45"/>
          <p:cNvSpPr>
            <a:spLocks noEditPoints="1"/>
          </p:cNvSpPr>
          <p:nvPr/>
        </p:nvSpPr>
        <p:spPr bwMode="auto">
          <a:xfrm>
            <a:off x="7431579" y="3861048"/>
            <a:ext cx="481535" cy="516488"/>
          </a:xfrm>
          <a:custGeom>
            <a:avLst/>
            <a:gdLst>
              <a:gd name="T0" fmla="*/ 199 w 293"/>
              <a:gd name="T1" fmla="*/ 192 h 242"/>
              <a:gd name="T2" fmla="*/ 219 w 293"/>
              <a:gd name="T3" fmla="*/ 205 h 242"/>
              <a:gd name="T4" fmla="*/ 219 w 293"/>
              <a:gd name="T5" fmla="*/ 214 h 242"/>
              <a:gd name="T6" fmla="*/ 199 w 293"/>
              <a:gd name="T7" fmla="*/ 214 h 242"/>
              <a:gd name="T8" fmla="*/ 219 w 293"/>
              <a:gd name="T9" fmla="*/ 242 h 242"/>
              <a:gd name="T10" fmla="*/ 242 w 293"/>
              <a:gd name="T11" fmla="*/ 216 h 242"/>
              <a:gd name="T12" fmla="*/ 199 w 293"/>
              <a:gd name="T13" fmla="*/ 170 h 242"/>
              <a:gd name="T14" fmla="*/ 293 w 293"/>
              <a:gd name="T15" fmla="*/ 147 h 242"/>
              <a:gd name="T16" fmla="*/ 269 w 293"/>
              <a:gd name="T17" fmla="*/ 0 h 242"/>
              <a:gd name="T18" fmla="*/ 199 w 293"/>
              <a:gd name="T19" fmla="*/ 16 h 242"/>
              <a:gd name="T20" fmla="*/ 275 w 293"/>
              <a:gd name="T21" fmla="*/ 35 h 242"/>
              <a:gd name="T22" fmla="*/ 256 w 293"/>
              <a:gd name="T23" fmla="*/ 154 h 242"/>
              <a:gd name="T24" fmla="*/ 199 w 293"/>
              <a:gd name="T25" fmla="*/ 170 h 242"/>
              <a:gd name="T26" fmla="*/ 175 w 293"/>
              <a:gd name="T27" fmla="*/ 192 h 242"/>
              <a:gd name="T28" fmla="*/ 199 w 293"/>
              <a:gd name="T29" fmla="*/ 170 h 242"/>
              <a:gd name="T30" fmla="*/ 146 w 293"/>
              <a:gd name="T31" fmla="*/ 154 h 242"/>
              <a:gd name="T32" fmla="*/ 199 w 293"/>
              <a:gd name="T33" fmla="*/ 242 h 242"/>
              <a:gd name="T34" fmla="*/ 179 w 293"/>
              <a:gd name="T35" fmla="*/ 214 h 242"/>
              <a:gd name="T36" fmla="*/ 179 w 293"/>
              <a:gd name="T37" fmla="*/ 205 h 242"/>
              <a:gd name="T38" fmla="*/ 199 w 293"/>
              <a:gd name="T39" fmla="*/ 192 h 242"/>
              <a:gd name="T40" fmla="*/ 146 w 293"/>
              <a:gd name="T41" fmla="*/ 0 h 242"/>
              <a:gd name="T42" fmla="*/ 199 w 293"/>
              <a:gd name="T43" fmla="*/ 16 h 242"/>
              <a:gd name="T44" fmla="*/ 146 w 293"/>
              <a:gd name="T45" fmla="*/ 0 h 242"/>
              <a:gd name="T46" fmla="*/ 0 w 293"/>
              <a:gd name="T47" fmla="*/ 24 h 242"/>
              <a:gd name="T48" fmla="*/ 23 w 293"/>
              <a:gd name="T49" fmla="*/ 170 h 242"/>
              <a:gd name="T50" fmla="*/ 117 w 293"/>
              <a:gd name="T51" fmla="*/ 192 h 242"/>
              <a:gd name="T52" fmla="*/ 52 w 293"/>
              <a:gd name="T53" fmla="*/ 216 h 242"/>
              <a:gd name="T54" fmla="*/ 75 w 293"/>
              <a:gd name="T55" fmla="*/ 242 h 242"/>
              <a:gd name="T56" fmla="*/ 146 w 293"/>
              <a:gd name="T57" fmla="*/ 154 h 242"/>
              <a:gd name="T58" fmla="*/ 37 w 293"/>
              <a:gd name="T59" fmla="*/ 154 h 242"/>
              <a:gd name="T60" fmla="*/ 17 w 293"/>
              <a:gd name="T61" fmla="*/ 35 h 242"/>
              <a:gd name="T62" fmla="*/ 146 w 293"/>
              <a:gd name="T63" fmla="*/ 1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93" h="242">
                <a:moveTo>
                  <a:pt x="219" y="192"/>
                </a:moveTo>
                <a:cubicBezTo>
                  <a:pt x="199" y="192"/>
                  <a:pt x="199" y="192"/>
                  <a:pt x="199" y="192"/>
                </a:cubicBezTo>
                <a:cubicBezTo>
                  <a:pt x="199" y="205"/>
                  <a:pt x="199" y="205"/>
                  <a:pt x="199" y="205"/>
                </a:cubicBezTo>
                <a:cubicBezTo>
                  <a:pt x="219" y="205"/>
                  <a:pt x="219" y="205"/>
                  <a:pt x="219" y="205"/>
                </a:cubicBezTo>
                <a:cubicBezTo>
                  <a:pt x="221" y="205"/>
                  <a:pt x="223" y="207"/>
                  <a:pt x="223" y="209"/>
                </a:cubicBezTo>
                <a:cubicBezTo>
                  <a:pt x="223" y="212"/>
                  <a:pt x="221" y="214"/>
                  <a:pt x="219" y="214"/>
                </a:cubicBezTo>
                <a:cubicBezTo>
                  <a:pt x="219" y="214"/>
                  <a:pt x="219" y="214"/>
                  <a:pt x="219" y="214"/>
                </a:cubicBezTo>
                <a:cubicBezTo>
                  <a:pt x="199" y="214"/>
                  <a:pt x="199" y="214"/>
                  <a:pt x="199" y="214"/>
                </a:cubicBezTo>
                <a:cubicBezTo>
                  <a:pt x="199" y="242"/>
                  <a:pt x="199" y="242"/>
                  <a:pt x="199" y="242"/>
                </a:cubicBezTo>
                <a:cubicBezTo>
                  <a:pt x="219" y="242"/>
                  <a:pt x="219" y="242"/>
                  <a:pt x="219" y="242"/>
                </a:cubicBezTo>
                <a:cubicBezTo>
                  <a:pt x="232" y="242"/>
                  <a:pt x="242" y="232"/>
                  <a:pt x="242" y="219"/>
                </a:cubicBezTo>
                <a:cubicBezTo>
                  <a:pt x="242" y="216"/>
                  <a:pt x="242" y="216"/>
                  <a:pt x="242" y="216"/>
                </a:cubicBezTo>
                <a:cubicBezTo>
                  <a:pt x="242" y="203"/>
                  <a:pt x="232" y="192"/>
                  <a:pt x="219" y="192"/>
                </a:cubicBezTo>
                <a:close/>
                <a:moveTo>
                  <a:pt x="199" y="170"/>
                </a:moveTo>
                <a:cubicBezTo>
                  <a:pt x="269" y="170"/>
                  <a:pt x="269" y="170"/>
                  <a:pt x="269" y="170"/>
                </a:cubicBezTo>
                <a:cubicBezTo>
                  <a:pt x="282" y="170"/>
                  <a:pt x="293" y="160"/>
                  <a:pt x="293" y="147"/>
                </a:cubicBezTo>
                <a:cubicBezTo>
                  <a:pt x="293" y="24"/>
                  <a:pt x="293" y="24"/>
                  <a:pt x="293" y="24"/>
                </a:cubicBezTo>
                <a:cubicBezTo>
                  <a:pt x="293" y="11"/>
                  <a:pt x="282" y="0"/>
                  <a:pt x="269" y="0"/>
                </a:cubicBezTo>
                <a:cubicBezTo>
                  <a:pt x="199" y="0"/>
                  <a:pt x="199" y="0"/>
                  <a:pt x="199" y="0"/>
                </a:cubicBezTo>
                <a:cubicBezTo>
                  <a:pt x="199" y="16"/>
                  <a:pt x="199" y="16"/>
                  <a:pt x="199" y="16"/>
                </a:cubicBezTo>
                <a:cubicBezTo>
                  <a:pt x="256" y="16"/>
                  <a:pt x="256" y="16"/>
                  <a:pt x="256" y="16"/>
                </a:cubicBezTo>
                <a:cubicBezTo>
                  <a:pt x="267" y="16"/>
                  <a:pt x="275" y="24"/>
                  <a:pt x="275" y="35"/>
                </a:cubicBezTo>
                <a:cubicBezTo>
                  <a:pt x="275" y="135"/>
                  <a:pt x="275" y="135"/>
                  <a:pt x="275" y="135"/>
                </a:cubicBezTo>
                <a:cubicBezTo>
                  <a:pt x="275" y="146"/>
                  <a:pt x="267" y="154"/>
                  <a:pt x="256" y="154"/>
                </a:cubicBezTo>
                <a:cubicBezTo>
                  <a:pt x="199" y="154"/>
                  <a:pt x="199" y="154"/>
                  <a:pt x="199" y="154"/>
                </a:cubicBezTo>
                <a:lnTo>
                  <a:pt x="199" y="170"/>
                </a:lnTo>
                <a:close/>
                <a:moveTo>
                  <a:pt x="199" y="192"/>
                </a:moveTo>
                <a:cubicBezTo>
                  <a:pt x="175" y="192"/>
                  <a:pt x="175" y="192"/>
                  <a:pt x="175" y="192"/>
                </a:cubicBezTo>
                <a:cubicBezTo>
                  <a:pt x="175" y="170"/>
                  <a:pt x="175" y="170"/>
                  <a:pt x="175" y="170"/>
                </a:cubicBezTo>
                <a:cubicBezTo>
                  <a:pt x="199" y="170"/>
                  <a:pt x="199" y="170"/>
                  <a:pt x="199" y="170"/>
                </a:cubicBezTo>
                <a:cubicBezTo>
                  <a:pt x="199" y="154"/>
                  <a:pt x="199" y="154"/>
                  <a:pt x="199" y="154"/>
                </a:cubicBezTo>
                <a:cubicBezTo>
                  <a:pt x="146" y="154"/>
                  <a:pt x="146" y="154"/>
                  <a:pt x="146" y="154"/>
                </a:cubicBezTo>
                <a:cubicBezTo>
                  <a:pt x="146" y="242"/>
                  <a:pt x="146" y="242"/>
                  <a:pt x="146" y="242"/>
                </a:cubicBezTo>
                <a:cubicBezTo>
                  <a:pt x="199" y="242"/>
                  <a:pt x="199" y="242"/>
                  <a:pt x="199" y="242"/>
                </a:cubicBezTo>
                <a:cubicBezTo>
                  <a:pt x="199" y="214"/>
                  <a:pt x="199" y="214"/>
                  <a:pt x="199" y="214"/>
                </a:cubicBezTo>
                <a:cubicBezTo>
                  <a:pt x="179" y="214"/>
                  <a:pt x="179" y="214"/>
                  <a:pt x="179" y="214"/>
                </a:cubicBezTo>
                <a:cubicBezTo>
                  <a:pt x="177" y="214"/>
                  <a:pt x="175" y="212"/>
                  <a:pt x="175" y="209"/>
                </a:cubicBezTo>
                <a:cubicBezTo>
                  <a:pt x="175" y="207"/>
                  <a:pt x="177" y="205"/>
                  <a:pt x="179" y="205"/>
                </a:cubicBezTo>
                <a:cubicBezTo>
                  <a:pt x="199" y="205"/>
                  <a:pt x="199" y="205"/>
                  <a:pt x="199" y="205"/>
                </a:cubicBezTo>
                <a:cubicBezTo>
                  <a:pt x="199" y="192"/>
                  <a:pt x="199" y="192"/>
                  <a:pt x="199" y="192"/>
                </a:cubicBezTo>
                <a:close/>
                <a:moveTo>
                  <a:pt x="199" y="0"/>
                </a:moveTo>
                <a:cubicBezTo>
                  <a:pt x="146" y="0"/>
                  <a:pt x="146" y="0"/>
                  <a:pt x="146" y="0"/>
                </a:cubicBezTo>
                <a:cubicBezTo>
                  <a:pt x="146" y="16"/>
                  <a:pt x="146" y="16"/>
                  <a:pt x="146" y="16"/>
                </a:cubicBezTo>
                <a:cubicBezTo>
                  <a:pt x="199" y="16"/>
                  <a:pt x="199" y="16"/>
                  <a:pt x="199" y="16"/>
                </a:cubicBezTo>
                <a:lnTo>
                  <a:pt x="199" y="0"/>
                </a:lnTo>
                <a:close/>
                <a:moveTo>
                  <a:pt x="146" y="0"/>
                </a:moveTo>
                <a:cubicBezTo>
                  <a:pt x="23" y="0"/>
                  <a:pt x="23" y="0"/>
                  <a:pt x="23" y="0"/>
                </a:cubicBezTo>
                <a:cubicBezTo>
                  <a:pt x="10" y="0"/>
                  <a:pt x="0" y="11"/>
                  <a:pt x="0" y="24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60"/>
                  <a:pt x="10" y="170"/>
                  <a:pt x="23" y="170"/>
                </a:cubicBezTo>
                <a:cubicBezTo>
                  <a:pt x="117" y="170"/>
                  <a:pt x="117" y="170"/>
                  <a:pt x="117" y="170"/>
                </a:cubicBezTo>
                <a:cubicBezTo>
                  <a:pt x="117" y="192"/>
                  <a:pt x="117" y="192"/>
                  <a:pt x="117" y="192"/>
                </a:cubicBezTo>
                <a:cubicBezTo>
                  <a:pt x="75" y="192"/>
                  <a:pt x="75" y="192"/>
                  <a:pt x="75" y="192"/>
                </a:cubicBezTo>
                <a:cubicBezTo>
                  <a:pt x="62" y="192"/>
                  <a:pt x="52" y="203"/>
                  <a:pt x="52" y="216"/>
                </a:cubicBezTo>
                <a:cubicBezTo>
                  <a:pt x="52" y="219"/>
                  <a:pt x="52" y="219"/>
                  <a:pt x="52" y="219"/>
                </a:cubicBezTo>
                <a:cubicBezTo>
                  <a:pt x="52" y="232"/>
                  <a:pt x="62" y="242"/>
                  <a:pt x="75" y="242"/>
                </a:cubicBezTo>
                <a:cubicBezTo>
                  <a:pt x="146" y="242"/>
                  <a:pt x="146" y="242"/>
                  <a:pt x="146" y="242"/>
                </a:cubicBezTo>
                <a:cubicBezTo>
                  <a:pt x="146" y="154"/>
                  <a:pt x="146" y="154"/>
                  <a:pt x="146" y="154"/>
                </a:cubicBezTo>
                <a:cubicBezTo>
                  <a:pt x="37" y="154"/>
                  <a:pt x="37" y="154"/>
                  <a:pt x="37" y="154"/>
                </a:cubicBezTo>
                <a:cubicBezTo>
                  <a:pt x="37" y="154"/>
                  <a:pt x="37" y="154"/>
                  <a:pt x="37" y="154"/>
                </a:cubicBezTo>
                <a:cubicBezTo>
                  <a:pt x="26" y="154"/>
                  <a:pt x="17" y="146"/>
                  <a:pt x="17" y="135"/>
                </a:cubicBezTo>
                <a:cubicBezTo>
                  <a:pt x="17" y="35"/>
                  <a:pt x="17" y="35"/>
                  <a:pt x="17" y="35"/>
                </a:cubicBezTo>
                <a:cubicBezTo>
                  <a:pt x="17" y="24"/>
                  <a:pt x="26" y="16"/>
                  <a:pt x="37" y="16"/>
                </a:cubicBezTo>
                <a:cubicBezTo>
                  <a:pt x="146" y="16"/>
                  <a:pt x="146" y="16"/>
                  <a:pt x="146" y="16"/>
                </a:cubicBezTo>
                <a:lnTo>
                  <a:pt x="14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012">
              <a:solidFill>
                <a:prstClr val="black"/>
              </a:solidFill>
            </a:endParaRPr>
          </a:p>
        </p:txBody>
      </p:sp>
      <p:pic>
        <p:nvPicPr>
          <p:cNvPr id="60" name="图片 36"/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588" y="1132325"/>
            <a:ext cx="761560" cy="761560"/>
          </a:xfrm>
          <a:prstGeom prst="rect">
            <a:avLst/>
          </a:prstGeom>
        </p:spPr>
      </p:pic>
      <p:grpSp>
        <p:nvGrpSpPr>
          <p:cNvPr id="61" name="Group 123"/>
          <p:cNvGrpSpPr/>
          <p:nvPr/>
        </p:nvGrpSpPr>
        <p:grpSpPr>
          <a:xfrm>
            <a:off x="6994052" y="1814971"/>
            <a:ext cx="606745" cy="473842"/>
            <a:chOff x="7170738" y="4168775"/>
            <a:chExt cx="817563" cy="620713"/>
          </a:xfrm>
          <a:solidFill>
            <a:srgbClr val="40937D"/>
          </a:solidFill>
        </p:grpSpPr>
        <p:sp>
          <p:nvSpPr>
            <p:cNvPr id="62" name="Freeform 14"/>
            <p:cNvSpPr>
              <a:spLocks/>
            </p:cNvSpPr>
            <p:nvPr/>
          </p:nvSpPr>
          <p:spPr bwMode="auto">
            <a:xfrm>
              <a:off x="7170738" y="4168775"/>
              <a:ext cx="785813" cy="354013"/>
            </a:xfrm>
            <a:custGeom>
              <a:avLst/>
              <a:gdLst>
                <a:gd name="T0" fmla="*/ 246 w 495"/>
                <a:gd name="T1" fmla="*/ 223 h 223"/>
                <a:gd name="T2" fmla="*/ 0 w 495"/>
                <a:gd name="T3" fmla="*/ 111 h 223"/>
                <a:gd name="T4" fmla="*/ 252 w 495"/>
                <a:gd name="T5" fmla="*/ 0 h 223"/>
                <a:gd name="T6" fmla="*/ 495 w 495"/>
                <a:gd name="T7" fmla="*/ 109 h 223"/>
                <a:gd name="T8" fmla="*/ 246 w 495"/>
                <a:gd name="T9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" h="223">
                  <a:moveTo>
                    <a:pt x="246" y="223"/>
                  </a:moveTo>
                  <a:lnTo>
                    <a:pt x="0" y="111"/>
                  </a:lnTo>
                  <a:lnTo>
                    <a:pt x="252" y="0"/>
                  </a:lnTo>
                  <a:lnTo>
                    <a:pt x="495" y="109"/>
                  </a:lnTo>
                  <a:lnTo>
                    <a:pt x="246" y="2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id-ID" sz="1012">
                <a:solidFill>
                  <a:prstClr val="black"/>
                </a:solidFill>
              </a:endParaRPr>
            </a:p>
          </p:txBody>
        </p:sp>
        <p:sp>
          <p:nvSpPr>
            <p:cNvPr id="63" name="Rectangle 15"/>
            <p:cNvSpPr>
              <a:spLocks noChangeArrowheads="1"/>
            </p:cNvSpPr>
            <p:nvPr/>
          </p:nvSpPr>
          <p:spPr bwMode="auto">
            <a:xfrm>
              <a:off x="7924800" y="4335463"/>
              <a:ext cx="23813" cy="2571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id-ID" sz="1012">
                <a:solidFill>
                  <a:prstClr val="black"/>
                </a:solidFill>
              </a:endParaRPr>
            </a:p>
          </p:txBody>
        </p:sp>
        <p:sp>
          <p:nvSpPr>
            <p:cNvPr id="64" name="Oval 16"/>
            <p:cNvSpPr>
              <a:spLocks noChangeArrowheads="1"/>
            </p:cNvSpPr>
            <p:nvPr/>
          </p:nvSpPr>
          <p:spPr bwMode="auto">
            <a:xfrm>
              <a:off x="7897813" y="4564063"/>
              <a:ext cx="76200" cy="777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id-ID" sz="1012">
                <a:solidFill>
                  <a:prstClr val="black"/>
                </a:solidFill>
              </a:endParaRPr>
            </a:p>
          </p:txBody>
        </p:sp>
        <p:sp>
          <p:nvSpPr>
            <p:cNvPr id="65" name="Freeform 17"/>
            <p:cNvSpPr>
              <a:spLocks/>
            </p:cNvSpPr>
            <p:nvPr/>
          </p:nvSpPr>
          <p:spPr bwMode="auto">
            <a:xfrm>
              <a:off x="7888288" y="4605338"/>
              <a:ext cx="55563" cy="171450"/>
            </a:xfrm>
            <a:custGeom>
              <a:avLst/>
              <a:gdLst>
                <a:gd name="T0" fmla="*/ 14 w 26"/>
                <a:gd name="T1" fmla="*/ 4 h 79"/>
                <a:gd name="T2" fmla="*/ 6 w 26"/>
                <a:gd name="T3" fmla="*/ 79 h 79"/>
                <a:gd name="T4" fmla="*/ 26 w 26"/>
                <a:gd name="T5" fmla="*/ 79 h 79"/>
                <a:gd name="T6" fmla="*/ 26 w 26"/>
                <a:gd name="T7" fmla="*/ 0 h 79"/>
                <a:gd name="T8" fmla="*/ 14 w 26"/>
                <a:gd name="T9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9">
                  <a:moveTo>
                    <a:pt x="14" y="4"/>
                  </a:moveTo>
                  <a:cubicBezTo>
                    <a:pt x="14" y="4"/>
                    <a:pt x="0" y="34"/>
                    <a:pt x="6" y="79"/>
                  </a:cubicBezTo>
                  <a:cubicBezTo>
                    <a:pt x="26" y="79"/>
                    <a:pt x="26" y="79"/>
                    <a:pt x="26" y="79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14" y="7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id-ID" sz="1012">
                <a:solidFill>
                  <a:prstClr val="black"/>
                </a:solidFill>
              </a:endParaRPr>
            </a:p>
          </p:txBody>
        </p:sp>
        <p:sp>
          <p:nvSpPr>
            <p:cNvPr id="66" name="Freeform 18"/>
            <p:cNvSpPr>
              <a:spLocks/>
            </p:cNvSpPr>
            <p:nvPr/>
          </p:nvSpPr>
          <p:spPr bwMode="auto">
            <a:xfrm>
              <a:off x="7932738" y="4605338"/>
              <a:ext cx="55563" cy="171450"/>
            </a:xfrm>
            <a:custGeom>
              <a:avLst/>
              <a:gdLst>
                <a:gd name="T0" fmla="*/ 11 w 25"/>
                <a:gd name="T1" fmla="*/ 4 h 79"/>
                <a:gd name="T2" fmla="*/ 20 w 25"/>
                <a:gd name="T3" fmla="*/ 79 h 79"/>
                <a:gd name="T4" fmla="*/ 0 w 25"/>
                <a:gd name="T5" fmla="*/ 79 h 79"/>
                <a:gd name="T6" fmla="*/ 0 w 25"/>
                <a:gd name="T7" fmla="*/ 0 h 79"/>
                <a:gd name="T8" fmla="*/ 11 w 25"/>
                <a:gd name="T9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9">
                  <a:moveTo>
                    <a:pt x="11" y="4"/>
                  </a:moveTo>
                  <a:cubicBezTo>
                    <a:pt x="11" y="4"/>
                    <a:pt x="25" y="34"/>
                    <a:pt x="2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1" y="7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id-ID" sz="1012">
                <a:solidFill>
                  <a:prstClr val="black"/>
                </a:solidFill>
              </a:endParaRPr>
            </a:p>
          </p:txBody>
        </p:sp>
        <p:sp>
          <p:nvSpPr>
            <p:cNvPr id="67" name="Freeform 19"/>
            <p:cNvSpPr>
              <a:spLocks/>
            </p:cNvSpPr>
            <p:nvPr/>
          </p:nvSpPr>
          <p:spPr bwMode="auto">
            <a:xfrm>
              <a:off x="7327900" y="4449763"/>
              <a:ext cx="455613" cy="339725"/>
            </a:xfrm>
            <a:custGeom>
              <a:avLst/>
              <a:gdLst>
                <a:gd name="T0" fmla="*/ 209 w 209"/>
                <a:gd name="T1" fmla="*/ 0 h 156"/>
                <a:gd name="T2" fmla="*/ 104 w 209"/>
                <a:gd name="T3" fmla="*/ 49 h 156"/>
                <a:gd name="T4" fmla="*/ 0 w 209"/>
                <a:gd name="T5" fmla="*/ 0 h 156"/>
                <a:gd name="T6" fmla="*/ 0 w 209"/>
                <a:gd name="T7" fmla="*/ 120 h 156"/>
                <a:gd name="T8" fmla="*/ 102 w 209"/>
                <a:gd name="T9" fmla="*/ 156 h 156"/>
                <a:gd name="T10" fmla="*/ 102 w 209"/>
                <a:gd name="T11" fmla="*/ 156 h 156"/>
                <a:gd name="T12" fmla="*/ 104 w 209"/>
                <a:gd name="T13" fmla="*/ 156 h 156"/>
                <a:gd name="T14" fmla="*/ 107 w 209"/>
                <a:gd name="T15" fmla="*/ 156 h 156"/>
                <a:gd name="T16" fmla="*/ 107 w 209"/>
                <a:gd name="T17" fmla="*/ 156 h 156"/>
                <a:gd name="T18" fmla="*/ 209 w 209"/>
                <a:gd name="T19" fmla="*/ 120 h 156"/>
                <a:gd name="T20" fmla="*/ 209 w 209"/>
                <a:gd name="T2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9" h="156">
                  <a:moveTo>
                    <a:pt x="209" y="0"/>
                  </a:moveTo>
                  <a:cubicBezTo>
                    <a:pt x="209" y="1"/>
                    <a:pt x="121" y="41"/>
                    <a:pt x="104" y="49"/>
                  </a:cubicBezTo>
                  <a:cubicBezTo>
                    <a:pt x="87" y="41"/>
                    <a:pt x="0" y="1"/>
                    <a:pt x="0" y="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28" y="150"/>
                    <a:pt x="84" y="155"/>
                    <a:pt x="102" y="156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2" y="156"/>
                    <a:pt x="103" y="156"/>
                    <a:pt x="104" y="156"/>
                  </a:cubicBezTo>
                  <a:cubicBezTo>
                    <a:pt x="106" y="156"/>
                    <a:pt x="107" y="156"/>
                    <a:pt x="107" y="156"/>
                  </a:cubicBezTo>
                  <a:cubicBezTo>
                    <a:pt x="107" y="156"/>
                    <a:pt x="107" y="156"/>
                    <a:pt x="107" y="156"/>
                  </a:cubicBezTo>
                  <a:cubicBezTo>
                    <a:pt x="125" y="155"/>
                    <a:pt x="181" y="150"/>
                    <a:pt x="209" y="120"/>
                  </a:cubicBezTo>
                  <a:lnTo>
                    <a:pt x="20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id-ID" sz="1012">
                <a:solidFill>
                  <a:prstClr val="black"/>
                </a:solidFill>
              </a:endParaRPr>
            </a:p>
          </p:txBody>
        </p:sp>
      </p:grpSp>
      <p:sp>
        <p:nvSpPr>
          <p:cNvPr id="68" name="Freeform 9"/>
          <p:cNvSpPr>
            <a:spLocks noChangeAspect="1" noEditPoints="1"/>
          </p:cNvSpPr>
          <p:nvPr/>
        </p:nvSpPr>
        <p:spPr bwMode="auto">
          <a:xfrm rot="20738059">
            <a:off x="4494122" y="5584937"/>
            <a:ext cx="622841" cy="611624"/>
          </a:xfrm>
          <a:custGeom>
            <a:avLst/>
            <a:gdLst>
              <a:gd name="T0" fmla="*/ 303 w 303"/>
              <a:gd name="T1" fmla="*/ 68 h 297"/>
              <a:gd name="T2" fmla="*/ 186 w 303"/>
              <a:gd name="T3" fmla="*/ 89 h 297"/>
              <a:gd name="T4" fmla="*/ 207 w 303"/>
              <a:gd name="T5" fmla="*/ 115 h 297"/>
              <a:gd name="T6" fmla="*/ 13 w 303"/>
              <a:gd name="T7" fmla="*/ 181 h 297"/>
              <a:gd name="T8" fmla="*/ 4 w 303"/>
              <a:gd name="T9" fmla="*/ 180 h 297"/>
              <a:gd name="T10" fmla="*/ 0 w 303"/>
              <a:gd name="T11" fmla="*/ 226 h 297"/>
              <a:gd name="T12" fmla="*/ 15 w 303"/>
              <a:gd name="T13" fmla="*/ 227 h 297"/>
              <a:gd name="T14" fmla="*/ 237 w 303"/>
              <a:gd name="T15" fmla="*/ 151 h 297"/>
              <a:gd name="T16" fmla="*/ 259 w 303"/>
              <a:gd name="T17" fmla="*/ 178 h 297"/>
              <a:gd name="T18" fmla="*/ 303 w 303"/>
              <a:gd name="T19" fmla="*/ 68 h 297"/>
              <a:gd name="T20" fmla="*/ 194 w 303"/>
              <a:gd name="T21" fmla="*/ 202 h 297"/>
              <a:gd name="T22" fmla="*/ 150 w 303"/>
              <a:gd name="T23" fmla="*/ 222 h 297"/>
              <a:gd name="T24" fmla="*/ 240 w 303"/>
              <a:gd name="T25" fmla="*/ 297 h 297"/>
              <a:gd name="T26" fmla="*/ 262 w 303"/>
              <a:gd name="T27" fmla="*/ 257 h 297"/>
              <a:gd name="T28" fmla="*/ 194 w 303"/>
              <a:gd name="T29" fmla="*/ 202 h 297"/>
              <a:gd name="T30" fmla="*/ 72 w 303"/>
              <a:gd name="T31" fmla="*/ 0 h 297"/>
              <a:gd name="T32" fmla="*/ 49 w 303"/>
              <a:gd name="T33" fmla="*/ 116 h 297"/>
              <a:gd name="T34" fmla="*/ 83 w 303"/>
              <a:gd name="T35" fmla="*/ 105 h 297"/>
              <a:gd name="T36" fmla="*/ 100 w 303"/>
              <a:gd name="T37" fmla="*/ 148 h 297"/>
              <a:gd name="T38" fmla="*/ 143 w 303"/>
              <a:gd name="T39" fmla="*/ 132 h 297"/>
              <a:gd name="T40" fmla="*/ 126 w 303"/>
              <a:gd name="T41" fmla="*/ 91 h 297"/>
              <a:gd name="T42" fmla="*/ 159 w 303"/>
              <a:gd name="T43" fmla="*/ 81 h 297"/>
              <a:gd name="T44" fmla="*/ 72 w 303"/>
              <a:gd name="T45" fmla="*/ 0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03" h="297">
                <a:moveTo>
                  <a:pt x="303" y="68"/>
                </a:moveTo>
                <a:cubicBezTo>
                  <a:pt x="186" y="89"/>
                  <a:pt x="186" y="89"/>
                  <a:pt x="186" y="89"/>
                </a:cubicBezTo>
                <a:cubicBezTo>
                  <a:pt x="207" y="115"/>
                  <a:pt x="207" y="115"/>
                  <a:pt x="207" y="115"/>
                </a:cubicBezTo>
                <a:cubicBezTo>
                  <a:pt x="134" y="175"/>
                  <a:pt x="43" y="181"/>
                  <a:pt x="13" y="181"/>
                </a:cubicBezTo>
                <a:cubicBezTo>
                  <a:pt x="7" y="181"/>
                  <a:pt x="4" y="180"/>
                  <a:pt x="4" y="180"/>
                </a:cubicBezTo>
                <a:cubicBezTo>
                  <a:pt x="0" y="226"/>
                  <a:pt x="0" y="226"/>
                  <a:pt x="0" y="226"/>
                </a:cubicBezTo>
                <a:cubicBezTo>
                  <a:pt x="1" y="226"/>
                  <a:pt x="6" y="227"/>
                  <a:pt x="15" y="227"/>
                </a:cubicBezTo>
                <a:cubicBezTo>
                  <a:pt x="52" y="227"/>
                  <a:pt x="153" y="220"/>
                  <a:pt x="237" y="151"/>
                </a:cubicBezTo>
                <a:cubicBezTo>
                  <a:pt x="259" y="178"/>
                  <a:pt x="259" y="178"/>
                  <a:pt x="259" y="178"/>
                </a:cubicBezTo>
                <a:cubicBezTo>
                  <a:pt x="303" y="68"/>
                  <a:pt x="303" y="68"/>
                  <a:pt x="303" y="68"/>
                </a:cubicBezTo>
                <a:moveTo>
                  <a:pt x="194" y="202"/>
                </a:moveTo>
                <a:cubicBezTo>
                  <a:pt x="179" y="210"/>
                  <a:pt x="164" y="217"/>
                  <a:pt x="150" y="222"/>
                </a:cubicBezTo>
                <a:cubicBezTo>
                  <a:pt x="193" y="271"/>
                  <a:pt x="237" y="296"/>
                  <a:pt x="240" y="297"/>
                </a:cubicBezTo>
                <a:cubicBezTo>
                  <a:pt x="262" y="257"/>
                  <a:pt x="262" y="257"/>
                  <a:pt x="262" y="257"/>
                </a:cubicBezTo>
                <a:cubicBezTo>
                  <a:pt x="261" y="257"/>
                  <a:pt x="229" y="238"/>
                  <a:pt x="194" y="202"/>
                </a:cubicBezTo>
                <a:moveTo>
                  <a:pt x="72" y="0"/>
                </a:moveTo>
                <a:cubicBezTo>
                  <a:pt x="49" y="116"/>
                  <a:pt x="49" y="116"/>
                  <a:pt x="49" y="116"/>
                </a:cubicBezTo>
                <a:cubicBezTo>
                  <a:pt x="83" y="105"/>
                  <a:pt x="83" y="105"/>
                  <a:pt x="83" y="105"/>
                </a:cubicBezTo>
                <a:cubicBezTo>
                  <a:pt x="87" y="121"/>
                  <a:pt x="93" y="135"/>
                  <a:pt x="100" y="148"/>
                </a:cubicBezTo>
                <a:cubicBezTo>
                  <a:pt x="114" y="145"/>
                  <a:pt x="129" y="139"/>
                  <a:pt x="143" y="132"/>
                </a:cubicBezTo>
                <a:cubicBezTo>
                  <a:pt x="137" y="120"/>
                  <a:pt x="131" y="106"/>
                  <a:pt x="126" y="91"/>
                </a:cubicBezTo>
                <a:cubicBezTo>
                  <a:pt x="159" y="81"/>
                  <a:pt x="159" y="81"/>
                  <a:pt x="159" y="81"/>
                </a:cubicBezTo>
                <a:cubicBezTo>
                  <a:pt x="72" y="0"/>
                  <a:pt x="72" y="0"/>
                  <a:pt x="72" y="0"/>
                </a:cubicBezTo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pic>
        <p:nvPicPr>
          <p:cNvPr id="69" name="Picture 8" descr="C:\ДЕТСКИЙ САД\ВИЗИТКА\листы из корела для визитки\визитка геом 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2" t="-2" r="13335"/>
          <a:stretch/>
        </p:blipFill>
        <p:spPr bwMode="auto">
          <a:xfrm rot="10800000" flipH="1" flipV="1">
            <a:off x="374843" y="6678252"/>
            <a:ext cx="2848878" cy="10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8" descr="C:\ДЕТСКИЙ САД\ВИЗИТКА\листы из корела для визитки\визитка геом 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1" t="-14421" b="-2"/>
          <a:stretch/>
        </p:blipFill>
        <p:spPr bwMode="auto">
          <a:xfrm rot="10800000" flipH="1">
            <a:off x="7388317" y="6662674"/>
            <a:ext cx="1594172" cy="12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Овал 40"/>
          <p:cNvSpPr/>
          <p:nvPr/>
        </p:nvSpPr>
        <p:spPr>
          <a:xfrm>
            <a:off x="8684578" y="1159226"/>
            <a:ext cx="269449" cy="219068"/>
          </a:xfrm>
          <a:prstGeom prst="ellipse">
            <a:avLst/>
          </a:prstGeom>
          <a:solidFill>
            <a:srgbClr val="F8B3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598839" y="562755"/>
            <a:ext cx="492553" cy="504135"/>
          </a:xfrm>
          <a:prstGeom prst="ellipse">
            <a:avLst/>
          </a:prstGeom>
          <a:solidFill>
            <a:srgbClr val="A80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1557863" y="443354"/>
            <a:ext cx="348537" cy="321350"/>
          </a:xfrm>
          <a:prstGeom prst="ellipse">
            <a:avLst/>
          </a:prstGeom>
          <a:solidFill>
            <a:srgbClr val="BC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320815" y="116632"/>
            <a:ext cx="269449" cy="219068"/>
          </a:xfrm>
          <a:prstGeom prst="ellipse">
            <a:avLst/>
          </a:prstGeom>
          <a:solidFill>
            <a:srgbClr val="BC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8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ДЕТСКИЙ САД\Журнал Салон образования\для презентации\3. Создай свой мир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4459938"/>
            <a:ext cx="144016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ДЕТСКИЙ САД\Журнал Салон образования\для презентации\3. Создай свой мир\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6"/>
          <a:stretch/>
        </p:blipFill>
        <p:spPr bwMode="auto">
          <a:xfrm>
            <a:off x="317992" y="2564904"/>
            <a:ext cx="1922305" cy="156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ДЕТСКИЙ САД\Журнал Салон образования\для презентации\3. Создай свой мир\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4" b="2929"/>
          <a:stretch/>
        </p:blipFill>
        <p:spPr bwMode="auto">
          <a:xfrm>
            <a:off x="4398966" y="352084"/>
            <a:ext cx="4442862" cy="602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ДЕТСКИЙ САД\Журнал Салон образования\для презентации\3. Создай свой мир\название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316132"/>
            <a:ext cx="759301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ДЕТСКИЙ САД\Журнал Салон образования\для презентации\3. Создай свой мир\авт. программа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465925"/>
            <a:ext cx="4156544" cy="18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ДЕТСКИЙ САД\Журнал Салон образования\для презентации\3. Создай свой мир\результат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328" y="815100"/>
            <a:ext cx="3230400" cy="575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ДЕТСКИЙ САД\Журнал Салон образования\для презентации\3. Создай свой мир\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214321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ДЕТСКИЙ САД\Журнал Салон образования\для презентации\3. Создай свой мир\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2" y="5401995"/>
            <a:ext cx="8477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ДЕТСКИЙ САД\ВИЗИТКА\листы из корела для визитки\визитка геом 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6804248" cy="10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56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8684578" y="1159226"/>
            <a:ext cx="269449" cy="219068"/>
          </a:xfrm>
          <a:prstGeom prst="ellipse">
            <a:avLst/>
          </a:prstGeom>
          <a:solidFill>
            <a:srgbClr val="F8B3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7452320" y="4706859"/>
            <a:ext cx="432048" cy="44360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427984" y="2276872"/>
            <a:ext cx="631606" cy="648072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4627542" y="2636912"/>
            <a:ext cx="736546" cy="72008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170" name="Picture 2" descr="E:\холл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611971" cy="5848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0B2023-2EB0-4468-83F0-EBAB073E248D}"/>
              </a:ext>
            </a:extLst>
          </p:cNvPr>
          <p:cNvSpPr txBox="1"/>
          <p:nvPr/>
        </p:nvSpPr>
        <p:spPr>
          <a:xfrm>
            <a:off x="4932040" y="3913892"/>
            <a:ext cx="2605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4F81BD">
                    <a:lumMod val="75000"/>
                  </a:srgbClr>
                </a:solidFill>
                <a:latin typeface="KorinnaBlackC" pitchFamily="82" charset="0"/>
              </a:rPr>
              <a:t>Холлы ДОУ</a:t>
            </a:r>
          </a:p>
        </p:txBody>
      </p:sp>
      <p:pic>
        <p:nvPicPr>
          <p:cNvPr id="4" name="Picture 6" descr="C:\ДЕТСКИЙ САД\ВИЗИТКА\листы из корела для визитки\визитка гео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460432" y="3744356"/>
            <a:ext cx="683568" cy="311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598839" y="562755"/>
            <a:ext cx="492553" cy="504135"/>
          </a:xfrm>
          <a:prstGeom prst="ellipse">
            <a:avLst/>
          </a:prstGeom>
          <a:solidFill>
            <a:srgbClr val="A80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557863" y="443354"/>
            <a:ext cx="348537" cy="321350"/>
          </a:xfrm>
          <a:prstGeom prst="ellipse">
            <a:avLst/>
          </a:prstGeom>
          <a:solidFill>
            <a:srgbClr val="BC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20815" y="116632"/>
            <a:ext cx="269449" cy="219068"/>
          </a:xfrm>
          <a:prstGeom prst="ellipse">
            <a:avLst/>
          </a:prstGeom>
          <a:solidFill>
            <a:srgbClr val="BC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Picture 2" descr="C:\Users\Елена Вышиваная\Desktop\умное пространство\1112\6\IMG_06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1" y="1047673"/>
            <a:ext cx="4193544" cy="2644149"/>
          </a:xfrm>
          <a:prstGeom prst="snip1Rect">
            <a:avLst>
              <a:gd name="adj" fmla="val 2889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66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150</Words>
  <Application>Microsoft Office PowerPoint</Application>
  <PresentationFormat>Экран (4:3)</PresentationFormat>
  <Paragraphs>58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23</vt:i4>
      </vt:variant>
    </vt:vector>
  </HeadingPairs>
  <TitlesOfParts>
    <vt:vector size="35" baseType="lpstr">
      <vt:lpstr>Тема Office</vt:lpstr>
      <vt:lpstr>Специальное оформление</vt:lpstr>
      <vt:lpstr>1_Специальное оформление</vt:lpstr>
      <vt:lpstr>2_Специальное оформление</vt:lpstr>
      <vt:lpstr>3_Специальное оформление</vt:lpstr>
      <vt:lpstr>4_Специальное оформление</vt:lpstr>
      <vt:lpstr>5_Специальное оформление</vt:lpstr>
      <vt:lpstr>6_Специальное оформление</vt:lpstr>
      <vt:lpstr>7_Специальное оформление</vt:lpstr>
      <vt:lpstr>8_Специальное оформление</vt:lpstr>
      <vt:lpstr>9_Специальное оформление</vt:lpstr>
      <vt:lpstr>10_Специальное оформление</vt:lpstr>
      <vt:lpstr>Презентация PowerPoint</vt:lpstr>
      <vt:lpstr>Инфраструктура территории «Звездочки» </vt:lpstr>
      <vt:lpstr>Презентация PowerPoint</vt:lpstr>
      <vt:lpstr>Презентация PowerPoint</vt:lpstr>
      <vt:lpstr>Презентация PowerPoint</vt:lpstr>
      <vt:lpstr>Стратегия развития «Звездочки»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До/после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Развивающая предметно-пространственная среда 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Вышиваная</dc:creator>
  <cp:lastModifiedBy>Елена Вышиваная</cp:lastModifiedBy>
  <cp:revision>27</cp:revision>
  <dcterms:created xsi:type="dcterms:W3CDTF">2021-08-23T10:36:45Z</dcterms:created>
  <dcterms:modified xsi:type="dcterms:W3CDTF">2021-08-31T05:26:09Z</dcterms:modified>
</cp:coreProperties>
</file>