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75" r:id="rId10"/>
    <p:sldId id="277" r:id="rId11"/>
    <p:sldId id="279" r:id="rId12"/>
    <p:sldId id="278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4" autoAdjust="0"/>
    <p:restoredTop sz="94660"/>
  </p:normalViewPr>
  <p:slideViewPr>
    <p:cSldViewPr>
      <p:cViewPr varScale="1">
        <p:scale>
          <a:sx n="61" d="100"/>
          <a:sy n="61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116D-A9AC-41CE-A37D-C9A8081B0D3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2445-DF20-4392-8146-C03111E27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2445-DF20-4392-8146-C03111E27B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8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7A375E-C07C-4F5F-A353-E6454C286613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E6F2C-6F14-4C02-BE63-9A22746268E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1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D6F-9CE3-473C-99E7-754420B9A59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A9A6-0311-453C-8B0E-B8874BB12C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3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B9B0-ED51-4D84-9EF2-5552E8ECA4F3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3EDB-87CF-4C63-B4F1-FAAFD5E35C3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2461-47AF-4C03-AD7C-C74108154FD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DA28-6E32-4445-BB77-0A78E0BD2C6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DFA47-290E-4059-A4B9-15B8E610FCC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E3B8DD-95F4-4EBB-9D8B-13D14756A23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8F24-09F7-4282-B1F9-288625E89A1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342C-47C2-4BA8-B927-AC0EB6E14DF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A67E7-AFE5-413F-A730-08D1AAC0BFC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A2F7B3-07A4-4518-8B29-E3D7F61B00B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B790-2F5B-4179-AC2A-B656E6A0D32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939B-D066-44F2-B0FC-6E03946774F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70E190-3BBF-401F-8A66-512E7B91574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86778-F692-48C8-8B9A-17D3E4FC5FC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6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427176-07A0-468C-BF07-A6EFE4DE9C6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46A73A-82C5-48DF-9EFA-498E6AB0426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7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9D3E4C-7C4B-4D5F-8057-F42721A530A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D857C5-56AB-4FEB-AD28-379A06AB840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9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68BE62A-A409-4E70-9F51-1FCCE3AE905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1/18/2017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F9B9740-2EE8-47D1-BDB9-A2A4E548806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4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cdo.ggtu.ru/docs/proekti/analiz_RIP.doc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cdo.ggtu.ru/docs/proekti/programma.doc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ocdo.ggtu.ru/docs/proekti/met_materiali.doc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vestnik.ggtu.ru/wp-content/uploads/2017/01/pedpsih_4_2016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cdo.ggtu.ru/index.php/deyatelnost/nauchnye-proek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248" y="548680"/>
            <a:ext cx="7467600" cy="14680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/>
              <a:t>Отчет о выполнении научно-исследовательских работ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920880" cy="16344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разработке методического обеспечения психолого-педагогической  и коррекционной поддержки при получении дошкольного образования детьми с ограниченными возможностями здоровья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71600" y="3933056"/>
            <a:ext cx="80648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432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6400"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подпункт 2.2.9.3. «Разработка методического обеспечения психолого-педагогической  и коррекционной поддержки при получении дошкольного образования детьми с ограниченными возможностями здоровья» перечня мероприятий подпрограмма I «Дошкольное образование» государственной программы Московской области «Образование Подмосковья» на 2014 - 2018 годы, утвержденной постановлением Правительства Московской области от 23.08.2013 № 657/36)</a:t>
            </a:r>
          </a:p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№ </a:t>
            </a:r>
            <a:r>
              <a:rPr lang="ru-RU" sz="1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госрегистрации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</a:rPr>
              <a:t>АААА-А16-116090660009-0</a:t>
            </a:r>
          </a:p>
          <a:p>
            <a:pPr algn="ctr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02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5040560" cy="510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5949280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Calibri" panose="020F0502020204030204" pitchFamily="34" charset="0"/>
                <a:hlinkClick r:id="rId3"/>
              </a:rPr>
              <a:t>http://mocdo.ggtu.ru/</a:t>
            </a:r>
            <a:r>
              <a:rPr lang="en-US" b="1" u="sng" dirty="0">
                <a:latin typeface="Calibri" panose="020F0502020204030204" pitchFamily="34" charset="0"/>
                <a:hlinkClick r:id="rId3"/>
              </a:rPr>
              <a:t>docs</a:t>
            </a:r>
            <a:r>
              <a:rPr lang="ru-RU" b="1" u="sng" dirty="0">
                <a:latin typeface="Calibri" panose="020F0502020204030204" pitchFamily="34" charset="0"/>
                <a:hlinkClick r:id="rId3"/>
              </a:rPr>
              <a:t>/</a:t>
            </a:r>
            <a:r>
              <a:rPr lang="ru-RU" b="1" u="sng" dirty="0" err="1">
                <a:latin typeface="Calibri" panose="020F0502020204030204" pitchFamily="34" charset="0"/>
                <a:hlinkClick r:id="rId3"/>
              </a:rPr>
              <a:t>proekt</a:t>
            </a:r>
            <a:r>
              <a:rPr lang="en-US" b="1" u="sng" dirty="0" err="1">
                <a:latin typeface="Calibri" panose="020F0502020204030204" pitchFamily="34" charset="0"/>
                <a:hlinkClick r:id="rId3"/>
              </a:rPr>
              <a:t>i</a:t>
            </a:r>
            <a:r>
              <a:rPr lang="ru-RU" b="1" u="sng" dirty="0">
                <a:latin typeface="Calibri" panose="020F0502020204030204" pitchFamily="34" charset="0"/>
                <a:hlinkClick r:id="rId3"/>
              </a:rPr>
              <a:t>/</a:t>
            </a:r>
            <a:r>
              <a:rPr lang="en-US" b="1" u="sng" dirty="0" err="1">
                <a:latin typeface="Calibri" panose="020F0502020204030204" pitchFamily="34" charset="0"/>
                <a:hlinkClick r:id="rId3"/>
              </a:rPr>
              <a:t>analiz</a:t>
            </a:r>
            <a:r>
              <a:rPr lang="ru-RU" b="1" u="sng" dirty="0">
                <a:latin typeface="Calibri" panose="020F0502020204030204" pitchFamily="34" charset="0"/>
                <a:hlinkClick r:id="rId3"/>
              </a:rPr>
              <a:t>_</a:t>
            </a:r>
            <a:r>
              <a:rPr lang="en-US" b="1" u="sng" dirty="0">
                <a:latin typeface="Calibri" panose="020F0502020204030204" pitchFamily="34" charset="0"/>
                <a:hlinkClick r:id="rId3"/>
              </a:rPr>
              <a:t>RIP</a:t>
            </a:r>
            <a:r>
              <a:rPr lang="ru-RU" b="1" u="sng" dirty="0">
                <a:latin typeface="Calibri" panose="020F0502020204030204" pitchFamily="34" charset="0"/>
                <a:hlinkClick r:id="rId3"/>
              </a:rPr>
              <a:t>.</a:t>
            </a:r>
            <a:r>
              <a:rPr lang="en-US" b="1" u="sng" dirty="0">
                <a:latin typeface="Calibri" panose="020F0502020204030204" pitchFamily="34" charset="0"/>
                <a:hlinkClick r:id="rId3"/>
              </a:rPr>
              <a:t>doc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09" y="144640"/>
            <a:ext cx="5710359" cy="57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5879712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3"/>
              </a:rPr>
              <a:t>http://mocdo.ggtu.ru/</a:t>
            </a:r>
            <a:r>
              <a:rPr lang="en-US" b="1" u="sng" dirty="0">
                <a:hlinkClick r:id="rId3"/>
              </a:rPr>
              <a:t>docs</a:t>
            </a:r>
            <a:r>
              <a:rPr lang="ru-RU" b="1" u="sng" dirty="0">
                <a:hlinkClick r:id="rId3"/>
              </a:rPr>
              <a:t>/</a:t>
            </a:r>
            <a:r>
              <a:rPr lang="ru-RU" b="1" u="sng" dirty="0" err="1">
                <a:hlinkClick r:id="rId3"/>
              </a:rPr>
              <a:t>proekt</a:t>
            </a:r>
            <a:r>
              <a:rPr lang="en-US" b="1" u="sng" dirty="0" err="1">
                <a:hlinkClick r:id="rId3"/>
              </a:rPr>
              <a:t>i</a:t>
            </a:r>
            <a:r>
              <a:rPr lang="ru-RU" b="1" u="sng" dirty="0">
                <a:hlinkClick r:id="rId3"/>
              </a:rPr>
              <a:t>/</a:t>
            </a:r>
            <a:r>
              <a:rPr lang="en-US" b="1" u="sng" dirty="0" err="1">
                <a:hlinkClick r:id="rId3"/>
              </a:rPr>
              <a:t>programma</a:t>
            </a:r>
            <a:r>
              <a:rPr lang="ru-RU" b="1" u="sng" dirty="0">
                <a:hlinkClick r:id="rId3"/>
              </a:rPr>
              <a:t>.</a:t>
            </a:r>
            <a:r>
              <a:rPr lang="en-US" b="1" u="sng" dirty="0">
                <a:hlinkClick r:id="rId3"/>
              </a:rPr>
              <a:t>doc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431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913"/>
            <a:ext cx="5616624" cy="594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606313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http://mocdo.ggtu.ru/docs/proekti/met_materiali.doc</a:t>
            </a:r>
            <a:endParaRPr lang="ru-RU" b="1" dirty="0"/>
          </a:p>
          <a:p>
            <a:r>
              <a:rPr lang="en-US" b="1" dirty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775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92888" cy="4896544"/>
          </a:xfrm>
        </p:spPr>
        <p:txBody>
          <a:bodyPr/>
          <a:lstStyle/>
          <a:p>
            <a:r>
              <a:rPr lang="ru-RU" sz="2800" dirty="0" smtClean="0"/>
              <a:t>Материалы проекта использовались при разработке профессиональной  образовательной программы повышения квалификации педагогов дошкольного образования </a:t>
            </a:r>
          </a:p>
          <a:p>
            <a:pPr marL="82550" indent="0">
              <a:buNone/>
            </a:pPr>
            <a:r>
              <a:rPr lang="ru-RU" sz="2800" b="1" cap="all" dirty="0" smtClean="0"/>
              <a:t>«</a:t>
            </a:r>
            <a:r>
              <a:rPr lang="ru-RU" sz="2800" b="1" i="1" dirty="0"/>
              <a:t>П</a:t>
            </a:r>
            <a:r>
              <a:rPr lang="ru-RU" sz="2800" b="1" i="1" dirty="0" smtClean="0"/>
              <a:t>рактика инклюзивного образования в дошкольной образовательной организации</a:t>
            </a:r>
            <a:r>
              <a:rPr lang="ru-RU" sz="2800" b="1" cap="all" dirty="0" smtClean="0"/>
              <a:t>».</a:t>
            </a:r>
          </a:p>
          <a:p>
            <a:r>
              <a:rPr lang="ru-RU" sz="2800" dirty="0" smtClean="0"/>
              <a:t>Программа предназначена для воспитателей, методистов и руководителей дошкольных организаций.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72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4608512"/>
          </a:xfrm>
        </p:spPr>
        <p:txBody>
          <a:bodyPr/>
          <a:lstStyle/>
          <a:p>
            <a:r>
              <a:rPr lang="ru-RU" sz="2800" dirty="0" smtClean="0"/>
              <a:t>По материалам проекта опубликована статья в научном журнале «Вестник ГГТУ:</a:t>
            </a:r>
          </a:p>
          <a:p>
            <a:endParaRPr lang="ru-RU" sz="2800" b="1" dirty="0" smtClean="0"/>
          </a:p>
          <a:p>
            <a:pPr marL="82550" indent="0">
              <a:buNone/>
            </a:pPr>
            <a:r>
              <a:rPr lang="ru-RU" sz="2400" b="1" dirty="0" smtClean="0"/>
              <a:t>Зеленкова Т.В., Селезнева Е.В. </a:t>
            </a:r>
            <a:r>
              <a:rPr lang="ru-RU" sz="2800" b="1" dirty="0" smtClean="0"/>
              <a:t>П</a:t>
            </a:r>
            <a:r>
              <a:rPr lang="ru-RU" sz="2400" b="1" dirty="0" smtClean="0"/>
              <a:t>сихолого-педагогическое сопровождение семьи ребенка дошкольного возраста с ограниченными возможностями здоровья  // </a:t>
            </a:r>
            <a:r>
              <a:rPr lang="ru-RU" sz="2200" dirty="0" smtClean="0"/>
              <a:t>Вестник ГГТУ, </a:t>
            </a:r>
            <a:r>
              <a:rPr lang="ru-RU" sz="2200" dirty="0" smtClean="0">
                <a:latin typeface="Calibri" panose="020F0502020204030204" pitchFamily="34" charset="0"/>
              </a:rPr>
              <a:t>2016. №4.</a:t>
            </a:r>
          </a:p>
          <a:p>
            <a:pPr marL="82550" indent="0"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 С. 35-39.</a:t>
            </a:r>
          </a:p>
          <a:p>
            <a:pPr marL="82550"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hlinkClick r:id="rId2"/>
              </a:rPr>
              <a:t>http://evestnik.ggtu.ru/wp-content/uploads/2017/01/pedpsih_4_2016.pdf</a:t>
            </a:r>
            <a:endParaRPr lang="ru-RU" sz="2400" b="1" dirty="0" smtClean="0">
              <a:latin typeface="Calibri" panose="020F0502020204030204" pitchFamily="34" charset="0"/>
            </a:endParaRPr>
          </a:p>
          <a:p>
            <a:pPr marL="82550" indent="0">
              <a:buNone/>
            </a:pPr>
            <a:endParaRPr lang="ru-RU" sz="22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7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048"/>
            <a:ext cx="8172400" cy="23622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проекте отражена динамика </a:t>
            </a:r>
            <a:r>
              <a:rPr lang="ru-RU" sz="2800" b="1" dirty="0">
                <a:effectLst/>
              </a:rPr>
              <a:t>роста потребности в использовании технологий для психолого-педагогической  и коррекционной поддержки детей с ограниченными возможностями </a:t>
            </a:r>
            <a:r>
              <a:rPr lang="ru-RU" sz="2800" b="1" dirty="0" smtClean="0">
                <a:effectLst/>
              </a:rPr>
              <a:t>здоровья в Московской области</a:t>
            </a:r>
            <a:endParaRPr lang="ru-RU" sz="2800" b="1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6" y="2420889"/>
            <a:ext cx="7123238" cy="43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2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692696"/>
            <a:ext cx="7344817" cy="511256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Calibri" panose="020F0502020204030204" pitchFamily="34" charset="0"/>
              </a:rPr>
              <a:t>Отражен опыт лучших проектов</a:t>
            </a:r>
            <a:br>
              <a:rPr lang="ru-RU" sz="3600" b="1" i="1" dirty="0" smtClean="0">
                <a:latin typeface="Calibri" panose="020F0502020204030204" pitchFamily="34" charset="0"/>
              </a:rPr>
            </a:br>
            <a:r>
              <a:rPr lang="ru-RU" sz="3600" b="1" i="1" dirty="0" smtClean="0">
                <a:latin typeface="Calibri" panose="020F0502020204030204" pitchFamily="34" charset="0"/>
              </a:rPr>
              <a:t/>
            </a:r>
            <a:br>
              <a:rPr lang="ru-RU" sz="3600" b="1" i="1" dirty="0" smtClean="0">
                <a:latin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</a:rPr>
              <a:t>в области обеспечения психолого-педагогической  и коррекционной поддержки детей с ограниченными  возможностями здоровья среди победителей конкурса  </a:t>
            </a:r>
            <a:r>
              <a:rPr lang="ru-RU" sz="2800" dirty="0" smtClean="0">
                <a:effectLst/>
                <a:latin typeface="Calibri" panose="020F0502020204030204" pitchFamily="34" charset="0"/>
              </a:rPr>
              <a:t>дошкольных </a:t>
            </a:r>
            <a:r>
              <a:rPr lang="ru-RU" sz="2800" dirty="0">
                <a:effectLst/>
                <a:latin typeface="Calibri" panose="020F0502020204030204" pitchFamily="34" charset="0"/>
              </a:rPr>
              <a:t>образовательных организаций муниципальных образований Московской области на присвоение статуса Региональной инновационной </a:t>
            </a:r>
            <a:r>
              <a:rPr lang="ru-RU" sz="2800" dirty="0" smtClean="0">
                <a:effectLst/>
                <a:latin typeface="Calibri" panose="020F0502020204030204" pitchFamily="34" charset="0"/>
              </a:rPr>
              <a:t>площадки Московской области в 2014-2016 </a:t>
            </a:r>
            <a:r>
              <a:rPr lang="ru-RU" sz="2800" dirty="0" err="1" smtClean="0">
                <a:effectLst/>
                <a:latin typeface="Calibri" panose="020F0502020204030204" pitchFamily="34" charset="0"/>
              </a:rPr>
              <a:t>г.г</a:t>
            </a:r>
            <a:r>
              <a:rPr lang="ru-RU" sz="2800" dirty="0" smtClean="0">
                <a:effectLst/>
                <a:latin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5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53" y="548680"/>
            <a:ext cx="8100392" cy="612068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Повышение компетенции родителей в вопросах обучения и воспитания детей с ограниченными возможностями здоровья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8255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Муниципальное дошкольное образовательное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учреждение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Детский сад «Радуга» Городского округа Бронницы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«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Вариативная модель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экстернальной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интеграции детей с ограниченными возможностями здоровья в ДОО комбинированного вида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»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8255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Муниципальное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дошкольное образовательное учреждение </a:t>
            </a:r>
          </a:p>
          <a:p>
            <a:pPr marL="8255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детский сад комбинированного вида № 79 Раменского муниципального района</a:t>
            </a:r>
          </a:p>
          <a:p>
            <a:pPr marL="8255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818834" cy="72008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Проект «Кем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быть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?»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5088965" cy="32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700808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 algn="ctr"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Муниципальное бюджетное дошкольное образовательное учреждение детский сад № 8 Красногорского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9007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834" cy="230425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Проект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«Дошкольная образовательная организация как эффективная модель инклюзивной образовательной среды в условиях реализации ФГОС дошкольного образования»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82550" indent="0" algn="ctr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72696"/>
            <a:ext cx="5089773" cy="381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843724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Муниципальное автономное дошкольное образовательное учреждение Детский сад комбинированного вида № 7 «Радуга» Ступинского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6723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9350" cy="1143000"/>
          </a:xfrm>
        </p:spPr>
        <p:txBody>
          <a:bodyPr/>
          <a:lstStyle/>
          <a:p>
            <a:pPr algn="ctr"/>
            <a:r>
              <a:rPr lang="ru-RU" i="1" dirty="0" smtClean="0"/>
              <a:t>Перечень ключевых слов: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9350" cy="4800600"/>
          </a:xfrm>
        </p:spPr>
        <p:txBody>
          <a:bodyPr/>
          <a:lstStyle/>
          <a:p>
            <a:r>
              <a:rPr lang="ru-RU" dirty="0"/>
              <a:t>дошкольное образование</a:t>
            </a:r>
            <a:r>
              <a:rPr lang="ru-RU" b="1" dirty="0"/>
              <a:t>, </a:t>
            </a:r>
            <a:r>
              <a:rPr lang="ru-RU" dirty="0"/>
              <a:t>ограниченные возможности здоровья, нарушения развития, методическое обеспечение, модульная программа,  психолого-педагогическая поддержка, коррекционная поддержка, участие родителей.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001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65" y="332656"/>
            <a:ext cx="7818834" cy="108012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Проект «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Создание модели инклюзивного детского сада – «Детский сад для всех!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82550" indent="0" algn="ctr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0">
              <a:buNone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Муниципальное бюджетное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дошкольное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образовательное учреждение Детский сад №17 «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</a:rPr>
              <a:t>Журавушка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» Городского округа Коломна</a:t>
            </a:r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39" y="1772816"/>
            <a:ext cx="497686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6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Цель работы: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9350" cy="43574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разработка методического обеспечения психолого-педагогической  и коррекционной поддержки при получении дошкольного образования детьми с ограниченными возможностями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350" cy="1143000"/>
          </a:xfrm>
        </p:spPr>
        <p:txBody>
          <a:bodyPr/>
          <a:lstStyle/>
          <a:p>
            <a:pPr algn="ctr"/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5256584"/>
          </a:xfrm>
        </p:spPr>
        <p:txBody>
          <a:bodyPr/>
          <a:lstStyle/>
          <a:p>
            <a:pPr marL="82550" lvl="0" indent="0">
              <a:buNone/>
            </a:pPr>
            <a:r>
              <a:rPr lang="ru-RU" sz="2200" b="1" dirty="0" smtClean="0"/>
              <a:t>Провести анализ:</a:t>
            </a:r>
          </a:p>
          <a:p>
            <a:pPr lvl="0"/>
            <a:r>
              <a:rPr lang="ru-RU" sz="2200" dirty="0" smtClean="0"/>
              <a:t>зарубежного опыта разработки </a:t>
            </a:r>
            <a:r>
              <a:rPr lang="ru-RU" sz="2200" dirty="0"/>
              <a:t>методического обеспечения психолого-педагогической  и коррекционной поддержки  при получении дошкольного образования детьми с ограниченными возможностями здоровья; </a:t>
            </a:r>
          </a:p>
          <a:p>
            <a:pPr lvl="0"/>
            <a:r>
              <a:rPr lang="ru-RU" sz="2200" dirty="0" smtClean="0"/>
              <a:t>опыта </a:t>
            </a:r>
            <a:r>
              <a:rPr lang="ru-RU" sz="2200" dirty="0"/>
              <a:t>разработки методического обеспечения психолого-педагогической  и коррекционной поддержки  при получении дошкольного образования детьми с ограниченными возможностями здоровья в России;  </a:t>
            </a:r>
          </a:p>
          <a:p>
            <a:pPr lvl="0"/>
            <a:r>
              <a:rPr lang="ru-RU" sz="2200" dirty="0" smtClean="0"/>
              <a:t>опыта </a:t>
            </a:r>
            <a:r>
              <a:rPr lang="ru-RU" sz="2200" dirty="0"/>
              <a:t>лучших ДОО Московской области, являющихся победителями областного конкурса и имеющих статус региональной инновационной площадки (РИП)  Московской области, по использованию технологий  психолого-педагогической  и коррекционной </a:t>
            </a:r>
            <a:r>
              <a:rPr lang="ru-RU" sz="2200" dirty="0" smtClean="0"/>
              <a:t>поддержки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58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468" y="476672"/>
            <a:ext cx="8100392" cy="6264696"/>
          </a:xfrm>
        </p:spPr>
        <p:txBody>
          <a:bodyPr/>
          <a:lstStyle/>
          <a:p>
            <a:pPr marL="82550" lvl="0" indent="0">
              <a:buNone/>
            </a:pPr>
            <a:r>
              <a:rPr lang="ru-RU" sz="2200" b="1" dirty="0" smtClean="0"/>
              <a:t>Разработать:</a:t>
            </a:r>
          </a:p>
          <a:p>
            <a:pPr lvl="0"/>
            <a:r>
              <a:rPr lang="ru-RU" sz="2200" dirty="0" smtClean="0"/>
              <a:t>комплексно-целевую </a:t>
            </a:r>
            <a:r>
              <a:rPr lang="ru-RU" sz="2200" dirty="0"/>
              <a:t>программу «Модульная система деятельности дошкольной образовательной организации для обеспечения психолого-педагогической  и коррекционной поддержки детей с ограниченными возможностями здоровья»;</a:t>
            </a:r>
          </a:p>
          <a:p>
            <a:pPr lvl="0"/>
            <a:r>
              <a:rPr lang="ru-RU" sz="2200" dirty="0" smtClean="0"/>
              <a:t>критерии </a:t>
            </a:r>
            <a:r>
              <a:rPr lang="ru-RU" sz="2200" dirty="0"/>
              <a:t>и показатели оценки ожидаемых результатов с точки зрения динамики индивидуального развития ребенка, качества взаимодействия специалистов, уровня удовлетворенности </a:t>
            </a:r>
            <a:r>
              <a:rPr lang="ru-RU" sz="2200" dirty="0" smtClean="0"/>
              <a:t>родителей.</a:t>
            </a:r>
            <a:endParaRPr lang="ru-RU" sz="2200" dirty="0"/>
          </a:p>
          <a:p>
            <a:pPr marL="82550" lvl="0" indent="0">
              <a:buNone/>
            </a:pPr>
            <a:endParaRPr lang="ru-RU" sz="2200" b="1" dirty="0" smtClean="0"/>
          </a:p>
          <a:p>
            <a:pPr marL="82550" lvl="0" indent="0">
              <a:buNone/>
            </a:pPr>
            <a:r>
              <a:rPr lang="ru-RU" sz="2200" b="1" dirty="0" smtClean="0"/>
              <a:t>Подготовить:</a:t>
            </a:r>
          </a:p>
          <a:p>
            <a:pPr lvl="0"/>
            <a:r>
              <a:rPr lang="ru-RU" sz="2200" dirty="0" smtClean="0"/>
              <a:t>иллюстративно-методические </a:t>
            </a:r>
            <a:r>
              <a:rPr lang="ru-RU" sz="2200" dirty="0"/>
              <a:t>материалы для руководителей, педагогов и психологов дошкольных образовательных организаций в Московской области,  обеспечивающие реализацию комплексно-целевой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39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350" cy="1008112"/>
          </a:xfrm>
        </p:spPr>
        <p:txBody>
          <a:bodyPr/>
          <a:lstStyle/>
          <a:p>
            <a:pPr algn="ctr"/>
            <a:r>
              <a:rPr lang="ru-RU" b="1" i="1" dirty="0" smtClean="0"/>
              <a:t>Продукты: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8244408" cy="5445224"/>
          </a:xfrm>
        </p:spPr>
        <p:txBody>
          <a:bodyPr/>
          <a:lstStyle/>
          <a:p>
            <a:r>
              <a:rPr lang="ru-RU" sz="2000" dirty="0" smtClean="0"/>
              <a:t>аналитическая записка </a:t>
            </a:r>
            <a:r>
              <a:rPr lang="ru-RU" sz="2000" dirty="0"/>
              <a:t>«Анализ зарубежного опыта разработки методического обеспечения психолого-педагогической  и коррекционной поддержки при получении дошкольного образования детьми с ограниченными возможностями здоровья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аналитическая записка </a:t>
            </a:r>
            <a:r>
              <a:rPr lang="ru-RU" sz="2000" dirty="0"/>
              <a:t>«Анализ опыта разработки методического обеспечения психолого-педагогической и коррекционной поддержки при получении дошкольного образования детьми с ограниченными возможностями здоровья в Российской Федерации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аналитическая записка </a:t>
            </a:r>
            <a:r>
              <a:rPr lang="ru-RU" sz="2000" dirty="0"/>
              <a:t>«Анализ опыта использования методического инструментария для обеспечения психолого-педагогической  и коррекционной поддержки детей с ограниченными возможностями здоровья в дошкольных образовательных организациях, являющихся победителями конкурса дошкольных образовательных организаций муниципальных образований Московской области на присвоение статуса Региональной инновационной площадки Московской области</a:t>
            </a:r>
            <a:r>
              <a:rPr lang="ru-RU" sz="2000" dirty="0" smtClean="0"/>
              <a:t>»;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663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920880" cy="4536504"/>
          </a:xfrm>
        </p:spPr>
        <p:txBody>
          <a:bodyPr/>
          <a:lstStyle/>
          <a:p>
            <a:r>
              <a:rPr lang="ru-RU" sz="2100" dirty="0" smtClean="0"/>
              <a:t>комплексно-целевая программа </a:t>
            </a:r>
            <a:r>
              <a:rPr lang="ru-RU" sz="2100" dirty="0"/>
              <a:t>сопровождения детей с ограниченными возможностями здоровья «Модульная система деятельности дошкольной образовательной организации для обеспечения психолого-педагогической  и коррекционной поддержки детей с ограниченными возможностями здоровья</a:t>
            </a:r>
            <a:r>
              <a:rPr lang="ru-RU" sz="2100" dirty="0" smtClean="0"/>
              <a:t>»;</a:t>
            </a:r>
            <a:endParaRPr lang="ru-RU" sz="2100" dirty="0"/>
          </a:p>
          <a:p>
            <a:r>
              <a:rPr lang="ru-RU" sz="2100" dirty="0" smtClean="0"/>
              <a:t>иллюстративно-методические </a:t>
            </a:r>
            <a:r>
              <a:rPr lang="ru-RU" sz="2100" dirty="0"/>
              <a:t>материалы, обеспечивающие реализацию комплексно-целевой программы сопровождения детей с ограниченными возможностями здоровья «Модульная система деятельности дошкольной образовательной организации для обеспечения психолого-педагогической и коррекционной поддержки детей с ограниченными возможностями здоровья</a:t>
            </a:r>
            <a:r>
              <a:rPr lang="ru-RU" sz="2100" dirty="0" smtClean="0"/>
              <a:t>».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94541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350" cy="1143000"/>
          </a:xfrm>
        </p:spPr>
        <p:txBody>
          <a:bodyPr/>
          <a:lstStyle/>
          <a:p>
            <a:pPr algn="ctr"/>
            <a:r>
              <a:rPr lang="ru-RU" b="1" i="1" dirty="0" smtClean="0"/>
              <a:t>Эффекты: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128" y="1268760"/>
            <a:ext cx="7597352" cy="5400600"/>
          </a:xfrm>
        </p:spPr>
        <p:txBody>
          <a:bodyPr/>
          <a:lstStyle/>
          <a:p>
            <a:r>
              <a:rPr lang="ru-RU" sz="2800" dirty="0" smtClean="0"/>
              <a:t>На сайте Московского  областного центра дошкольного образования (МОЦДО) создан ресурс «Научные проекты» для диссеминации лучших педагогических практик региона и научно-методических разработок в области </a:t>
            </a:r>
            <a:r>
              <a:rPr lang="ru-RU" sz="2800" dirty="0"/>
              <a:t>психолого-педагогической  и коррекционной поддержки при получении дошкольного образования детьми с ограниченными возможностями </a:t>
            </a:r>
            <a:r>
              <a:rPr lang="ru-RU" sz="2800" dirty="0" smtClean="0"/>
              <a:t>здоровья.</a:t>
            </a:r>
          </a:p>
          <a:p>
            <a:pPr marL="82550" indent="0">
              <a:buNone/>
            </a:pPr>
            <a:r>
              <a:rPr lang="en-US" sz="2400" b="1" dirty="0" smtClean="0">
                <a:hlinkClick r:id="rId3"/>
              </a:rPr>
              <a:t>http://mocdo.ggtu.ru/index.php/deyatelnost/nauchnye-proekty</a:t>
            </a:r>
            <a:endParaRPr lang="ru-RU" sz="2400" b="1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2203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221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 ресурсе опубликованы материалы проекта: 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24" y="1340768"/>
            <a:ext cx="7560840" cy="506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52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739</Words>
  <Application>Microsoft Office PowerPoint</Application>
  <PresentationFormat>Экран (4:3)</PresentationFormat>
  <Paragraphs>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Отчет о выполнении научно-исследовательских работ</vt:lpstr>
      <vt:lpstr>Перечень ключевых слов:</vt:lpstr>
      <vt:lpstr>Цель работы:</vt:lpstr>
      <vt:lpstr>Задачи:</vt:lpstr>
      <vt:lpstr>Презентация PowerPoint</vt:lpstr>
      <vt:lpstr>Продукты:</vt:lpstr>
      <vt:lpstr>Презентация PowerPoint</vt:lpstr>
      <vt:lpstr>Эффекты:</vt:lpstr>
      <vt:lpstr>На ресурсе опубликованы материалы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проекте отражена динамика роста потребности в использовании технологий для психолого-педагогической  и коррекционной поддержки детей с ограниченными возможностями здоровья в Московской области</vt:lpstr>
      <vt:lpstr>Отражен опыт лучших проектов  в области обеспечения психолого-педагогической  и коррекционной поддержки детей с ограниченными  возможностями здоровья среди победителей конкурса  дошкольных образовательных организаций муниципальных образований Московской области на присвоение статуса Региональной инновационной площадки Московской области в 2014-2016 г.г.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научно-исследовательских работ</dc:title>
  <dc:creator>Tata</dc:creator>
  <cp:lastModifiedBy>Tata</cp:lastModifiedBy>
  <cp:revision>24</cp:revision>
  <dcterms:created xsi:type="dcterms:W3CDTF">2017-01-18T07:14:04Z</dcterms:created>
  <dcterms:modified xsi:type="dcterms:W3CDTF">2017-01-18T13:26:44Z</dcterms:modified>
</cp:coreProperties>
</file>