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1" r:id="rId2"/>
    <p:sldId id="332" r:id="rId3"/>
    <p:sldId id="335" r:id="rId4"/>
    <p:sldId id="333" r:id="rId5"/>
    <p:sldId id="337" r:id="rId6"/>
    <p:sldId id="334" r:id="rId7"/>
    <p:sldId id="336" r:id="rId8"/>
    <p:sldId id="309" r:id="rId9"/>
    <p:sldId id="326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cer" initials="A" lastIdx="0" clrIdx="0"/>
  <p:cmAuthor id="1" name="PC071K" initials="P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1F497D"/>
    <a:srgbClr val="D0DBE2"/>
    <a:srgbClr val="CCEC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5266" autoAdjust="0"/>
  </p:normalViewPr>
  <p:slideViewPr>
    <p:cSldViewPr>
      <p:cViewPr>
        <p:scale>
          <a:sx n="84" d="100"/>
          <a:sy n="84" d="100"/>
        </p:scale>
        <p:origin x="-95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E52724-57DC-E649-B773-BF0F074EEB4F}" type="datetimeFigureOut">
              <a:rPr lang="ru-RU" smtClean="0"/>
              <a:pPr/>
              <a:t>09.01.2018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5B94F-8D09-F24A-B08B-AC693E255B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5383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8ACCE-E808-4F20-BE50-EDAAE32B3BF3}" type="datetimeFigureOut">
              <a:rPr lang="ru-RU" smtClean="0"/>
              <a:pPr/>
              <a:t>09.01.2018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710"/>
            <a:ext cx="5438775" cy="4466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326B0-5CA2-48A0-A01F-3AD92C9741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0698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ru-RU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326B0-5CA2-48A0-A01F-3AD92C97415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444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ru-RU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326B0-5CA2-48A0-A01F-3AD92C97415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624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ru-RU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326B0-5CA2-48A0-A01F-3AD92C97415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306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ru-RU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326B0-5CA2-48A0-A01F-3AD92C97415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983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ru-RU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326B0-5CA2-48A0-A01F-3AD92C974157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983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ru-RU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326B0-5CA2-48A0-A01F-3AD92C974157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6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ru-RU" sz="2000" b="1" i="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r>
              <a:rPr lang="ru-RU" sz="2000" b="1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 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</a:p>
          <a:p>
            <a:pPr marL="457200" indent="-457200" algn="just">
              <a:buNone/>
            </a:pPr>
            <a:endParaRPr lang="ru-RU" sz="2000" b="0" i="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endParaRPr lang="ru-RU" sz="2000" b="0" i="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"/>
            <a:endParaRPr lang="ru-RU" sz="20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326B0-5CA2-48A0-A01F-3AD92C97415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4791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ru-RU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326B0-5CA2-48A0-A01F-3AD92C974157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167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ru-RU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326B0-5CA2-48A0-A01F-3AD92C974157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482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05.05.2014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6B5E-1999-4662-93D4-013C00B97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05.05.2014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6B5E-1999-4662-93D4-013C00B97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05.05.2014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6B5E-1999-4662-93D4-013C00B97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05.05.2014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6B5E-1999-4662-93D4-013C00B97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05.05.2014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6B5E-1999-4662-93D4-013C00B97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05.05.2014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6B5E-1999-4662-93D4-013C00B97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05.05.2014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6B5E-1999-4662-93D4-013C00B97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05.05.2014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6B5E-1999-4662-93D4-013C00B97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05.05.2014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6B5E-1999-4662-93D4-013C00B97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05.05.2014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6B5E-1999-4662-93D4-013C00B97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05.05.2014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6B5E-1999-4662-93D4-013C00B97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4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05.05.2014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86B5E-1999-4662-93D4-013C00B97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entrdo@mgogi.r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29368" y="944724"/>
            <a:ext cx="8820980" cy="5472608"/>
          </a:xfrm>
          <a:solidFill>
            <a:srgbClr val="CCECFF"/>
          </a:solidFill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подготовке конкурсной</a:t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документации</a:t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участия в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областном конкурсе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дошкольных образовательных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муниципальных образований Московской области на присвоение статуса Региональной инновационной площадки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-3222"/>
            <a:ext cx="9144000" cy="76792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ГОУ ВО МО </a:t>
            </a:r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«Государственный гуманитарно-технологический университет»</a:t>
            </a:r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Московский областной центр дошкольного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76691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29368" y="944724"/>
            <a:ext cx="8820980" cy="5472608"/>
          </a:xfrm>
          <a:solidFill>
            <a:srgbClr val="CCECFF"/>
          </a:solidFill>
        </p:spPr>
        <p:txBody>
          <a:bodyPr>
            <a:noAutofit/>
          </a:bodyPr>
          <a:lstStyle/>
          <a:p>
            <a:pPr lvl="0" indent="450000">
              <a:spcBef>
                <a:spcPct val="20000"/>
              </a:spcBef>
            </a:pPr>
            <a:r>
              <a:rPr lang="ru-RU" sz="33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 </a:t>
            </a:r>
            <a:r>
              <a:rPr lang="ru-RU" sz="33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2018 </a:t>
            </a:r>
            <a:r>
              <a:rPr lang="ru-RU" sz="33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году в конкурсном отборе могут принять участие муниципальные </a:t>
            </a:r>
            <a:r>
              <a:rPr lang="ru-RU" sz="33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организации</a:t>
            </a:r>
            <a:r>
              <a:rPr lang="ru-RU" sz="33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, отвечающие утвержденным условиям, </a:t>
            </a:r>
            <a:r>
              <a:rPr lang="ru-RU" sz="4100" b="1" u="sng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за исключением организаций, </a:t>
            </a:r>
            <a:r>
              <a:rPr lang="ru-RU" sz="4100" b="1" u="sng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победивших в конкурсе </a:t>
            </a:r>
            <a:r>
              <a:rPr lang="ru-RU" sz="4100" b="1" u="sng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2015, 2016, 2017 годов</a:t>
            </a:r>
            <a:r>
              <a:rPr lang="ru-RU" sz="4100" b="1" u="sng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br>
              <a:rPr lang="ru-RU" sz="4100" b="1" u="sng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-3222"/>
            <a:ext cx="9144000" cy="76792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ГОУ ВО МО </a:t>
            </a:r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«Государственный гуманитарно-технологический университет»</a:t>
            </a:r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Московский областной центр дошкольного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90985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29368" y="944724"/>
            <a:ext cx="8820980" cy="5472608"/>
          </a:xfrm>
          <a:solidFill>
            <a:srgbClr val="CCECFF"/>
          </a:solidFill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1. В </a:t>
            </a: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заявке заявителя 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вся запрашиваемая информация должна быть достоверной и актуальной: номер телефона с междугородним кодом, адрес действующего сайта </a:t>
            </a: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образовательной организации</a:t>
            </a:r>
            <a:b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2. </a:t>
            </a:r>
            <a:r>
              <a:rPr lang="ru-RU" sz="3000" b="1" i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Заявителем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является </a:t>
            </a:r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Управление образования.</a:t>
            </a:r>
            <a:b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-3222"/>
            <a:ext cx="9144000" cy="76792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ГОУ ВО МО </a:t>
            </a:r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«Государственный гуманитарно-технологический  университет»</a:t>
            </a:r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Московский областной центр дошкольного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46180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29368" y="944724"/>
            <a:ext cx="8820980" cy="5472608"/>
          </a:xfrm>
          <a:solidFill>
            <a:srgbClr val="CCECFF"/>
          </a:solidFill>
        </p:spPr>
        <p:txBody>
          <a:bodyPr>
            <a:noAutofit/>
          </a:bodyPr>
          <a:lstStyle/>
          <a:p>
            <a:pPr marL="342900" lvl="0" indent="-342900" algn="l">
              <a:spcBef>
                <a:spcPct val="20000"/>
              </a:spcBef>
            </a:pPr>
            <a:r>
              <a:rPr lang="ru-RU" sz="2500" b="1" i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 Заявителем может быть только орган местного самоуправления муниципального образования Московской области, осуществляющий управление в сфере образования.</a:t>
            </a:r>
            <a:br>
              <a:rPr lang="ru-RU" sz="25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5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2. Копии правоустанавливающих документов 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(лицензия, устав) должны 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быть с 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приложениями. 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-3222"/>
            <a:ext cx="9144000" cy="76792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ГОУ ВО МО </a:t>
            </a:r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«Государственный гуманитарно-технологический университет»</a:t>
            </a:r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Московский областной центр дошкольного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39864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29368" y="944724"/>
            <a:ext cx="8820980" cy="5472608"/>
          </a:xfrm>
          <a:solidFill>
            <a:srgbClr val="CCECFF"/>
          </a:solidFill>
        </p:spPr>
        <p:txBody>
          <a:bodyPr>
            <a:noAutofit/>
          </a:bodyPr>
          <a:lstStyle/>
          <a:p>
            <a:pPr marL="342900" lvl="0" indent="-342900" algn="l">
              <a:spcBef>
                <a:spcPct val="20000"/>
              </a:spcBef>
            </a:pPr>
            <a:r>
              <a:rPr lang="ru-RU" sz="3600" b="1" i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2500" b="1" i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lang="ru-RU" sz="2500" b="1" u="sng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Видеоролик,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отражающий основные характеристики Проекта, продолжительностью не более 3-х минут, размещается участником Конкурса самостоятельно в сети Интернет </a:t>
            </a:r>
            <a:r>
              <a:rPr lang="ru-RU" sz="2500" b="1" u="sng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на ресурсе </a:t>
            </a:r>
            <a:r>
              <a:rPr lang="en-US" sz="2500" b="1" u="sng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http   www.youtube.com</a:t>
            </a:r>
            <a:r>
              <a:rPr lang="ru-RU" sz="2500" b="1" u="sng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500" b="1" u="sng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2.</a:t>
            </a:r>
            <a:r>
              <a:rPr lang="en-US" sz="25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500" b="1" u="sng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Действующая ссылка 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на видеоролик проекта указывается </a:t>
            </a:r>
            <a:r>
              <a:rPr lang="ru-RU" sz="2500" b="1" u="sng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 заявке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b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5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3. </a:t>
            </a:r>
            <a:r>
              <a:rPr lang="ru-RU" sz="2500" b="1" u="sng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Проект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размещается на </a:t>
            </a:r>
            <a:r>
              <a:rPr lang="ru-RU" sz="2500" b="1" u="sng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официальном сайте ДОО 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b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5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4. </a:t>
            </a:r>
            <a:r>
              <a:rPr lang="ru-RU" sz="25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Действующая ссылка 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размещенного проекта на сайте ДОО указывается </a:t>
            </a:r>
            <a:r>
              <a:rPr lang="ru-RU" sz="25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заявке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5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-3222"/>
            <a:ext cx="9144000" cy="76792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ГОУ ВО МО </a:t>
            </a:r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«Государственный гуманитарно-технологический университет»</a:t>
            </a:r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Московский областной центр дошкольного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57789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29368" y="944724"/>
            <a:ext cx="8820980" cy="5472608"/>
          </a:xfrm>
          <a:solidFill>
            <a:srgbClr val="CCECFF"/>
          </a:solidFill>
        </p:spPr>
        <p:txBody>
          <a:bodyPr>
            <a:noAutofit/>
          </a:bodyPr>
          <a:lstStyle/>
          <a:p>
            <a:pPr marL="342900" lvl="0" indent="-342900" algn="l">
              <a:spcBef>
                <a:spcPct val="20000"/>
              </a:spcBef>
            </a:pPr>
            <a:r>
              <a:rPr lang="ru-RU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Трудности при оформлении документов:</a:t>
            </a:r>
            <a:br>
              <a:rPr lang="ru-RU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 Внимательнее отбирать проекты по каждому из направлений;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Документы: заявка, перечень оборудования (подпись и печать </a:t>
            </a:r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начальника Управления образования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Документы: лицензия, устав (заверяется начальником Управления образования), титульный лист проекта (утверждается руководителем ДОО и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заверяется </a:t>
            </a:r>
            <a:r>
              <a:rPr lang="ru-RU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начальником Управления </a:t>
            </a:r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образования)</a:t>
            </a:r>
            <a:endParaRPr lang="ru-RU" sz="2400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-3222"/>
            <a:ext cx="9144000" cy="76792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ГОУ ВО МО </a:t>
            </a:r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«Государственный гуманитарно-технологический университет»</a:t>
            </a:r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Московский областной центр дошкольного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98101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9552" y="89248"/>
            <a:ext cx="8604448" cy="504517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Министерство образования Московской области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-3222"/>
            <a:ext cx="9144000" cy="9839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ГОУ ВО МО «Государственный гуманитарно-технологический университет»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Московский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областной центр дошкольного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образования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87924" y="1628800"/>
            <a:ext cx="885698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31540" y="1160747"/>
            <a:ext cx="8255260" cy="5544617"/>
          </a:xfrm>
        </p:spPr>
        <p:txBody>
          <a:bodyPr>
            <a:normAutofit fontScale="90000"/>
          </a:bodyPr>
          <a:lstStyle/>
          <a:p>
            <a:pPr algn="l">
              <a:lnSpc>
                <a:spcPts val="3700"/>
              </a:lnSpc>
            </a:pPr>
            <a:r>
              <a:rPr lang="ru-RU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замечания</a:t>
            </a:r>
            <a:br>
              <a:rPr lang="ru-RU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соответствует рекомендуемой структуре</a:t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объема представленных материалов</a:t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Наличие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большого количества фотографий в проекте</a:t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Срок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проектов не соответствует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рекомендациям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более 3 лет </a:t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Название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в точности повторяет название направления</a:t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02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251520" y="1124744"/>
            <a:ext cx="8820980" cy="5292588"/>
          </a:xfrm>
          <a:solidFill>
            <a:srgbClr val="CCECFF"/>
          </a:solidFill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Приглашаем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руководителей дошкольных образовательных организаций Московской области включаться в региональную инновационную деятельность и представлять свои проекты на Конкурс в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году.</a:t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и положение о Конкурсе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размещено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сайте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mocdo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ggtu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разделе «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Конкурсы и проекты»</a:t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Консультационная поддержка:</a:t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8-496-425-81-33 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centrdo@ggtu.ru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Контактные лица:</a:t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Гришина Галина Николаевна</a:t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Лялина Наталья Вячеславовна</a:t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-3222"/>
            <a:ext cx="9144000" cy="76792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ГОУ ВО МО </a:t>
            </a:r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«Государственный гуманитарно-технологический университет»</a:t>
            </a:r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Московский областной центр дошкольного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48806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231049" y="1196752"/>
            <a:ext cx="8820980" cy="3996444"/>
          </a:xfrm>
          <a:solidFill>
            <a:srgbClr val="CCECFF"/>
          </a:solidFill>
        </p:spPr>
        <p:txBody>
          <a:bodyPr>
            <a:noAutofit/>
          </a:bodyPr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БЛАГОДАРИМ </a:t>
            </a:r>
            <a:r>
              <a:rPr lang="ru-RU" sz="3600" b="1" i="1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ЗА ВНИМАНИЕ!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-3222"/>
            <a:ext cx="9144000" cy="76792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ГОУ ВО МО «Московский государственный областной гуманитарный институт»</a:t>
            </a:r>
          </a:p>
          <a:p>
            <a:pPr lvl="0" algn="ctr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Московский областной центр дошкольного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60500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5713</TotalTime>
  <Words>222</Words>
  <Application>Microsoft Office PowerPoint</Application>
  <PresentationFormat>Экран (4:3)</PresentationFormat>
  <Paragraphs>43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 подготовке конкурсной документации для участия в областном конкурсе дошкольных образовательных организаций муниципальных образований Московской области на присвоение статуса Региональной инновационной площадки в 2018 году</vt:lpstr>
      <vt:lpstr>В 2018 году в конкурсном отборе могут принять участие муниципальные организации, отвечающие утвержденным условиям, за исключением организаций, победивших в конкурсе 2015, 2016, 2017 годов. </vt:lpstr>
      <vt:lpstr>1. В заявке заявителя вся запрашиваемая информация должна быть достоверной и актуальной: номер телефона с междугородним кодом, адрес действующего сайта образовательной организации  2. Заявителем является Управление образования.  </vt:lpstr>
      <vt:lpstr>1. Заявителем может быть только орган местного самоуправления муниципального образования Московской области, осуществляющий управление в сфере образования.  2. Копии правоустанавливающих документов (лицензия, устав) должны быть с приложениями. </vt:lpstr>
      <vt:lpstr> 1. Видеоролик, отражающий основные характеристики Проекта, продолжительностью не более 3-х минут, размещается участником Конкурса самостоятельно в сети Интернет на ресурсе http   www.youtube.com  2. Действующая ссылка на видеоролик проекта указывается в заявке.  3. Проект размещается на официальном сайте ДОО .  4. Действующая ссылка размещенного проекта на сайте ДОО указывается в заявке.  </vt:lpstr>
      <vt:lpstr>Трудности при оформлении документов:  1.  Внимательнее отбирать проекты по каждому из направлений; 2. Документы: заявка, перечень оборудования (подпись и печать начальника Управления образования); 3. Документы: лицензия, устав (заверяется начальником Управления образования), титульный лист проекта (утверждается руководителем ДОО и заверяется начальником Управления образования)</vt:lpstr>
      <vt:lpstr>Основные замечания - Не соответствует рекомендуемой структуре - Превышение объема представленных материалов - Наличие большого количества фотографий в проекте - Срок реализации проектов не соответствует рекомендациям – более 3 лет  - Название проекта в точности повторяет название направления </vt:lpstr>
      <vt:lpstr>   Приглашаем руководителей дошкольных образовательных организаций Московской области включаться в региональную инновационную деятельность и представлять свои проекты на Конкурс в 2018 году.  Приказ и положение о Конкурсе размещено на сайте mocdo.ggtu.ru в разделе «Конкурсы и проекты»  Консультационная поддержка: 8-496-425-81-33  centrdo@ggtu.ru  Контактные лица: Гришина Галина Николаевна Лялина Наталья Вячеславовна    </vt:lpstr>
      <vt:lpstr>БЛАГОДАРИМ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Реорганизация системы начального и среднего профессионального образования  Московской области</dc:title>
  <dc:creator>PC149K</dc:creator>
  <cp:lastModifiedBy>user</cp:lastModifiedBy>
  <cp:revision>789</cp:revision>
  <cp:lastPrinted>2014-08-08T11:18:13Z</cp:lastPrinted>
  <dcterms:created xsi:type="dcterms:W3CDTF">2014-03-21T14:38:09Z</dcterms:created>
  <dcterms:modified xsi:type="dcterms:W3CDTF">2018-01-09T14:31:16Z</dcterms:modified>
</cp:coreProperties>
</file>