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0FB50-CF3C-40FD-AE2C-7C4E8EA1FB6B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ACD70-5BD8-4D59-A2AE-8C35D50493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825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ACD70-5BD8-4D59-A2AE-8C35D50493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7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1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05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11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25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38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2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03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850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7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72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96FB-A11F-4D4D-BF38-6DC09031CDB2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3242-C074-4A6C-88F0-DDC626EEE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57200"/>
            <a:ext cx="7560840" cy="28277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Слагаемые успешности педагогов в профессиональных конкурсах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426" y="3861048"/>
            <a:ext cx="8180014" cy="1800200"/>
          </a:xfrm>
        </p:spPr>
        <p:txBody>
          <a:bodyPr>
            <a:normAutofit/>
          </a:bodyPr>
          <a:lstStyle/>
          <a:p>
            <a:pPr algn="r"/>
            <a:r>
              <a:rPr lang="ru-RU" sz="2400" b="1" i="0" dirty="0" err="1">
                <a:solidFill>
                  <a:schemeClr val="accent6">
                    <a:lumMod val="50000"/>
                  </a:schemeClr>
                </a:solidFill>
              </a:rPr>
              <a:t>Гризик</a:t>
            </a:r>
            <a:r>
              <a:rPr lang="ru-RU" sz="2400" b="1" i="0" dirty="0">
                <a:solidFill>
                  <a:schemeClr val="accent6">
                    <a:lumMod val="50000"/>
                  </a:schemeClr>
                </a:solidFill>
              </a:rPr>
              <a:t> Татьяна Ивановна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1700" b="1" i="0" dirty="0">
                <a:solidFill>
                  <a:schemeClr val="accent6">
                    <a:lumMod val="50000"/>
                  </a:schemeClr>
                </a:solidFill>
              </a:rPr>
              <a:t>кандидат педагогических наук,</a:t>
            </a:r>
          </a:p>
          <a:p>
            <a:pPr algn="r"/>
            <a:r>
              <a:rPr lang="ru-RU" sz="1700" b="1" i="0" dirty="0">
                <a:solidFill>
                  <a:schemeClr val="accent6">
                    <a:lumMod val="50000"/>
                  </a:schemeClr>
                </a:solidFill>
              </a:rPr>
              <a:t>главный редактор журнала «Дошкольное воспитание»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843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Имидж педагога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7632848" cy="45693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Имидж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– эмоционально окрашенный стереотип восприятия человека коллегами, социальным окружением, массовым сознанием.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Имидж составляют: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природные качества,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социальные качества (коммуникабельность,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эмпатичность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рефлексивность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красноречие);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образованность,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профессиональная компетентность,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нравственные ценности,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владение технологиями принятия решений,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ориентация на достижения,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ответственность,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обязательность и др.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67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Всероссийский профессиональный конкурс «Воспитатель года России»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Первый тур (заочный)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включает в себя: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*«Интернет-портфолио».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*«Педагогическая находка»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*Эссе «Я - педагог».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*Визитная карточка (видеоролик).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Второй (очный) тур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Конкурса включает: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*«Мастер-класс»;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*«Педагогическое мероприятие с детьми».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Третий тур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(для лауреатов)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*Ток-шоу «Профессиональный разговор».</a:t>
            </a: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96752"/>
            <a:ext cx="1951037" cy="2609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918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056784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Акция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ИД «Воспитание дошкольника»</a:t>
            </a: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***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Только для педагогов Московской области!!!</a:t>
            </a:r>
            <a:endParaRPr lang="ru-RU" sz="2700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908720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1368152" cy="1923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1405092" cy="2016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116632"/>
            <a:ext cx="1619672" cy="707886"/>
          </a:xfrm>
          <a:prstGeom prst="rect">
            <a:avLst/>
          </a:prstGeom>
          <a:solidFill>
            <a:srgbClr val="FFFF99"/>
          </a:solidFill>
          <a:ln cmpd="thickThin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90 лет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1988840"/>
            <a:ext cx="6264696" cy="44319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Купон на скидку: 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msk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2018</a:t>
            </a:r>
            <a:endParaRPr lang="ru-RU" sz="7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Подписка на 2-е полугодие 2018 года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Журнал </a:t>
            </a:r>
            <a:r>
              <a:rPr lang="ru-RU" b="1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«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Дошкольное воспитание</a:t>
            </a:r>
            <a:r>
              <a:rPr lang="ru-RU" b="1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»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800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руб. =&gt; 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600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руб.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Журнал </a:t>
            </a:r>
            <a:r>
              <a:rPr lang="ru-RU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«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Ребёнок в детском саду</a:t>
            </a:r>
            <a:r>
              <a:rPr lang="ru-RU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руб. =&gt; 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500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руб.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Журнал</a:t>
            </a:r>
            <a:r>
              <a:rPr lang="ru-RU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«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Музыкальный руководитель</a:t>
            </a:r>
            <a:r>
              <a:rPr lang="ru-RU" dirty="0" smtClean="0">
                <a:solidFill>
                  <a:srgbClr val="393939"/>
                </a:solidFill>
                <a:ea typeface="Calibri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руб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.=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500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руб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 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оформлении электронной подписки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 сайте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www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b="1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dovosp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b="1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ru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введите код и получите скидку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Контакты 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для связи: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тел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 8-495-624-76-20, 8-495-624-75-12</a:t>
            </a:r>
            <a:endParaRPr lang="en-US" b="1" i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e-mail – info@dovosp.ru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167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57200"/>
            <a:ext cx="4896544" cy="534806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«В воспитании все должно основываться на личности воспитателя, потому что воспитательная сила изливается только из живого источника человеческой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личности»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(Ушинский К. Д.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Избр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пед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соч. - М. 1953. - Т. 1,-С. 266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2426" y="6093295"/>
            <a:ext cx="8180014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24744"/>
            <a:ext cx="2672625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235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57200"/>
            <a:ext cx="7416824" cy="8115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Кто он – успешный педагог?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49685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Успешность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 - одна из наиболее важных характеристик профессиональной деятельности</a:t>
            </a:r>
            <a:r>
              <a:rPr lang="ru-RU" b="1" i="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b="1" i="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Успешность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 - это характеристика профессиональной деятельности, включающая внешнюю оценку результата, достигнутого в ходе профессиональной деятельности, и оценку удовлетворенности специалиста профессиональной деятельностью (Е.А. Климов</a:t>
            </a:r>
            <a:r>
              <a:rPr lang="ru-RU" b="1" i="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algn="just"/>
            <a:endParaRPr lang="ru-RU" b="1" i="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Критерии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оценки успешности педагогической деятельности 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(Н.А. Аминов и М.В. Молоканов):</a:t>
            </a:r>
          </a:p>
          <a:p>
            <a:pPr algn="just"/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</a:rPr>
              <a:t>индивидуальная </a:t>
            </a:r>
            <a:r>
              <a:rPr lang="ru-RU" b="1" i="0" dirty="0">
                <a:solidFill>
                  <a:schemeClr val="accent6">
                    <a:lumMod val="75000"/>
                  </a:schemeClr>
                </a:solidFill>
              </a:rPr>
              <a:t>успешность 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- достижения человека по отношению к самому себе во времени;</a:t>
            </a:r>
          </a:p>
          <a:p>
            <a:pPr algn="just"/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</a:rPr>
              <a:t>социальная </a:t>
            </a:r>
            <a:r>
              <a:rPr lang="ru-RU" b="1" i="0" dirty="0">
                <a:solidFill>
                  <a:schemeClr val="accent6">
                    <a:lumMod val="75000"/>
                  </a:schemeClr>
                </a:solidFill>
              </a:rPr>
              <a:t>успешность </a:t>
            </a:r>
            <a:r>
              <a:rPr lang="ru-RU" b="1" i="0" dirty="0">
                <a:solidFill>
                  <a:schemeClr val="accent6">
                    <a:lumMod val="50000"/>
                  </a:schemeClr>
                </a:solidFill>
              </a:rPr>
              <a:t>- достижения одного человека по отношению к достижениям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538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Примерный алгоритм профессионального роста «Путь к успеху»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шаг – самообразование (самоанализ).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Педагоги занимаются самообразованием в зависимости от их профессиональных потребностей.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 шаг – работа в творческих группах.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Позволяет одним педагогам расширить область знаний, другим – поделиться опытом работы с коллегами и обучить их особенностям применения той или иной инновационной технологии.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 шаг – обмен опытом.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Распространение опыта работы вне стен ДОО.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4 шаг - участие в конкурсах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профессионально-педагогического мастерства.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Красноречивое признание успешности педагога. Участие в разных конкурсах способствует формированию успешности.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39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Личностные качества педагога – важный фактор эффективности профессиональной деятельности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5410944" cy="46699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конце XIX века П.Ф.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Каптерев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, выдающийся русский педагог и психолог, показал в своих исследованиях, что одним из важных факторов успешности педагогической деятельности являются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личностные качества педагога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целеустремленность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настойчивость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трудолюбие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скромность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наблюдательность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Особое внимание он уделял: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остроумию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ораторским способностям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артистичности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920"/>
            <a:ext cx="2249622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410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 важные (значимые) качества педагога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*профессиональные знания, умения и навыки;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*профессиональная мотивация;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*профессиональная самооценка и уровень притязаний;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*возможности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саморегуляции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стрессоустойчивость;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*особенности профессионального взаимодействия;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*общая физическая тренированность и пр.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918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Профессионально-педагогическая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культура педагога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Профессионально-педагогическая культура педагога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это синтез профессионально-педагогической направленности, профессиональных знаний, педагогических способностей и педагогических умений.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Профессионально-педагогическая направленность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образует каркас, скрепляющий и объединяющий все основные профессионально значимые свойства личности педагога (В.А.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Сластенин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). Педагогическая направленность рассматривается обычно как система доминирующих мотивов: интересов, потребностей, склонностей, побуждающих к профессиональной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060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Профессионально-педагогическая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культура педагога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знания педагога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это сведения из педагогики и психологии и смежных наук.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Педагогические способности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это определенные индивидуально-психологические особенности и свойства личности, позволяющие ей достигнуть высоких результатов в педагогической деятельности (гностические, академические, коммуникативные, речевые, конструктивные, организаторские и пр.)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Педагогическое умение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это совокупность последовательных действий, основанных на теоретических знаниях, педагогических способностях и направленных на решение педагогических задач.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892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Профессионально-педагогическая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культура педагога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Высший уровень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развития профессионально-педагогической культуры -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педагогическое мастерство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которое сочетается с педагогическим новаторством (т.е. деятельностью по внесению и осуществлению новых прогрессивных идей, методов, форм и т.п. в педагогический процесс и их применение наряду с традиционными подходами).</a:t>
            </a: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293096"/>
            <a:ext cx="7704856" cy="18002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Если же вносимые новшества принципиально отличаются от традиционного содержания, методов и форм образования, то говорят об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инновационной направленности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педагогической деятельности или об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инновациях в образовании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956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748</Words>
  <Application>Microsoft Office PowerPoint</Application>
  <PresentationFormat>Экран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Слагаемые успешности педагогов в профессиональных конкурсах</vt:lpstr>
      <vt:lpstr>«В воспитании все должно основываться на личности воспитателя, потому что воспитательная сила изливается только из живого источника человеческой личности»  (Ушинский К. Д. Избр. пед. соч. - М. 1953. - Т. 1,-С. 266).</vt:lpstr>
      <vt:lpstr>Кто он – успешный педагог?</vt:lpstr>
      <vt:lpstr>Примерный алгоритм профессионального роста «Путь к успеху»</vt:lpstr>
      <vt:lpstr>Личностные качества педагога – важный фактор эффективности профессиональной деятельности</vt:lpstr>
      <vt:lpstr>Профессионально важные (значимые) качества педагога </vt:lpstr>
      <vt:lpstr>Профессионально-педагогическая  культура педагога</vt:lpstr>
      <vt:lpstr>Профессионально-педагогическая  культура педагога</vt:lpstr>
      <vt:lpstr>Профессионально-педагогическая  культура педагога</vt:lpstr>
      <vt:lpstr>Имидж педагога</vt:lpstr>
      <vt:lpstr>Всероссийский профессиональный конкурс «Воспитатель года России»</vt:lpstr>
      <vt:lpstr>Акция  ИД «Воспитание дошкольника» *** Только для педагогов Московской области!!!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Слагаемые успешности педагогов в профессиональных конкурсах</dc:title>
  <dc:creator>User</dc:creator>
  <cp:lastModifiedBy>test</cp:lastModifiedBy>
  <cp:revision>21</cp:revision>
  <dcterms:created xsi:type="dcterms:W3CDTF">2018-03-17T16:32:20Z</dcterms:created>
  <dcterms:modified xsi:type="dcterms:W3CDTF">2018-03-19T10:12:15Z</dcterms:modified>
</cp:coreProperties>
</file>