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661478-7066-4EAF-90C0-884A48EC9515}" type="datetimeFigureOut">
              <a:rPr lang="ru-RU" smtClean="0"/>
              <a:t>19.03.2018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DAF30D-3F82-4B7D-A97E-BA46D77E33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237626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Педагогический опыт на современном этапе: особенности, проблемы, достижения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7088832" cy="202312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Гризик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Т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атьяна Ивановна, </a:t>
            </a:r>
          </a:p>
          <a:p>
            <a:pPr algn="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кандидат педагогических наук,</a:t>
            </a:r>
          </a:p>
          <a:p>
            <a:pPr algn="r"/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лавный редактор журнала</a:t>
            </a:r>
          </a:p>
          <a:p>
            <a:pPr algn="r"/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«Дошкольное воспитание»</a:t>
            </a:r>
            <a:endParaRPr lang="ru-RU" sz="1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41890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Обобщение педагогического </a:t>
            </a:r>
            <a:r>
              <a:rPr lang="ru-RU" sz="20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опыта</a:t>
            </a:r>
            <a:endParaRPr lang="ru-RU" sz="20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*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Практический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– (наиболее часто применяемый) уровень обобщения включает в себя описание и (или) показ приемов и методов работы или отдельных приемов и методов работы, показ результативности работы, показ системы работы. Формы обобщения на этом уровне: открытый урок, семинар-практикум, творческий отчет, выставка, реферат, справка.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*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Методический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– (наиболее продуктивный!) уровень обобщения состоит из научно-теоретического обоснования, выделения ведущей педагогической идеи опыта, характеристики условий развития опыта, анализа результативности работы, подготовки методических разработок и рекомендаций. Формы обобщения на этом уровне: педагогические чтения, мастер-классы, авторская школа, видео.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/>
              <a:t>*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Научный</a:t>
            </a:r>
            <a:r>
              <a:rPr lang="ru-RU" b="1" dirty="0" smtClean="0"/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– способствующий мотивации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самоактуализации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обобщения включает разделы: научно-теоретическое обоснование опыта работы; практическая новизна опыта; комплексность опыта; значение опыта для развития теории и практики. Формы обобщения на данном уровне: публикации, статьи, тезисы, в сборниках научно-практических конференций, монографии, другое. 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081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Показ </a:t>
            </a:r>
            <a:r>
              <a:rPr lang="ru-RU" sz="18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(Как виды обобщения опыта)</a:t>
            </a:r>
            <a:endParaRPr lang="ru-RU" sz="18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Показ предназначен для педагогов конкретного профиля деятельности, ориентирован на зафиксированную потребность именно в данном опыте, на уровень готовности педагогов к его восприятию и пониманию. Показ, в основном, решает задачи популяризации и пропаганды опыта педагога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47766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Требования к обобщению-Показу</a:t>
            </a:r>
            <a:endParaRPr lang="ru-RU" sz="24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b="1" dirty="0"/>
              <a:t>•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должен выполнять функции обучения тому, что не получается в деятельности конкретных педагогов.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(Желательно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проводить обучение в малых группах с решением индивидуальных проблем в рабочем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порядке).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педагог, представляющий опыт, должен исходить из принципиально иной целевой установки, чем на обычном занятии с детьми («Я для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детей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я для коллег»), с доведением демонстрируемого процесса до результата (применения предлагаемого опыта).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учитывать психологические и индивидуальные особенности коллег, уровень их готовности к восприятию и пониманию опыта.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показ опыта может быть повторен полностью или частично в зависимости от степени понимания и усвоения. </a:t>
            </a:r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39850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4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Требования к обобщению-рассказу</a:t>
            </a:r>
            <a:endParaRPr lang="ru-RU" sz="24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рассказ должен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</a:rPr>
              <a:t>выполнять функции обучения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а не только популяризации и пропаганды.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обобщение включает структурирование целей, конкретных задач рассказа, содержания материала, в котором четко прослеживаются элементы опыта, связи в нем.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обобщение опыта в форме рассказа должно учитывать особенности слухового восприятия;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наиболее важные и значимые моменты опыта могут быть акцентированы и повторены полностью или фрагментарно.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рассказ об опыте может быть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разновариантным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в зависимости от тех аспектов в проблеме, которые необходимо вскрыть, от уровня готовности данной аудитории.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для рассказа необходим невысокий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темпоритм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ибо высокий темп, насыщенный динамикой речи, не дает нужного эффекта.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создание образа опыта и раскрытие его сущности осуществляется с использованием технологических средств: сравнений, аналогий, аналитических суждений и высказываний; детализаций, обобщенных характеристик и описаний; проблемных вопросов. Язык и речь выступающего при этом должны быть максимально точными и однозначными.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• рассказ желательно подкреплять наглядно-демонстрационным материалом. </a:t>
            </a:r>
          </a:p>
          <a:p>
            <a:pPr marL="0" indent="0" algn="just">
              <a:buNone/>
            </a:pP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3082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747464"/>
            <a:ext cx="8229600" cy="21602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Главная задача обобщения передового педагогического опыта состоит в том, чтобы выявить в нем самое существенное, определяющее все стороны изучаемого явления, раскрыть методы и приемы, при помощи которых достигнут положительный эффект в работе педагога.</a:t>
            </a:r>
          </a:p>
        </p:txBody>
      </p:sp>
    </p:spTree>
    <p:extLst>
      <p:ext uri="{BB962C8B-B14F-4D97-AF65-F5344CB8AC3E}">
        <p14:creationId xmlns:p14="http://schemas.microsoft.com/office/powerpoint/2010/main" val="2692326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Спасибо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за внимание!</a:t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Удачи!!!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35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Педагогический опыт</a:t>
            </a:r>
            <a:endParaRPr lang="ru-RU" sz="32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4425355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Педагогический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опыт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– это «активное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освоение и реализация педагогом в практике законов и принципов педагогики с учётом конкретных условий, особенностей детей, детского коллектива и собственной личности; передовой опыт характеризуется тем, что педагог получает лучшие результаты за счёт усовершенствования имеющихся средств, оптимальной организации педагогического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процесса».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</a:t>
            </a:r>
            <a:r>
              <a:rPr lang="ru-RU" sz="1800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Педагогический словарь </a:t>
            </a:r>
            <a:r>
              <a:rPr lang="ru-RU" sz="1800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под редакцией Г.М. </a:t>
            </a:r>
            <a:r>
              <a:rPr lang="ru-RU" sz="1800" i="1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Коджаспировой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8541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Педагогический опыт</a:t>
            </a:r>
            <a:endParaRPr lang="ru-RU" sz="32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556792"/>
            <a:ext cx="7848872" cy="45693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Передовой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педагогический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опыт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В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широком смысле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следует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рассматривать, как высокое профессиональное мастерство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педагога.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В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b="1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узком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смысле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несет в себе элементы творческого поиска, новизны, оригинальности и рассматривается как новаторство. </a:t>
            </a:r>
            <a:endParaRPr lang="ru-RU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marL="0" indent="0" algn="just"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Новаторским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называется абсолютно новый, ранее неизвестный опыт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, оказавшийся настолько передовым, что обогатил педагогическую науку, общественное педагогическое знание, высокая эффективность, которого была доказана в процессе педагогической практики. </a:t>
            </a:r>
          </a:p>
        </p:txBody>
      </p:sp>
    </p:spTree>
    <p:extLst>
      <p:ext uri="{BB962C8B-B14F-4D97-AF65-F5344CB8AC3E}">
        <p14:creationId xmlns:p14="http://schemas.microsoft.com/office/powerpoint/2010/main" val="407258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Виды педагогического опыта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00808"/>
            <a:ext cx="7848872" cy="4425355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Коллективный, групповой, индивидуальный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(в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зависимости от количества его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авторов)</a:t>
            </a:r>
          </a:p>
          <a:p>
            <a:pPr algn="just">
              <a:buFont typeface="Arial" charset="0"/>
              <a:buChar char="•"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Комплексный, функциональный, локальный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Комплексный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- охватывает группу вопросов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воспитательно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-образовательного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процесса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Функциональный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-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отражает один из видов работы с детьми, отдельные вопросы или аспекты обучения или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воспитания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Л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окальный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опыт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- раскрывает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определенную проблему</a:t>
            </a:r>
          </a:p>
        </p:txBody>
      </p:sp>
    </p:spTree>
    <p:extLst>
      <p:ext uri="{BB962C8B-B14F-4D97-AF65-F5344CB8AC3E}">
        <p14:creationId xmlns:p14="http://schemas.microsoft.com/office/powerpoint/2010/main" val="885854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Виды педагогического опыта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 степени проявления творческой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новизны:</a:t>
            </a:r>
          </a:p>
          <a:p>
            <a:pPr marL="0" indent="0">
              <a:buNone/>
            </a:pPr>
            <a:r>
              <a:rPr lang="ru-RU" b="1" dirty="0" smtClean="0"/>
              <a:t>*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исследовательский</a:t>
            </a:r>
            <a:r>
              <a:rPr lang="ru-RU" dirty="0" smtClean="0"/>
              <a:t> - </a:t>
            </a:r>
            <a:r>
              <a:rPr lang="ru-RU" dirty="0"/>
              <a:t>педагог или педагогический коллектив предлагают принципиально новые пути решения учебно-воспитательных задач и экспериментально доказывают их высокую эффективность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*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частично-поисковый</a:t>
            </a:r>
            <a:r>
              <a:rPr lang="ru-RU" dirty="0" smtClean="0"/>
              <a:t> -  </a:t>
            </a:r>
            <a:r>
              <a:rPr lang="ru-RU" dirty="0"/>
              <a:t>педагог вносит элементы нового в известный передовой опыт и методические рекомендации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*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репродуктивный</a:t>
            </a:r>
            <a:r>
              <a:rPr lang="ru-RU" dirty="0" smtClean="0"/>
              <a:t> - успешно повторяются </a:t>
            </a:r>
            <a:r>
              <a:rPr lang="ru-RU" dirty="0"/>
              <a:t>уже известные методические рекомендации и опыт других </a:t>
            </a:r>
            <a:r>
              <a:rPr lang="ru-RU" dirty="0" smtClean="0"/>
              <a:t>педагогов-мастеров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767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Виды педагогического опыта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*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продолжительности функционирования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длительным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(к примеру, функционирующим более трех лет)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 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ратковременным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(функционирующим до трех лет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перспективным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бесперспективным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положительным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отрицательным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стихийным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планомерном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*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зафиксированным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(опубликованным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незафиксированным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неопубликованным 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средствах массовой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информации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* другие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10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Критерии передового педагогического опыта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3608" y="1600200"/>
            <a:ext cx="7560840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ктуальность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которая выражается в соответствии опыта современным тенденциям общественного развития, передовым идеям педагогической науки, практике, региональной образовательной политике; профессиональным интересам; решению задач, вытекающих из социального заказа государства в области образования, интересов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личности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Высокая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результативность и эффективность педагогической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деятельности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3.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Оптимальное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расходование сил и средств педагогов и детей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для достижения устойчивых положительных результатов обучения, воспитания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развития</a:t>
            </a:r>
          </a:p>
          <a:p>
            <a:pPr marL="0" indent="0" algn="just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"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Более передовым является тот опыт, который обеспечивает положительный результат при меньшей, чем обычно, затрате времени и сил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".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(М.Н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Скаткин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и О.С.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Богданова)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59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Критерии передового педагогического опыта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4.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Стабильность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воспроизводимость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результатов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воспитательно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-образовательного процесса, сохранение заданного уровня результатов при изменяющихся условиях на протяжении достаточно длительного времени. Результаты должны быть одинаковыми и в других условиях, и при использовании опыта другими педагогами.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5.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Наличие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элементов новизны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(отсутствие аналогов в практике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работы). </a:t>
            </a: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6.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Перспективность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возможность использования опыта в массовой практике, его применения другими педагогами</a:t>
            </a:r>
          </a:p>
        </p:txBody>
      </p:sp>
    </p:spTree>
    <p:extLst>
      <p:ext uri="{BB962C8B-B14F-4D97-AF65-F5344CB8AC3E}">
        <p14:creationId xmlns:p14="http://schemas.microsoft.com/office/powerpoint/2010/main" val="388535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57606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000" b="1" cap="all" dirty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Критерии передового педагогического опыта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916832"/>
            <a:ext cx="7787208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7.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епрезентативность,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достаточная проверка опыта во времени и подтверждение хороших результатов в деятельности всех педагогов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взявших на вооружение этот опыт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8.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современным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достижениям педагогики и методики, научная обоснованность</a:t>
            </a:r>
          </a:p>
        </p:txBody>
      </p:sp>
    </p:spTree>
    <p:extLst>
      <p:ext uri="{BB962C8B-B14F-4D97-AF65-F5344CB8AC3E}">
        <p14:creationId xmlns:p14="http://schemas.microsoft.com/office/powerpoint/2010/main" val="1014240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196</TotalTime>
  <Words>1055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Исполнительная</vt:lpstr>
      <vt:lpstr>Педагогический опыт на современном этапе: особенности, проблемы, достижения</vt:lpstr>
      <vt:lpstr>Педагогический опыт</vt:lpstr>
      <vt:lpstr>Педагогический опыт</vt:lpstr>
      <vt:lpstr>Виды педагогического опыта</vt:lpstr>
      <vt:lpstr>Виды педагогического опыта</vt:lpstr>
      <vt:lpstr>Виды педагогического опыта</vt:lpstr>
      <vt:lpstr>Критерии передового педагогического опыта </vt:lpstr>
      <vt:lpstr>Критерии передового педагогического опыта </vt:lpstr>
      <vt:lpstr>Критерии передового педагогического опыта </vt:lpstr>
      <vt:lpstr>Обобщение педагогического опыта</vt:lpstr>
      <vt:lpstr>Показ (Как виды обобщения опыта)</vt:lpstr>
      <vt:lpstr>Требования к обобщению-Показу</vt:lpstr>
      <vt:lpstr>Требования к обобщению-рассказу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22</cp:revision>
  <dcterms:created xsi:type="dcterms:W3CDTF">2015-11-18T06:59:02Z</dcterms:created>
  <dcterms:modified xsi:type="dcterms:W3CDTF">2018-03-19T05:41:53Z</dcterms:modified>
</cp:coreProperties>
</file>