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2"/>
  </p:notesMasterIdLst>
  <p:handoutMasterIdLst>
    <p:handoutMasterId r:id="rId23"/>
  </p:handoutMasterIdLst>
  <p:sldIdLst>
    <p:sldId id="257" r:id="rId5"/>
    <p:sldId id="299" r:id="rId6"/>
    <p:sldId id="280" r:id="rId7"/>
    <p:sldId id="295" r:id="rId8"/>
    <p:sldId id="298" r:id="rId9"/>
    <p:sldId id="308" r:id="rId10"/>
    <p:sldId id="309" r:id="rId11"/>
    <p:sldId id="297" r:id="rId12"/>
    <p:sldId id="307" r:id="rId13"/>
    <p:sldId id="306" r:id="rId14"/>
    <p:sldId id="310" r:id="rId15"/>
    <p:sldId id="304" r:id="rId16"/>
    <p:sldId id="289" r:id="rId17"/>
    <p:sldId id="293" r:id="rId18"/>
    <p:sldId id="294" r:id="rId19"/>
    <p:sldId id="302" r:id="rId20"/>
    <p:sldId id="300" r:id="rId21"/>
  </p:sldIdLst>
  <p:sldSz cx="12188825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39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507" autoAdjust="0"/>
  </p:normalViewPr>
  <p:slideViewPr>
    <p:cSldViewPr>
      <p:cViewPr varScale="1">
        <p:scale>
          <a:sx n="81" d="100"/>
          <a:sy n="81" d="100"/>
        </p:scale>
        <p:origin x="754" y="72"/>
      </p:cViewPr>
      <p:guideLst>
        <p:guide pos="3839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63" d="100"/>
          <a:sy n="63" d="100"/>
        </p:scale>
        <p:origin x="1986" y="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верхне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r>
              <a:rPr lang="en-US"/>
              <a:t>02.08.2016</a:t>
            </a:r>
            <a:endParaRPr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fld id="{9C567D4A-04CB-4EDF-8FB1-342A02FC8EC5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01253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верхне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r>
              <a:rPr lang="en-US"/>
              <a:t>02.08.2016</a:t>
            </a:r>
            <a:endParaRPr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/>
          </a:p>
        </p:txBody>
      </p:sp>
      <p:sp>
        <p:nvSpPr>
          <p:cNvPr id="5" name="Заполнитель заметок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t>Щелкните, чтобы изменить стили текста образца слайда</a:t>
            </a:r>
          </a:p>
          <a:p>
            <a:pPr lvl="1" rtl="0"/>
            <a:r>
              <a:t>Второй уровень</a:t>
            </a:r>
          </a:p>
          <a:p>
            <a:pPr lvl="2" rtl="0"/>
            <a:r>
              <a:t>Третий уровень</a:t>
            </a:r>
          </a:p>
          <a:p>
            <a:pPr lvl="3" rtl="0"/>
            <a:r>
              <a:t>Четвертый уровень</a:t>
            </a:r>
          </a:p>
          <a:p>
            <a:pPr lvl="4" rtl="0"/>
            <a:r>
              <a:t>Пятый уровень</a:t>
            </a:r>
          </a:p>
        </p:txBody>
      </p:sp>
      <p:sp>
        <p:nvSpPr>
          <p:cNvPr id="6" name="Заполнитель нижне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fld id="{2E61351F-DBB1-4664-ADA9-83BC7CB8848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423620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93814" y="990600"/>
            <a:ext cx="8458200" cy="3200400"/>
          </a:xfrm>
        </p:spPr>
        <p:txBody>
          <a:bodyPr rtlCol="0">
            <a:normAutofit/>
          </a:bodyPr>
          <a:lstStyle>
            <a:lvl1pPr algn="l" rtl="0">
              <a:defRPr sz="6000"/>
            </a:lvl1pPr>
          </a:lstStyle>
          <a:p>
            <a:pPr rtl="0"/>
            <a:r>
              <a:rPr lang="ru-RU"/>
              <a:t>Образец заголовка</a:t>
            </a:r>
            <a:endParaRPr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93813" y="4267200"/>
            <a:ext cx="8458200" cy="13716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ru-RU"/>
              <a:t>Образец подзаголовка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r>
              <a:rPr lang="en-US"/>
              <a:t>02.08.2016</a:t>
            </a:r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538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39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>
            <a:lvl5pPr algn="l" rtl="0">
              <a:defRPr/>
            </a:lvl5pPr>
            <a:lvl6pPr marL="1600200" algn="l" rtl="0">
              <a:defRPr/>
            </a:lvl6pPr>
            <a:lvl7pPr marL="1874520" algn="l" rtl="0">
              <a:defRPr/>
            </a:lvl7pPr>
            <a:lvl8pPr marL="2148840" algn="l" rtl="0">
              <a:defRPr/>
            </a:lvl8pPr>
            <a:lvl9pPr marL="2423160" algn="l" rtl="0">
              <a:defRPr/>
            </a:lvl9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r>
              <a:rPr lang="en-US"/>
              <a:t>02.08.2016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575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752014" y="381000"/>
            <a:ext cx="1904998" cy="5791200"/>
          </a:xfrm>
        </p:spPr>
        <p:txBody>
          <a:bodyPr vert="eaVert" rtlCol="0"/>
          <a:lstStyle/>
          <a:p>
            <a:pPr rtl="0"/>
            <a:r>
              <a:rPr lang="ru-RU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293814" y="381000"/>
            <a:ext cx="8305800" cy="5791200"/>
          </a:xfrm>
        </p:spPr>
        <p:txBody>
          <a:bodyPr vert="eaVert" rtlCol="0"/>
          <a:lstStyle>
            <a:lvl5pPr algn="l" rtl="0">
              <a:defRPr/>
            </a:lvl5pPr>
            <a:lvl6pPr algn="l" rtl="0">
              <a:defRPr/>
            </a:lvl6pPr>
            <a:lvl7pPr algn="l" rtl="0">
              <a:defRPr/>
            </a:lvl7pPr>
            <a:lvl8pPr algn="l" rtl="0">
              <a:defRPr/>
            </a:lvl8pPr>
            <a:lvl9pPr algn="l" rtl="0">
              <a:defRPr/>
            </a:lvl9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r>
              <a:rPr lang="en-US"/>
              <a:t>02.08.2016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264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5pPr algn="l" rtl="0">
              <a:defRPr/>
            </a:lvl5pPr>
            <a:lvl6pPr algn="l" rtl="0">
              <a:defRPr/>
            </a:lvl6pPr>
            <a:lvl7pPr algn="l" rtl="0">
              <a:defRPr/>
            </a:lvl7pPr>
            <a:lvl8pPr algn="l" rtl="0">
              <a:defRPr/>
            </a:lvl8pPr>
            <a:lvl9pPr algn="l" rtl="0">
              <a:defRPr/>
            </a:lvl9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r>
              <a:rPr lang="en-US"/>
              <a:t>02.08.2016</a:t>
            </a:r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768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3813" y="2057400"/>
            <a:ext cx="8458201" cy="2666999"/>
          </a:xfrm>
        </p:spPr>
        <p:txBody>
          <a:bodyPr rtlCol="0" anchor="b">
            <a:normAutofit/>
          </a:bodyPr>
          <a:lstStyle>
            <a:lvl1pPr algn="l" rtl="0">
              <a:defRPr sz="4800" b="0" i="0" cap="none" baseline="0"/>
            </a:lvl1pPr>
          </a:lstStyle>
          <a:p>
            <a:pPr rtl="0"/>
            <a:r>
              <a:rPr lang="ru-RU"/>
              <a:t>Образец заголовка</a:t>
            </a:r>
            <a:endParaRPr/>
          </a:p>
        </p:txBody>
      </p:sp>
      <p:sp>
        <p:nvSpPr>
          <p:cNvPr id="3" name="Замещающий текст 2"/>
          <p:cNvSpPr>
            <a:spLocks noGrp="1"/>
          </p:cNvSpPr>
          <p:nvPr>
            <p:ph type="body" idx="1"/>
          </p:nvPr>
        </p:nvSpPr>
        <p:spPr>
          <a:xfrm>
            <a:off x="1293813" y="4876800"/>
            <a:ext cx="8458201" cy="1143000"/>
          </a:xfrm>
        </p:spPr>
        <p:txBody>
          <a:bodyPr rtlCol="0" anchor="t">
            <a:normAutofit/>
          </a:bodyPr>
          <a:lstStyle>
            <a:lvl1pPr marL="0" indent="0" algn="l" rtl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l" rtl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r>
              <a:rPr lang="en-US"/>
              <a:t>02.08.2016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620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типа объекто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293812" y="1676400"/>
            <a:ext cx="4700016" cy="44958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marL="1600200" algn="l" rtl="0">
              <a:defRPr sz="1600"/>
            </a:lvl6pPr>
            <a:lvl7pPr marL="1874520" algn="l" rtl="0">
              <a:defRPr sz="1600"/>
            </a:lvl7pPr>
            <a:lvl8pPr marL="2148840" algn="l" rtl="0">
              <a:defRPr sz="1600"/>
            </a:lvl8pPr>
            <a:lvl9pPr marL="2423160" algn="l" rtl="0">
              <a:defRPr sz="1600"/>
            </a:lvl9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02035" y="1676401"/>
            <a:ext cx="4700016" cy="44958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marL="1600200" algn="l" rtl="0">
              <a:defRPr sz="1600"/>
            </a:lvl6pPr>
            <a:lvl7pPr marL="1874520" algn="l" rtl="0">
              <a:defRPr sz="1600"/>
            </a:lvl7pPr>
            <a:lvl8pPr marL="2148840" algn="l" rtl="0">
              <a:defRPr sz="1600"/>
            </a:lvl8pPr>
            <a:lvl9pPr marL="2423160" algn="l" rtl="0">
              <a:defRPr sz="1600"/>
            </a:lvl9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r>
              <a:rPr lang="en-US"/>
              <a:t>02.08.2016</a:t>
            </a:r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462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algn="l" rtl="0">
              <a:defRPr/>
            </a:lvl1pPr>
          </a:lstStyle>
          <a:p>
            <a:pPr rtl="0"/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93813" y="1676399"/>
            <a:ext cx="4701142" cy="762001"/>
          </a:xfrm>
        </p:spPr>
        <p:txBody>
          <a:bodyPr rtlCol="0" anchor="ctr">
            <a:noAutofit/>
          </a:bodyPr>
          <a:lstStyle>
            <a:lvl1pPr marL="0" indent="0" algn="l" rtl="0">
              <a:spcBef>
                <a:spcPts val="0"/>
              </a:spcBef>
              <a:buNone/>
              <a:defRPr sz="2400" b="0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293813" y="2516457"/>
            <a:ext cx="4701142" cy="3655743"/>
          </a:xfrm>
        </p:spPr>
        <p:txBody>
          <a:bodyPr rtlCol="0"/>
          <a:lstStyle>
            <a:lvl1pPr algn="l" rtl="0">
              <a:defRPr sz="22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marL="1600200" algn="l" rtl="0">
              <a:defRPr sz="1600"/>
            </a:lvl6pPr>
            <a:lvl7pPr marL="1874520" algn="l" rtl="0">
              <a:defRPr sz="1600"/>
            </a:lvl7pPr>
            <a:lvl8pPr marL="2148840" algn="l" rtl="0">
              <a:defRPr sz="1600"/>
            </a:lvl8pPr>
            <a:lvl9pPr marL="2423160" algn="l" rtl="0">
              <a:defRPr sz="1600"/>
            </a:lvl9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/>
          </a:p>
        </p:txBody>
      </p:sp>
      <p:sp>
        <p:nvSpPr>
          <p:cNvPr id="5" name="Замещающий текст 4"/>
          <p:cNvSpPr>
            <a:spLocks noGrp="1"/>
          </p:cNvSpPr>
          <p:nvPr>
            <p:ph type="body" sz="quarter" idx="3"/>
          </p:nvPr>
        </p:nvSpPr>
        <p:spPr>
          <a:xfrm>
            <a:off x="6191754" y="1676399"/>
            <a:ext cx="4703259" cy="762001"/>
          </a:xfrm>
        </p:spPr>
        <p:txBody>
          <a:bodyPr rtlCol="0" anchor="ctr">
            <a:noAutofit/>
          </a:bodyPr>
          <a:lstStyle>
            <a:lvl1pPr marL="0" indent="0" algn="l" rtl="0">
              <a:spcBef>
                <a:spcPts val="0"/>
              </a:spcBef>
              <a:buNone/>
              <a:defRPr sz="2400" b="0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1754" y="2516457"/>
            <a:ext cx="4703259" cy="3655743"/>
          </a:xfrm>
        </p:spPr>
        <p:txBody>
          <a:bodyPr rtlCol="0"/>
          <a:lstStyle>
            <a:lvl1pPr algn="l" rtl="0">
              <a:defRPr sz="22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marL="1600200" algn="l" rtl="0">
              <a:defRPr sz="1600"/>
            </a:lvl6pPr>
            <a:lvl7pPr marL="1874520" algn="l" rtl="0">
              <a:defRPr sz="1600"/>
            </a:lvl7pPr>
            <a:lvl8pPr marL="2148840" algn="l" rtl="0">
              <a:defRPr sz="1600"/>
            </a:lvl8pPr>
            <a:lvl9pPr marL="2423160" algn="l" rtl="0">
              <a:defRPr sz="1600"/>
            </a:lvl9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r>
              <a:rPr lang="en-US"/>
              <a:t>02.08.2016</a:t>
            </a:r>
            <a:endParaRPr lang="en-US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552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/>
              <a:t>Образец заголовка</a:t>
            </a:r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r>
              <a:rPr lang="en-US"/>
              <a:t>02.08.2016</a:t>
            </a:r>
            <a:endParaRPr lang="en-US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595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r>
              <a:rPr lang="en-US"/>
              <a:t>02.08.2016</a:t>
            </a:r>
            <a:endParaRPr lang="en-US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399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70811" y="1676400"/>
            <a:ext cx="3810000" cy="2438400"/>
          </a:xfrm>
        </p:spPr>
        <p:txBody>
          <a:bodyPr rtlCol="0" anchor="b">
            <a:normAutofit/>
          </a:bodyPr>
          <a:lstStyle>
            <a:lvl1pPr algn="l" rtl="0">
              <a:defRPr sz="3200" b="0"/>
            </a:lvl1pPr>
          </a:lstStyle>
          <a:p>
            <a:pPr rtl="0"/>
            <a:r>
              <a:rPr lang="ru-RU"/>
              <a:t>Образец заголовка</a:t>
            </a:r>
            <a:endParaRPr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93813" y="685800"/>
            <a:ext cx="6172200" cy="54864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algn="l" rtl="0">
              <a:defRPr sz="1600"/>
            </a:lvl6pPr>
            <a:lvl7pPr algn="l" rtl="0">
              <a:defRPr sz="1600"/>
            </a:lvl7pPr>
            <a:lvl8pPr algn="l" rtl="0">
              <a:defRPr sz="1600"/>
            </a:lvl8pPr>
            <a:lvl9pPr algn="l" rtl="0">
              <a:defRPr sz="1600"/>
            </a:lvl9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/>
          </a:p>
        </p:txBody>
      </p:sp>
      <p:sp>
        <p:nvSpPr>
          <p:cNvPr id="4" name="Замещающий текст 3"/>
          <p:cNvSpPr>
            <a:spLocks noGrp="1"/>
          </p:cNvSpPr>
          <p:nvPr>
            <p:ph type="body" sz="half" idx="2"/>
          </p:nvPr>
        </p:nvSpPr>
        <p:spPr>
          <a:xfrm>
            <a:off x="7770811" y="4191000"/>
            <a:ext cx="3810000" cy="1524000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800"/>
            </a:lvl1pPr>
            <a:lvl2pPr marL="457200" indent="0" algn="l" rtl="0">
              <a:buNone/>
              <a:defRPr sz="1200"/>
            </a:lvl2pPr>
            <a:lvl3pPr marL="914400" indent="0" algn="l" rtl="0">
              <a:buNone/>
              <a:defRPr sz="1000"/>
            </a:lvl3pPr>
            <a:lvl4pPr marL="1371600" indent="0" algn="l" rtl="0">
              <a:buNone/>
              <a:defRPr sz="900"/>
            </a:lvl4pPr>
            <a:lvl5pPr marL="1828800" indent="0" algn="l" rtl="0">
              <a:buNone/>
              <a:defRPr sz="900"/>
            </a:lvl5pPr>
            <a:lvl6pPr marL="2286000" indent="0" algn="l" rtl="0">
              <a:buNone/>
              <a:defRPr sz="900"/>
            </a:lvl6pPr>
            <a:lvl7pPr marL="2743200" indent="0" algn="l" rtl="0">
              <a:buNone/>
              <a:defRPr sz="900"/>
            </a:lvl7pPr>
            <a:lvl8pPr marL="3200400" indent="0" algn="l" rtl="0">
              <a:buNone/>
              <a:defRPr sz="900"/>
            </a:lvl8pPr>
            <a:lvl9pPr marL="3657600" indent="0" algn="l" rtl="0">
              <a:buNone/>
              <a:defRPr sz="900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r>
              <a:rPr lang="en-US"/>
              <a:t>02.08.2016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l" rtl="0">
              <a:defRPr sz="1100"/>
            </a:lvl1pPr>
          </a:lstStyle>
          <a:p>
            <a:pPr rtl="0"/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858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70812" y="1676400"/>
            <a:ext cx="3810000" cy="2438400"/>
          </a:xfrm>
        </p:spPr>
        <p:txBody>
          <a:bodyPr rtlCol="0" anchor="b">
            <a:noAutofit/>
          </a:bodyPr>
          <a:lstStyle>
            <a:lvl1pPr algn="l" rtl="0">
              <a:defRPr sz="3200" b="0"/>
            </a:lvl1pPr>
          </a:lstStyle>
          <a:p>
            <a:pPr rtl="0"/>
            <a:r>
              <a:rPr lang="ru-RU"/>
              <a:t>Образец заголовка</a:t>
            </a:r>
            <a:endParaRPr/>
          </a:p>
        </p:txBody>
      </p:sp>
      <p:sp>
        <p:nvSpPr>
          <p:cNvPr id="3" name="Рисунок 2" descr="Пустой заполнитель, вместо которого можно добавить изображение. Щелкните заполнитель и выберите изображение, которое необходимо добавить."/>
          <p:cNvSpPr>
            <a:spLocks noGrp="1"/>
          </p:cNvSpPr>
          <p:nvPr>
            <p:ph type="pic" idx="1"/>
          </p:nvPr>
        </p:nvSpPr>
        <p:spPr>
          <a:xfrm>
            <a:off x="1522412" y="0"/>
            <a:ext cx="5943601" cy="6858000"/>
          </a:xfrm>
        </p:spPr>
        <p:txBody>
          <a:bodyPr tIns="914400" rtlCol="0">
            <a:normAutofit/>
          </a:bodyPr>
          <a:lstStyle>
            <a:lvl1pPr marL="0" indent="0" algn="ctr" rtl="0">
              <a:buNone/>
              <a:defRPr sz="2400"/>
            </a:lvl1pPr>
            <a:lvl2pPr marL="457200" indent="0" algn="l" rtl="0">
              <a:buNone/>
              <a:defRPr sz="2800"/>
            </a:lvl2pPr>
            <a:lvl3pPr marL="914400" indent="0" algn="l" rtl="0">
              <a:buNone/>
              <a:defRPr sz="2400"/>
            </a:lvl3pPr>
            <a:lvl4pPr marL="1371600" indent="0" algn="l" rtl="0">
              <a:buNone/>
              <a:defRPr sz="2000"/>
            </a:lvl4pPr>
            <a:lvl5pPr marL="1828800" indent="0" algn="l" rtl="0">
              <a:buNone/>
              <a:defRPr sz="2000"/>
            </a:lvl5pPr>
            <a:lvl6pPr marL="2286000" indent="0" algn="l" rtl="0">
              <a:buNone/>
              <a:defRPr sz="2000"/>
            </a:lvl6pPr>
            <a:lvl7pPr marL="2743200" indent="0" algn="l" rtl="0">
              <a:buNone/>
              <a:defRPr sz="2000"/>
            </a:lvl7pPr>
            <a:lvl8pPr marL="3200400" indent="0" algn="l" rtl="0">
              <a:buNone/>
              <a:defRPr sz="2000"/>
            </a:lvl8pPr>
            <a:lvl9pPr marL="3657600" indent="0" algn="l" rtl="0">
              <a:buNone/>
              <a:defRPr sz="2000"/>
            </a:lvl9pPr>
          </a:lstStyle>
          <a:p>
            <a:pPr rtl="0"/>
            <a:r>
              <a:rPr lang="ru-RU"/>
              <a:t>Вставка рисунка</a:t>
            </a:r>
            <a:endParaRPr/>
          </a:p>
        </p:txBody>
      </p:sp>
      <p:sp>
        <p:nvSpPr>
          <p:cNvPr id="4" name="Замещающий текст 3"/>
          <p:cNvSpPr>
            <a:spLocks noGrp="1"/>
          </p:cNvSpPr>
          <p:nvPr>
            <p:ph type="body" sz="half" idx="2"/>
          </p:nvPr>
        </p:nvSpPr>
        <p:spPr>
          <a:xfrm>
            <a:off x="7770812" y="4191000"/>
            <a:ext cx="3810000" cy="1524000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800"/>
            </a:lvl1pPr>
            <a:lvl2pPr marL="457200" indent="0" algn="l" rtl="0">
              <a:buNone/>
              <a:defRPr sz="1200"/>
            </a:lvl2pPr>
            <a:lvl3pPr marL="914400" indent="0" algn="l" rtl="0">
              <a:buNone/>
              <a:defRPr sz="1000"/>
            </a:lvl3pPr>
            <a:lvl4pPr marL="1371600" indent="0" algn="l" rtl="0">
              <a:buNone/>
              <a:defRPr sz="900"/>
            </a:lvl4pPr>
            <a:lvl5pPr marL="1828800" indent="0" algn="l" rtl="0">
              <a:buNone/>
              <a:defRPr sz="900"/>
            </a:lvl5pPr>
            <a:lvl6pPr marL="2286000" indent="0" algn="l" rtl="0">
              <a:buNone/>
              <a:defRPr sz="900"/>
            </a:lvl6pPr>
            <a:lvl7pPr marL="2743200" indent="0" algn="l" rtl="0">
              <a:buNone/>
              <a:defRPr sz="900"/>
            </a:lvl7pPr>
            <a:lvl8pPr marL="3200400" indent="0" algn="l" rtl="0">
              <a:buNone/>
              <a:defRPr sz="900"/>
            </a:lvl8pPr>
            <a:lvl9pPr marL="3657600" indent="0" algn="l" rtl="0">
              <a:buNone/>
              <a:defRPr sz="900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839490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836614" y="0"/>
            <a:ext cx="11352212" cy="6858000"/>
          </a:xfrm>
          <a:prstGeom prst="rect">
            <a:avLst/>
          </a:prstGeom>
          <a:gradFill>
            <a:gsLst>
              <a:gs pos="0">
                <a:schemeClr val="bg1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3813" y="381000"/>
            <a:ext cx="96012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ru"/>
              <a:t>Стиль образца заголовка</a:t>
            </a:r>
            <a:endParaRPr dirty="0"/>
          </a:p>
        </p:txBody>
      </p:sp>
      <p:sp>
        <p:nvSpPr>
          <p:cNvPr id="3" name="Замещающий текст 2"/>
          <p:cNvSpPr>
            <a:spLocks noGrp="1"/>
          </p:cNvSpPr>
          <p:nvPr>
            <p:ph type="body" idx="1"/>
          </p:nvPr>
        </p:nvSpPr>
        <p:spPr>
          <a:xfrm>
            <a:off x="1293813" y="1676400"/>
            <a:ext cx="9601200" cy="449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"/>
              <a:t>Образец текста</a:t>
            </a:r>
          </a:p>
          <a:p>
            <a:pPr lvl="1" rtl="0"/>
            <a:r>
              <a:rPr lang="ru"/>
              <a:t>Второй уровень</a:t>
            </a:r>
          </a:p>
          <a:p>
            <a:pPr lvl="2" rtl="0"/>
            <a:r>
              <a:rPr lang="ru"/>
              <a:t>Третий уровень</a:t>
            </a:r>
          </a:p>
          <a:p>
            <a:pPr lvl="3" rtl="0"/>
            <a:r>
              <a:rPr lang="ru"/>
              <a:t>Четвертый уровень</a:t>
            </a:r>
          </a:p>
          <a:p>
            <a:pPr lvl="4" rtl="0"/>
            <a:r>
              <a:rPr lang="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1271781" y="6356351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pPr rtl="0"/>
            <a:r>
              <a:rPr lang="en-US"/>
              <a:t>02.08.2016</a:t>
            </a:r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4515" y="6356351"/>
            <a:ext cx="38597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rtl="0">
              <a:defRPr sz="11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pPr rtl="0"/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051225" y="6356351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pPr rtl="0"/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721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3838" indent="-228600" algn="l" defTabSz="914400" rtl="0" eaLnBrk="1" latinLnBrk="0" hangingPunct="1">
        <a:lnSpc>
          <a:spcPct val="90000"/>
        </a:lnSpc>
        <a:spcBef>
          <a:spcPts val="16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228600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77240" indent="-228600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51560" indent="-228600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defTabSz="914400" rtl="0" eaLnBrk="1" latinLnBrk="0" hangingPunct="1"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874520" indent="-228600" algn="l" defTabSz="914400" rtl="0" eaLnBrk="1" latinLnBrk="0" hangingPunct="1"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228600" algn="l" defTabSz="914400" rtl="0" eaLnBrk="1" latinLnBrk="0" hangingPunct="1"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23160" indent="-228600" algn="l" defTabSz="914400" rtl="0" eaLnBrk="1" latinLnBrk="0" hangingPunct="1"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97868" y="188640"/>
            <a:ext cx="8560696" cy="5328592"/>
          </a:xfrm>
        </p:spPr>
        <p:txBody>
          <a:bodyPr rtlCol="0">
            <a:normAutofit/>
          </a:bodyPr>
          <a:lstStyle/>
          <a:p>
            <a:pPr algn="ctr" rtl="0"/>
            <a:r>
              <a:rPr lang="ru" dirty="0"/>
              <a:t>Особенности организации образовательного пространства в условиях программы «Вдохновение»</a:t>
            </a:r>
          </a:p>
        </p:txBody>
      </p:sp>
    </p:spTree>
    <p:extLst>
      <p:ext uri="{BB962C8B-B14F-4D97-AF65-F5344CB8AC3E}">
        <p14:creationId xmlns:p14="http://schemas.microsoft.com/office/powerpoint/2010/main" val="3198176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D5AD6A6-0C61-404D-B8E2-AB4ACEF18C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48" y="0"/>
            <a:ext cx="51435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B2B2F6D-0A3E-4BED-8E28-F07D014629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0436" y="28988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572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0794F5C-8AB2-42C3-BF21-17C6E241E5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2914" y="1122630"/>
            <a:ext cx="6144683" cy="460851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39883F3-65E2-4EDB-8E60-4C1AB5C63E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89125" y="1176320"/>
            <a:ext cx="6001511" cy="4501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718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776D6BE-93B3-45B3-A4FD-E5F2773AD65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6934" y="1016730"/>
            <a:ext cx="6432715" cy="4824536"/>
          </a:xfrm>
          <a:prstGeom prst="rect">
            <a:avLst/>
          </a:prstGeom>
        </p:spPr>
      </p:pic>
      <p:pic>
        <p:nvPicPr>
          <p:cNvPr id="7" name="Объект 3">
            <a:extLst>
              <a:ext uri="{FF2B5EF4-FFF2-40B4-BE49-F238E27FC236}">
                <a16:creationId xmlns:a16="http://schemas.microsoft.com/office/drawing/2014/main" id="{ED1127CE-9C21-4F7E-921D-D7A9C87F30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6460" y="483280"/>
            <a:ext cx="4639442" cy="589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154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05780" y="188639"/>
            <a:ext cx="11089232" cy="985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80" y="1083751"/>
            <a:ext cx="5470130" cy="469224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363" y="1083751"/>
            <a:ext cx="5336223" cy="4660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122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21804" y="3861048"/>
            <a:ext cx="4536504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 </a:t>
            </a:r>
            <a:r>
              <a:rPr lang="ru-RU" sz="2000" b="1" dirty="0"/>
              <a:t>В «Школе Принцесс и рыцарей», где мы с детьми изучаем правила поведения и различные этикеты. А это и обсуждение разнообразных поступков, ситуаций, их оценка детьми, тесты по знанию этикета, обыгрывание ситуаций, сочинение сказок  пьес и их обыгрывание.</a:t>
            </a:r>
          </a:p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25826" y="476672"/>
            <a:ext cx="4128459" cy="309634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25219" y="1117873"/>
            <a:ext cx="6281733" cy="471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821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01924" y="1556792"/>
            <a:ext cx="1317027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dirty="0"/>
              <a:t>адаптация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98434" y="1016732"/>
            <a:ext cx="6432716" cy="482453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64" y="548680"/>
            <a:ext cx="6336704" cy="5688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519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49796" y="908720"/>
            <a:ext cx="2555776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/>
              <a:t>Успешно решать задачи, направленные на развитие речи через театрализованную деятельность позволяет проект «Детско-родительская театральная студия «Балаганчик»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2124" y="526368"/>
            <a:ext cx="7740352" cy="580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35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9756" y="260648"/>
            <a:ext cx="1180931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  Для маленького человека семья-это целый мир, в котором он живет, действует, учится любить, радоваться, сочувствовать. Это позволяет развивать  у детей эмоциональный интеллект и самым коротким путем к достижению этой цели является совместный творческий процесс, театральная деятельность, приобщение к живому слову, песенной, танцевальной, народной культуре.</a:t>
            </a:r>
          </a:p>
          <a:p>
            <a:r>
              <a:rPr lang="ru-RU" b="1" dirty="0"/>
              <a:t>  Мы привлекли целые семьи своих воспитанников для проведения целого ряда мероприятий, которые стали регулярными. Они разучивали с детьми народные сказки, песни, хороводы, готовили развлечения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706" y="2204864"/>
            <a:ext cx="5179653" cy="410296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5263" y="2207864"/>
            <a:ext cx="6217562" cy="4126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373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74761" y="248585"/>
            <a:ext cx="8735045" cy="19695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Создание образовательной среды, способствующей эмоционально-ценностному, социально–личностному, познавательному, эстетическому развитию ребенка и сохранению его индивидуальности -это еще один фактор успешности в социализации детей дошкольного возраста.</a:t>
            </a:r>
            <a:endParaRPr lang="en-US" sz="20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2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81844" y="1844824"/>
            <a:ext cx="75488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ea typeface="Calibri" panose="020F0502020204030204" pitchFamily="34" charset="0"/>
              </a:rPr>
              <a:t>Клуб путешественников</a:t>
            </a:r>
          </a:p>
          <a:p>
            <a:r>
              <a:rPr lang="ru-RU" sz="2400" b="1" dirty="0">
                <a:ea typeface="Calibri" panose="020F0502020204030204" pitchFamily="34" charset="0"/>
              </a:rPr>
              <a:t>             « Удивительный </a:t>
            </a:r>
            <a:r>
              <a:rPr lang="ru-RU" sz="2400" b="1" dirty="0" err="1">
                <a:ea typeface="Calibri" panose="020F0502020204030204" pitchFamily="34" charset="0"/>
              </a:rPr>
              <a:t>жирафик</a:t>
            </a:r>
            <a:r>
              <a:rPr lang="ru-RU" sz="2400" b="1" dirty="0">
                <a:ea typeface="Calibri" panose="020F0502020204030204" pitchFamily="34" charset="0"/>
              </a:rPr>
              <a:t>» </a:t>
            </a:r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6740" y="270147"/>
            <a:ext cx="2942279" cy="280831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764" y="2974496"/>
            <a:ext cx="4680520" cy="374267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2324" y="3287303"/>
            <a:ext cx="6579094" cy="3419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590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284" y="147657"/>
            <a:ext cx="2667885" cy="355449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229" y="3815141"/>
            <a:ext cx="2624141" cy="29183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2019" y="119498"/>
            <a:ext cx="4118652" cy="361081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41521" y="548680"/>
            <a:ext cx="3962743" cy="52795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08269" y="3820443"/>
            <a:ext cx="3888779" cy="2918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693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772" y="476671"/>
            <a:ext cx="4050200" cy="576063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834272" y="908720"/>
            <a:ext cx="252028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 </a:t>
            </a:r>
            <a:r>
              <a:rPr lang="ru-RU" sz="2800" dirty="0"/>
              <a:t>Сделать  для ребенка сад местом, где тебе рады, где тебя ждут, в нашей группе помогает «Дерево дружбы и любви».</a:t>
            </a:r>
          </a:p>
        </p:txBody>
      </p:sp>
      <p:pic>
        <p:nvPicPr>
          <p:cNvPr id="5" name="Объект 3">
            <a:extLst>
              <a:ext uri="{FF2B5EF4-FFF2-40B4-BE49-F238E27FC236}">
                <a16:creationId xmlns:a16="http://schemas.microsoft.com/office/drawing/2014/main" id="{C162DC21-60D4-49E4-B522-97A1169583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8588" y="476671"/>
            <a:ext cx="3792421" cy="568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7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88250" y="874507"/>
            <a:ext cx="4597630" cy="351392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849277" y="135764"/>
            <a:ext cx="742971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/>
              <a:t>      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Оборудование в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здоровьесберегающей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технологии     российского ученого, педагога В.Ф. Базарного, создающая  максимально возможные условия для сохранения, укрепления и развития духовного, эмоционального и физического здоровья детей.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816656" y="2621621"/>
            <a:ext cx="4597629" cy="36036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2165" y="2926049"/>
            <a:ext cx="3990648" cy="2994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753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545FFFE-68F0-429A-9AE7-4ACC28954C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8036" y="2190989"/>
            <a:ext cx="5802439" cy="435182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E1F92DB-8B74-4C06-8CDA-2B18F8E502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64" y="350483"/>
            <a:ext cx="5376597" cy="403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58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9C82750-E9A9-4022-A0F7-8432C7BC13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772" y="1412776"/>
            <a:ext cx="5716848" cy="509545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2882E84-8EC9-43FE-B66D-6062503857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936" y="188640"/>
            <a:ext cx="5518349" cy="4138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973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788" y="-199614"/>
            <a:ext cx="8496944" cy="701299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974732" y="188640"/>
            <a:ext cx="2880320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/>
              <a:t>Одной из самых любимых частей утреннего круга для детей является обмен новостями – ведь это возможность рассказать другим то, «что еще никто, кроме меня не знает», поделиться своими наблюдениями, похвастаться интересными событиями.</a:t>
            </a:r>
          </a:p>
        </p:txBody>
      </p:sp>
    </p:spTree>
    <p:extLst>
      <p:ext uri="{BB962C8B-B14F-4D97-AF65-F5344CB8AC3E}">
        <p14:creationId xmlns:p14="http://schemas.microsoft.com/office/powerpoint/2010/main" val="3528314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2E9EF38-92B6-4D35-A116-D3940ABA3C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6340" y="274340"/>
            <a:ext cx="6541164" cy="63093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EC5B8F4-9C13-49E6-AB4A-1DAFF617997F}"/>
              </a:ext>
            </a:extLst>
          </p:cNvPr>
          <p:cNvSpPr txBox="1"/>
          <p:nvPr/>
        </p:nvSpPr>
        <p:spPr>
          <a:xfrm>
            <a:off x="621804" y="1124744"/>
            <a:ext cx="4248472" cy="4081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3600" dirty="0"/>
              <a:t>Использование переносного трансформируемого оборудование позволяет решать разные образовательные задачи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42437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Безмятежность 16 х 9">
  <a:themeElements>
    <a:clrScheme name="Serenity_16x9">
      <a:dk1>
        <a:srgbClr val="164B4F"/>
      </a:dk1>
      <a:lt1>
        <a:sysClr val="window" lastClr="FFFFFF"/>
      </a:lt1>
      <a:dk2>
        <a:srgbClr val="000000"/>
      </a:dk2>
      <a:lt2>
        <a:srgbClr val="C5E5EC"/>
      </a:lt2>
      <a:accent1>
        <a:srgbClr val="1B91A1"/>
      </a:accent1>
      <a:accent2>
        <a:srgbClr val="46AC6F"/>
      </a:accent2>
      <a:accent3>
        <a:srgbClr val="37AFD5"/>
      </a:accent3>
      <a:accent4>
        <a:srgbClr val="6786A9"/>
      </a:accent4>
      <a:accent5>
        <a:srgbClr val="90A693"/>
      </a:accent5>
      <a:accent6>
        <a:srgbClr val="389066"/>
      </a:accent6>
      <a:hlink>
        <a:srgbClr val="27A99A"/>
      </a:hlink>
      <a:folHlink>
        <a:srgbClr val="94AE9D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 sz="240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lnSpc>
            <a:spcPct val="90000"/>
          </a:lnSpc>
          <a:defRPr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_9532183_TF02801109" id="{514C060C-566A-4793-92E8-9B42C1E338D4}" vid="{9DF11653-B6B4-453F-BFE5-9B797DE28643}"/>
    </a:ext>
  </a:extLst>
</a:theme>
</file>

<file path=ppt/theme/theme2.xml><?xml version="1.0" encoding="utf-8"?>
<a:theme xmlns:a="http://schemas.openxmlformats.org/drawingml/2006/main" name="Тема Office">
  <a:themeElements>
    <a:clrScheme name="Serenity">
      <a:dk1>
        <a:srgbClr val="164B4F"/>
      </a:dk1>
      <a:lt1>
        <a:sysClr val="window" lastClr="FFFFFF"/>
      </a:lt1>
      <a:dk2>
        <a:srgbClr val="000000"/>
      </a:dk2>
      <a:lt2>
        <a:srgbClr val="C5E5EC"/>
      </a:lt2>
      <a:accent1>
        <a:srgbClr val="1B91A1"/>
      </a:accent1>
      <a:accent2>
        <a:srgbClr val="46AC6F"/>
      </a:accent2>
      <a:accent3>
        <a:srgbClr val="37AFD5"/>
      </a:accent3>
      <a:accent4>
        <a:srgbClr val="6786A9"/>
      </a:accent4>
      <a:accent5>
        <a:srgbClr val="90A693"/>
      </a:accent5>
      <a:accent6>
        <a:srgbClr val="389066"/>
      </a:accent6>
      <a:hlink>
        <a:srgbClr val="27A99A"/>
      </a:hlink>
      <a:folHlink>
        <a:srgbClr val="94AE9D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Serenity">
      <a:dk1>
        <a:srgbClr val="164B4F"/>
      </a:dk1>
      <a:lt1>
        <a:sysClr val="window" lastClr="FFFFFF"/>
      </a:lt1>
      <a:dk2>
        <a:srgbClr val="000000"/>
      </a:dk2>
      <a:lt2>
        <a:srgbClr val="C5E5EC"/>
      </a:lt2>
      <a:accent1>
        <a:srgbClr val="1B91A1"/>
      </a:accent1>
      <a:accent2>
        <a:srgbClr val="46AC6F"/>
      </a:accent2>
      <a:accent3>
        <a:srgbClr val="37AFD5"/>
      </a:accent3>
      <a:accent4>
        <a:srgbClr val="6786A9"/>
      </a:accent4>
      <a:accent5>
        <a:srgbClr val="90A693"/>
      </a:accent5>
      <a:accent6>
        <a:srgbClr val="389066"/>
      </a:accent6>
      <a:hlink>
        <a:srgbClr val="27A99A"/>
      </a:hlink>
      <a:folHlink>
        <a:srgbClr val="94AE9D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irectSourceMarket xmlns="4873beb7-5857-4685-be1f-d57550cc96cc" xsi:nil="true"/>
    <ApprovalStatus xmlns="4873beb7-5857-4685-be1f-d57550cc96cc">InProgress</ApprovalStatus>
    <MarketSpecific xmlns="4873beb7-5857-4685-be1f-d57550cc96cc">false</MarketSpecific>
    <LocComments xmlns="4873beb7-5857-4685-be1f-d57550cc96cc" xsi:nil="true"/>
    <ThumbnailAssetId xmlns="4873beb7-5857-4685-be1f-d57550cc96cc" xsi:nil="true"/>
    <PrimaryImageGen xmlns="4873beb7-5857-4685-be1f-d57550cc96cc">false</PrimaryImageGen>
    <LegacyData xmlns="4873beb7-5857-4685-be1f-d57550cc96cc" xsi:nil="true"/>
    <LocRecommendedHandoff xmlns="4873beb7-5857-4685-be1f-d57550cc96cc" xsi:nil="true"/>
    <BusinessGroup xmlns="4873beb7-5857-4685-be1f-d57550cc96cc" xsi:nil="true"/>
    <BlockPublish xmlns="4873beb7-5857-4685-be1f-d57550cc96cc">false</BlockPublish>
    <TPFriendlyName xmlns="4873beb7-5857-4685-be1f-d57550cc96cc" xsi:nil="true"/>
    <NumericId xmlns="4873beb7-5857-4685-be1f-d57550cc96cc" xsi:nil="true"/>
    <APEditor xmlns="4873beb7-5857-4685-be1f-d57550cc96cc">
      <UserInfo>
        <DisplayName/>
        <AccountId xsi:nil="true"/>
        <AccountType/>
      </UserInfo>
    </APEditor>
    <SourceTitle xmlns="4873beb7-5857-4685-be1f-d57550cc96cc" xsi:nil="true"/>
    <OpenTemplate xmlns="4873beb7-5857-4685-be1f-d57550cc96cc">true</OpenTemplate>
    <UALocComments xmlns="4873beb7-5857-4685-be1f-d57550cc96cc" xsi:nil="true"/>
    <ParentAssetId xmlns="4873beb7-5857-4685-be1f-d57550cc96cc" xsi:nil="true"/>
    <IntlLangReviewDate xmlns="4873beb7-5857-4685-be1f-d57550cc96cc" xsi:nil="true"/>
    <FeatureTagsTaxHTField0 xmlns="4873beb7-5857-4685-be1f-d57550cc96cc">
      <Terms xmlns="http://schemas.microsoft.com/office/infopath/2007/PartnerControls"/>
    </FeatureTagsTaxHTField0>
    <PublishStatusLookup xmlns="4873beb7-5857-4685-be1f-d57550cc96cc">
      <Value>1360506</Value>
    </PublishStatusLookup>
    <Providers xmlns="4873beb7-5857-4685-be1f-d57550cc96cc" xsi:nil="true"/>
    <MachineTranslated xmlns="4873beb7-5857-4685-be1f-d57550cc96cc">false</MachineTranslated>
    <OriginalSourceMarket xmlns="4873beb7-5857-4685-be1f-d57550cc96cc" xsi:nil="true"/>
    <APDescription xmlns="4873beb7-5857-4685-be1f-d57550cc96cc" xsi:nil="true"/>
    <ClipArtFilename xmlns="4873beb7-5857-4685-be1f-d57550cc96cc" xsi:nil="true"/>
    <ContentItem xmlns="4873beb7-5857-4685-be1f-d57550cc96cc" xsi:nil="true"/>
    <TPInstallLocation xmlns="4873beb7-5857-4685-be1f-d57550cc96cc" xsi:nil="true"/>
    <PublishTargets xmlns="4873beb7-5857-4685-be1f-d57550cc96cc">OfficeOnlineVNext</PublishTargets>
    <TimesCloned xmlns="4873beb7-5857-4685-be1f-d57550cc96cc" xsi:nil="true"/>
    <AssetStart xmlns="4873beb7-5857-4685-be1f-d57550cc96cc">2011-12-12T13:37:00+00:00</AssetStart>
    <Provider xmlns="4873beb7-5857-4685-be1f-d57550cc96cc" xsi:nil="true"/>
    <AcquiredFrom xmlns="4873beb7-5857-4685-be1f-d57550cc96cc">Internal MS</AcquiredFrom>
    <FriendlyTitle xmlns="4873beb7-5857-4685-be1f-d57550cc96cc" xsi:nil="true"/>
    <LastHandOff xmlns="4873beb7-5857-4685-be1f-d57550cc96cc" xsi:nil="true"/>
    <TPClientViewer xmlns="4873beb7-5857-4685-be1f-d57550cc96cc" xsi:nil="true"/>
    <UACurrentWords xmlns="4873beb7-5857-4685-be1f-d57550cc96cc" xsi:nil="true"/>
    <ArtSampleDocs xmlns="4873beb7-5857-4685-be1f-d57550cc96cc" xsi:nil="true"/>
    <UALocRecommendation xmlns="4873beb7-5857-4685-be1f-d57550cc96cc">Localize</UALocRecommendation>
    <Manager xmlns="4873beb7-5857-4685-be1f-d57550cc96cc" xsi:nil="true"/>
    <ShowIn xmlns="4873beb7-5857-4685-be1f-d57550cc96cc">Show everywhere</ShowIn>
    <UANotes xmlns="4873beb7-5857-4685-be1f-d57550cc96cc" xsi:nil="true"/>
    <TemplateStatus xmlns="4873beb7-5857-4685-be1f-d57550cc96cc">Complete</TemplateStatus>
    <InternalTagsTaxHTField0 xmlns="4873beb7-5857-4685-be1f-d57550cc96cc">
      <Terms xmlns="http://schemas.microsoft.com/office/infopath/2007/PartnerControls"/>
    </InternalTagsTaxHTField0>
    <CSXHash xmlns="4873beb7-5857-4685-be1f-d57550cc96cc" xsi:nil="true"/>
    <Downloads xmlns="4873beb7-5857-4685-be1f-d57550cc96cc">0</Downloads>
    <VoteCount xmlns="4873beb7-5857-4685-be1f-d57550cc96cc" xsi:nil="true"/>
    <OOCacheId xmlns="4873beb7-5857-4685-be1f-d57550cc96cc" xsi:nil="true"/>
    <IsDeleted xmlns="4873beb7-5857-4685-be1f-d57550cc96cc">false</IsDeleted>
    <AssetExpire xmlns="4873beb7-5857-4685-be1f-d57550cc96cc">2035-01-01T08:00:00+00:00</AssetExpire>
    <DSATActionTaken xmlns="4873beb7-5857-4685-be1f-d57550cc96cc" xsi:nil="true"/>
    <CSXSubmissionMarket xmlns="4873beb7-5857-4685-be1f-d57550cc96cc" xsi:nil="true"/>
    <TPExecutable xmlns="4873beb7-5857-4685-be1f-d57550cc96cc" xsi:nil="true"/>
    <SubmitterId xmlns="4873beb7-5857-4685-be1f-d57550cc96cc" xsi:nil="true"/>
    <EditorialTags xmlns="4873beb7-5857-4685-be1f-d57550cc96cc" xsi:nil="true"/>
    <ApprovalLog xmlns="4873beb7-5857-4685-be1f-d57550cc96cc" xsi:nil="true"/>
    <AssetType xmlns="4873beb7-5857-4685-be1f-d57550cc96cc">TP</AssetType>
    <BugNumber xmlns="4873beb7-5857-4685-be1f-d57550cc96cc" xsi:nil="true"/>
    <CSXSubmissionDate xmlns="4873beb7-5857-4685-be1f-d57550cc96cc" xsi:nil="true"/>
    <CSXUpdate xmlns="4873beb7-5857-4685-be1f-d57550cc96cc">false</CSXUpdate>
    <Milestone xmlns="4873beb7-5857-4685-be1f-d57550cc96cc" xsi:nil="true"/>
    <RecommendationsModifier xmlns="4873beb7-5857-4685-be1f-d57550cc96cc" xsi:nil="true"/>
    <OriginAsset xmlns="4873beb7-5857-4685-be1f-d57550cc96cc" xsi:nil="true"/>
    <TPComponent xmlns="4873beb7-5857-4685-be1f-d57550cc96cc" xsi:nil="true"/>
    <AssetId xmlns="4873beb7-5857-4685-be1f-d57550cc96cc">TP102801108</AssetId>
    <IntlLocPriority xmlns="4873beb7-5857-4685-be1f-d57550cc96cc" xsi:nil="true"/>
    <PolicheckWords xmlns="4873beb7-5857-4685-be1f-d57550cc96cc" xsi:nil="true"/>
    <TPLaunchHelpLink xmlns="4873beb7-5857-4685-be1f-d57550cc96cc" xsi:nil="true"/>
    <TPApplication xmlns="4873beb7-5857-4685-be1f-d57550cc96cc" xsi:nil="true"/>
    <CrawlForDependencies xmlns="4873beb7-5857-4685-be1f-d57550cc96cc">false</CrawlForDependencies>
    <HandoffToMSDN xmlns="4873beb7-5857-4685-be1f-d57550cc96cc" xsi:nil="true"/>
    <PlannedPubDate xmlns="4873beb7-5857-4685-be1f-d57550cc96cc" xsi:nil="true"/>
    <IntlLangReviewer xmlns="4873beb7-5857-4685-be1f-d57550cc96cc" xsi:nil="true"/>
    <TrustLevel xmlns="4873beb7-5857-4685-be1f-d57550cc96cc">1 Microsoft Managed Content</TrustLevel>
    <LocLastLocAttemptVersionLookup xmlns="4873beb7-5857-4685-be1f-d57550cc96cc">706526</LocLastLocAttemptVersionLookup>
    <IsSearchable xmlns="4873beb7-5857-4685-be1f-d57550cc96cc">true</IsSearchable>
    <TemplateTemplateType xmlns="4873beb7-5857-4685-be1f-d57550cc96cc">PowerPoint Presentation Template</TemplateTemplateType>
    <CampaignTagsTaxHTField0 xmlns="4873beb7-5857-4685-be1f-d57550cc96cc">
      <Terms xmlns="http://schemas.microsoft.com/office/infopath/2007/PartnerControls"/>
    </CampaignTagsTaxHTField0>
    <TPNamespace xmlns="4873beb7-5857-4685-be1f-d57550cc96cc" xsi:nil="true"/>
    <TaxCatchAll xmlns="4873beb7-5857-4685-be1f-d57550cc96cc"/>
    <Markets xmlns="4873beb7-5857-4685-be1f-d57550cc96cc"/>
    <UAProjectedTotalWords xmlns="4873beb7-5857-4685-be1f-d57550cc96cc" xsi:nil="true"/>
    <IntlLangReview xmlns="4873beb7-5857-4685-be1f-d57550cc96cc">false</IntlLangReview>
    <OutputCachingOn xmlns="4873beb7-5857-4685-be1f-d57550cc96cc">false</OutputCachingOn>
    <AverageRating xmlns="4873beb7-5857-4685-be1f-d57550cc96cc" xsi:nil="true"/>
    <APAuthor xmlns="4873beb7-5857-4685-be1f-d57550cc96cc">
      <UserInfo>
        <DisplayName>REDMOND\v-soujap</DisplayName>
        <AccountId>1954</AccountId>
        <AccountType/>
      </UserInfo>
    </APAuthor>
    <LocManualTestRequired xmlns="4873beb7-5857-4685-be1f-d57550cc96cc">false</LocManualTestRequired>
    <TPCommandLine xmlns="4873beb7-5857-4685-be1f-d57550cc96cc" xsi:nil="true"/>
    <TPAppVersion xmlns="4873beb7-5857-4685-be1f-d57550cc96cc" xsi:nil="true"/>
    <EditorialStatus xmlns="4873beb7-5857-4685-be1f-d57550cc96cc">Complete</EditorialStatus>
    <LastModifiedDateTime xmlns="4873beb7-5857-4685-be1f-d57550cc96cc" xsi:nil="true"/>
    <ScenarioTagsTaxHTField0 xmlns="4873beb7-5857-4685-be1f-d57550cc96cc">
      <Terms xmlns="http://schemas.microsoft.com/office/infopath/2007/PartnerControls"/>
    </ScenarioTagsTaxHTField0>
    <OriginalRelease xmlns="4873beb7-5857-4685-be1f-d57550cc96cc">14</OriginalRelease>
    <TPLaunchHelpLinkType xmlns="4873beb7-5857-4685-be1f-d57550cc96cc">Template</TPLaunchHelpLinkType>
    <LocalizationTagsTaxHTField0 xmlns="4873beb7-5857-4685-be1f-d57550cc96cc">
      <Terms xmlns="http://schemas.microsoft.com/office/infopath/2007/PartnerControls"/>
    </LocalizationTagsTaxHTField0>
    <LocMarketGroupTiers2 xmlns="4873beb7-5857-4685-be1f-d57550cc96cc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6EDDDB5EE6D98C44930B742096920B300400F5B6D36B3EF94B4E9A635CDF2A18F5B8" ma:contentTypeVersion="72" ma:contentTypeDescription="Create a new document." ma:contentTypeScope="" ma:versionID="a23e56308344d904b51738559c3d67c9">
  <xsd:schema xmlns:xsd="http://www.w3.org/2001/XMLSchema" xmlns:xs="http://www.w3.org/2001/XMLSchema" xmlns:p="http://schemas.microsoft.com/office/2006/metadata/properties" xmlns:ns2="4873beb7-5857-4685-be1f-d57550cc96cc" targetNamespace="http://schemas.microsoft.com/office/2006/metadata/properties" ma:root="true" ma:fieldsID="cd0908cc4600e77bf5da051303e00c8d" ns2:_="">
    <xsd:import namespace="4873beb7-5857-4685-be1f-d57550cc96cc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AverageRating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73beb7-5857-4685-be1f-d57550cc96cc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8:00:00Z" ma:format="DateTime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verageRating" ma:index="12" nillable="true" ma:displayName="Average Rating" ma:internalName="AverageRating" ma:readOnly="false">
      <xsd:simpleType>
        <xsd:restriction base="dms:Text"/>
      </xsd:simpleType>
    </xsd:element>
    <xsd:element name="BlockPublish" ma:index="13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4" nillable="true" ma:displayName="Bug Number" ma:default="" ma:internalName="BugNumber" ma:readOnly="false">
      <xsd:simpleType>
        <xsd:restriction base="dms:Text"/>
      </xsd:simpleType>
    </xsd:element>
    <xsd:element name="CampaignTagsTaxHTField0" ma:index="16" nillable="true" ma:taxonomy="true" ma:internalName="CampaignTagsTaxHTField0" ma:taxonomyFieldName="CampaignTags" ma:displayName="Campaigns" ma:readOnly="false" ma:default="" ma:fieldId="{1df42cc3-2301-4f11-a52a-6ead923c29ed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7" nillable="true" ma:displayName="Client Viewer" ma:default="" ma:internalName="TPClientViewer">
      <xsd:simpleType>
        <xsd:restriction base="dms:Text"/>
      </xsd:simpleType>
    </xsd:element>
    <xsd:element name="ClipArtFilename" ma:index="18" nillable="true" ma:displayName="Clip Art Name" ma:default="" ma:internalName="ClipArtFilename" ma:readOnly="false">
      <xsd:simpleType>
        <xsd:restriction base="dms:Text"/>
      </xsd:simpleType>
    </xsd:element>
    <xsd:element name="TPCommandLine" ma:index="19" nillable="true" ma:displayName="Command Line" ma:default="" ma:internalName="TPCommandLine">
      <xsd:simpleType>
        <xsd:restriction base="dms:Text"/>
      </xsd:simpleType>
    </xsd:element>
    <xsd:element name="TPComponent" ma:index="20" nillable="true" ma:displayName="Component" ma:default="" ma:internalName="TPComponent">
      <xsd:simpleType>
        <xsd:restriction base="dms:Text"/>
      </xsd:simpleType>
    </xsd:element>
    <xsd:element name="ContentItem" ma:index="21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3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6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7" nillable="true" ma:displayName="CSX Submission Market" ma:default="" ma:list="{2FBD1B11-2ACE-4FDC-B5A3-635D4ADF6F1B}" ma:internalName="CSXSubmissionMarket" ma:readOnly="false" ma:showField="MarketName" ma:web="4873beb7-5857-4685-be1f-d57550cc96cc">
      <xsd:simpleType>
        <xsd:restriction base="dms:Lookup"/>
      </xsd:simpleType>
    </xsd:element>
    <xsd:element name="CSXUpdate" ma:index="28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9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30" nillable="true" ma:displayName="Deleted?" ma:default="" ma:internalName="IsDeleted" ma:readOnly="false">
      <xsd:simpleType>
        <xsd:restriction base="dms:Boolean"/>
      </xsd:simpleType>
    </xsd:element>
    <xsd:element name="APDescription" ma:index="31" nillable="true" ma:displayName="Description" ma:default="" ma:internalName="APDescription" ma:readOnly="false">
      <xsd:simpleType>
        <xsd:restriction base="dms:Note"/>
      </xsd:simpleType>
    </xsd:element>
    <xsd:element name="DirectSourceMarket" ma:index="32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3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4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5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6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7" nillable="true" ma:displayName="Editorial Tags" ma:default="" ma:internalName="EditorialTags">
      <xsd:simpleType>
        <xsd:restriction base="dms:Unknown"/>
      </xsd:simpleType>
    </xsd:element>
    <xsd:element name="TPExecutable" ma:index="38" nillable="true" ma:displayName="Executable" ma:default="" ma:internalName="TPExecutable">
      <xsd:simpleType>
        <xsd:restriction base="dms:Text"/>
      </xsd:simpleType>
    </xsd:element>
    <xsd:element name="FeatureTagsTaxHTField0" ma:index="40" nillable="true" ma:taxonomy="true" ma:internalName="FeatureTagsTaxHTField0" ma:taxonomyFieldName="FeatureTags" ma:displayName="Features" ma:readOnly="false" ma:default="" ma:fieldId="{7fc0d542-15c6-4882-a8e3-13bca44403fb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1" nillable="true" ma:displayName="Friendly Name" ma:default="" ma:internalName="TPFriendlyName">
      <xsd:simpleType>
        <xsd:restriction base="dms:Text"/>
      </xsd:simpleType>
    </xsd:element>
    <xsd:element name="FriendlyTitle" ma:index="42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3" nillable="true" ma:displayName="Generate Images?" ma:default="true" ma:internalName="PrimaryImageGen">
      <xsd:simpleType>
        <xsd:restriction base="dms:Boolean"/>
      </xsd:simpleType>
    </xsd:element>
    <xsd:element name="HandoffToMSDN" ma:index="44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5" nillable="true" ma:displayName="InProjectListLookup" ma:list="{9E343742-310B-4684-A24C-1D137CB4B230}" ma:internalName="InProjectListLookup" ma:readOnly="true" ma:showField="InProjectLis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6" nillable="true" ma:displayName="Install Location" ma:default="" ma:internalName="TPInstallLocation">
      <xsd:simpleType>
        <xsd:restriction base="dms:Text"/>
      </xsd:simpleType>
    </xsd:element>
    <xsd:element name="InternalTagsTaxHTField0" ma:index="48" nillable="true" ma:taxonomy="true" ma:internalName="InternalTagsTaxHTField0" ma:taxonomyFieldName="InternalTags" ma:displayName="Internal Tags" ma:readOnly="false" ma:default="" ma:fieldId="{1490b8a4-2706-41ec-b5e3-73176dccf34e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9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50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1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2" nillable="true" ma:displayName="Last Complete Version Lookup" ma:default="" ma:list="{9E343742-310B-4684-A24C-1D137CB4B230}" ma:internalName="LastCompleteVersionLookup" ma:readOnly="true" ma:showField="LastComplete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3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4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5" nillable="true" ma:displayName="Last Preview Attempt Error" ma:default="" ma:list="{9E343742-310B-4684-A24C-1D137CB4B230}" ma:internalName="LastPreviewErrorLookup" ma:readOnly="true" ma:showField="LastPreview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6" nillable="true" ma:displayName="Last Preview Attempt Result" ma:default="" ma:list="{9E343742-310B-4684-A24C-1D137CB4B230}" ma:internalName="LastPreviewResultLookup" ma:readOnly="true" ma:showField="LastPreview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7" nillable="true" ma:displayName="Last Preview Attempted On" ma:default="" ma:list="{9E343742-310B-4684-A24C-1D137CB4B230}" ma:internalName="LastPreviewAttemptDateLookup" ma:readOnly="true" ma:showField="LastPreview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8" nillable="true" ma:displayName="Last Previewed By" ma:default="" ma:list="{9E343742-310B-4684-A24C-1D137CB4B230}" ma:internalName="LastPreviewedByLookup" ma:readOnly="true" ma:showField="LastPreview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9" nillable="true" ma:displayName="Last Previewed Date" ma:default="" ma:list="{9E343742-310B-4684-A24C-1D137CB4B230}" ma:internalName="LastPreviewTimeLookup" ma:readOnly="true" ma:showField="LastPreview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60" nillable="true" ma:displayName="Last Previewed Version" ma:default="" ma:list="{9E343742-310B-4684-A24C-1D137CB4B230}" ma:internalName="LastPreviewVersionLookup" ma:readOnly="true" ma:showField="LastPreview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1" nillable="true" ma:displayName="Last Publish Attempt Error" ma:default="" ma:list="{9E343742-310B-4684-A24C-1D137CB4B230}" ma:internalName="LastPublishErrorLookup" ma:readOnly="true" ma:showField="LastPublish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2" nillable="true" ma:displayName="Last Publish Attempt Result" ma:default="" ma:list="{9E343742-310B-4684-A24C-1D137CB4B230}" ma:internalName="LastPublishResultLookup" ma:readOnly="true" ma:showField="LastPublish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3" nillable="true" ma:displayName="Last Publish Attempted On" ma:default="" ma:list="{9E343742-310B-4684-A24C-1D137CB4B230}" ma:internalName="LastPublishAttemptDateLookup" ma:readOnly="true" ma:showField="LastPublish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4" nillable="true" ma:displayName="Last Published By" ma:default="" ma:list="{9E343742-310B-4684-A24C-1D137CB4B230}" ma:internalName="LastPublishedByLookup" ma:readOnly="true" ma:showField="LastPublish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5" nillable="true" ma:displayName="Last Published Date" ma:default="" ma:list="{9E343742-310B-4684-A24C-1D137CB4B230}" ma:internalName="LastPublishTimeLookup" ma:readOnly="true" ma:showField="LastPublish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6" nillable="true" ma:displayName="Last Published Version" ma:default="" ma:list="{9E343742-310B-4684-A24C-1D137CB4B230}" ma:internalName="LastPublishVersionLookup" ma:readOnly="true" ma:showField="LastPublish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7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8" nillable="true" ma:displayName="Legacy Data" ma:default="" ma:internalName="LegacyData" ma:readOnly="false">
      <xsd:simpleType>
        <xsd:restriction base="dms:Note"/>
      </xsd:simpleType>
    </xsd:element>
    <xsd:element name="TPLaunchHelpLink" ma:index="69" nillable="true" ma:displayName="Link to Launch Help Topic" ma:default="" ma:internalName="TPLaunchHelpLink">
      <xsd:simpleType>
        <xsd:restriction base="dms:Text"/>
      </xsd:simpleType>
    </xsd:element>
    <xsd:element name="LocComments" ma:index="70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1" nillable="true" ma:displayName="Loc Last Loc Attempt Version" ma:default="" ma:list="{7DD1DCEC-E449-43D3-891F-7DC62F62AD21}" ma:internalName="LocLastLocAttemptVersionLookup" ma:readOnly="false" ma:showField="LastLocAttemptVersion" ma:web="4873beb7-5857-4685-be1f-d57550cc96cc">
      <xsd:simpleType>
        <xsd:restriction base="dms:Lookup"/>
      </xsd:simpleType>
    </xsd:element>
    <xsd:element name="LocLastLocAttemptVersionTypeLookup" ma:index="72" nillable="true" ma:displayName="Loc Last Loc Attempt Version Type" ma:default="" ma:list="{7DD1DCEC-E449-43D3-891F-7DC62F62AD21}" ma:internalName="LocLastLocAttemptVersionTypeLookup" ma:readOnly="true" ma:showField="LastLocAttemptVersionType" ma:web="4873beb7-5857-4685-be1f-d57550cc96cc">
      <xsd:simpleType>
        <xsd:restriction base="dms:Lookup"/>
      </xsd:simpleType>
    </xsd:element>
    <xsd:element name="LocManualTestRequired" ma:index="73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4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5" nillable="true" ma:displayName="Loc New Published Version Lookup" ma:default="" ma:list="{7DD1DCEC-E449-43D3-891F-7DC62F62AD21}" ma:internalName="LocNewPublishedVersionLookup" ma:readOnly="true" ma:showField="NewPublishedVersion" ma:web="4873beb7-5857-4685-be1f-d57550cc96cc">
      <xsd:simpleType>
        <xsd:restriction base="dms:Lookup"/>
      </xsd:simpleType>
    </xsd:element>
    <xsd:element name="LocOverallHandbackStatusLookup" ma:index="76" nillable="true" ma:displayName="Loc Overall Handback Status" ma:default="" ma:list="{7DD1DCEC-E449-43D3-891F-7DC62F62AD21}" ma:internalName="LocOverallHandbackStatusLookup" ma:readOnly="true" ma:showField="OverallHandbackStatus" ma:web="4873beb7-5857-4685-be1f-d57550cc96cc">
      <xsd:simpleType>
        <xsd:restriction base="dms:Lookup"/>
      </xsd:simpleType>
    </xsd:element>
    <xsd:element name="LocOverallLocStatusLookup" ma:index="77" nillable="true" ma:displayName="Loc Overall Localize Status" ma:default="" ma:list="{7DD1DCEC-E449-43D3-891F-7DC62F62AD21}" ma:internalName="LocOverallLocStatusLookup" ma:readOnly="true" ma:showField="OverallLocStatus" ma:web="4873beb7-5857-4685-be1f-d57550cc96cc">
      <xsd:simpleType>
        <xsd:restriction base="dms:Lookup"/>
      </xsd:simpleType>
    </xsd:element>
    <xsd:element name="LocOverallPreviewStatusLookup" ma:index="78" nillable="true" ma:displayName="Loc Overall Preview Status" ma:default="" ma:list="{7DD1DCEC-E449-43D3-891F-7DC62F62AD21}" ma:internalName="LocOverallPreviewStatusLookup" ma:readOnly="true" ma:showField="OverallPreviewStatus" ma:web="4873beb7-5857-4685-be1f-d57550cc96cc">
      <xsd:simpleType>
        <xsd:restriction base="dms:Lookup"/>
      </xsd:simpleType>
    </xsd:element>
    <xsd:element name="LocOverallPublishStatusLookup" ma:index="79" nillable="true" ma:displayName="Loc Overall Publish Status" ma:default="" ma:list="{7DD1DCEC-E449-43D3-891F-7DC62F62AD21}" ma:internalName="LocOverallPublishStatusLookup" ma:readOnly="true" ma:showField="OverallPublishStatus" ma:web="4873beb7-5857-4685-be1f-d57550cc96cc">
      <xsd:simpleType>
        <xsd:restriction base="dms:Lookup"/>
      </xsd:simpleType>
    </xsd:element>
    <xsd:element name="IntlLocPriority" ma:index="80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1" nillable="true" ma:displayName="Loc Processed For Handoffs" ma:default="" ma:list="{7DD1DCEC-E449-43D3-891F-7DC62F62AD21}" ma:internalName="LocProcessedForHandoffsLookup" ma:readOnly="true" ma:showField="ProcessedForHandoffs" ma:web="4873beb7-5857-4685-be1f-d57550cc96cc">
      <xsd:simpleType>
        <xsd:restriction base="dms:Lookup"/>
      </xsd:simpleType>
    </xsd:element>
    <xsd:element name="LocProcessedForMarketsLookup" ma:index="82" nillable="true" ma:displayName="Loc Processed For Markets" ma:default="" ma:list="{7DD1DCEC-E449-43D3-891F-7DC62F62AD21}" ma:internalName="LocProcessedForMarketsLookup" ma:readOnly="true" ma:showField="ProcessedForMarkets" ma:web="4873beb7-5857-4685-be1f-d57550cc96cc">
      <xsd:simpleType>
        <xsd:restriction base="dms:Lookup"/>
      </xsd:simpleType>
    </xsd:element>
    <xsd:element name="LocPublishedDependentAssetsLookup" ma:index="83" nillable="true" ma:displayName="Loc Published Dependent Assets" ma:default="" ma:list="{7DD1DCEC-E449-43D3-891F-7DC62F62AD21}" ma:internalName="LocPublishedDependentAssetsLookup" ma:readOnly="true" ma:showField="PublishedDependentAssets" ma:web="4873beb7-5857-4685-be1f-d57550cc96cc">
      <xsd:simpleType>
        <xsd:restriction base="dms:Lookup"/>
      </xsd:simpleType>
    </xsd:element>
    <xsd:element name="LocPublishedLinkedAssetsLookup" ma:index="84" nillable="true" ma:displayName="Loc Published Linked Assets" ma:default="" ma:list="{7DD1DCEC-E449-43D3-891F-7DC62F62AD21}" ma:internalName="LocPublishedLinkedAssetsLookup" ma:readOnly="true" ma:showField="PublishedLinkedAssets" ma:web="4873beb7-5857-4685-be1f-d57550cc96cc">
      <xsd:simpleType>
        <xsd:restriction base="dms:Lookup"/>
      </xsd:simpleType>
    </xsd:element>
    <xsd:element name="LocRecommendedHandoff" ma:index="85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7" nillable="true" ma:taxonomy="true" ma:internalName="LocalizationTagsTaxHTField0" ma:taxonomyFieldName="LocalizationTags" ma:displayName="Localization Tags" ma:readOnly="false" ma:default="" ma:fieldId="{00f02cb3-2c7c-424a-9c61-10e9b6878429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8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9" nillable="true" ma:displayName="Manager" ma:hidden="true" ma:internalName="Manager" ma:readOnly="false">
      <xsd:simpleType>
        <xsd:restriction base="dms:Text"/>
      </xsd:simpleType>
    </xsd:element>
    <xsd:element name="Markets" ma:index="90" nillable="true" ma:displayName="Markets" ma:default="" ma:description="Leave blank to show in all markets" ma:list="{2FBD1B11-2ACE-4FDC-B5A3-635D4ADF6F1B}" ma:internalName="Markets" ma:readOnly="false" ma:showField="MarketNa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1" nillable="true" ma:displayName="Milestone" ma:default="" ma:internalName="Milestone" ma:readOnly="false">
      <xsd:simpleType>
        <xsd:restriction base="dms:Unknown"/>
      </xsd:simpleType>
    </xsd:element>
    <xsd:element name="TPNamespace" ma:index="94" nillable="true" ma:displayName="Namespace" ma:default="" ma:internalName="TPNamespace">
      <xsd:simpleType>
        <xsd:restriction base="dms:Text"/>
      </xsd:simpleType>
    </xsd:element>
    <xsd:element name="NumericId" ma:index="95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6" nillable="true" ma:displayName="NumOfRatings" ma:default="" ma:list="{9E343742-310B-4684-A24C-1D137CB4B230}" ma:internalName="NumOfRatingsLookup" ma:readOnly="true" ma:showField="NumOfRating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7" nillable="true" ma:displayName="OOCacheId" ma:internalName="OOCacheId" ma:readOnly="false">
      <xsd:simpleType>
        <xsd:restriction base="dms:Text"/>
      </xsd:simpleType>
    </xsd:element>
    <xsd:element name="OpenTemplate" ma:index="98" nillable="true" ma:displayName="Open Template" ma:default="true" ma:internalName="OpenTemplate">
      <xsd:simpleType>
        <xsd:restriction base="dms:Boolean"/>
      </xsd:simpleType>
    </xsd:element>
    <xsd:element name="OriginAsset" ma:index="99" nillable="true" ma:displayName="Origin Asset" ma:default="" ma:internalName="OriginAsset" ma:readOnly="false">
      <xsd:simpleType>
        <xsd:restriction base="dms:Text"/>
      </xsd:simpleType>
    </xsd:element>
    <xsd:element name="OriginalRelease" ma:index="100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1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2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3" nillable="true" ma:displayName="Parent Asset Id" ma:default="" ma:internalName="ParentAssetId" ma:readOnly="false">
      <xsd:simpleType>
        <xsd:restriction base="dms:Text"/>
      </xsd:simpleType>
    </xsd:element>
    <xsd:element name="PlannedPubDate" ma:index="104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5" nillable="true" ma:displayName="Policheck Words" ma:default="" ma:internalName="PolicheckWords" ma:readOnly="false">
      <xsd:simpleType>
        <xsd:restriction base="dms:Text"/>
      </xsd:simpleType>
    </xsd:element>
    <xsd:element name="BusinessGroup" ma:index="106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7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8" nillable="true" ma:displayName="Provider" ma:default="" ma:internalName="Provider" ma:readOnly="false">
      <xsd:simpleType>
        <xsd:restriction base="dms:Unknown"/>
      </xsd:simpleType>
    </xsd:element>
    <xsd:element name="Providers" ma:index="109" nillable="true" ma:displayName="Providers" ma:default="" ma:internalName="Providers">
      <xsd:simpleType>
        <xsd:restriction base="dms:Unknown"/>
      </xsd:simpleType>
    </xsd:element>
    <xsd:element name="PublishStatusLookup" ma:index="110" nillable="true" ma:displayName="Publish Status" ma:default="" ma:list="{9E343742-310B-4684-A24C-1D137CB4B230}" ma:internalName="PublishStatusLookup" ma:readOnly="false" ma:showField="PublishStatu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1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2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3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5" nillable="true" ma:taxonomy="true" ma:internalName="ScenarioTagsTaxHTField0" ma:taxonomyFieldName="ScenarioTags" ma:displayName="Scenarios" ma:readOnly="false" ma:default="" ma:fieldId="{93aef74d-6c78-4815-8310-51477dceeccc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7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8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9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20" nillable="true" ma:displayName="Submitter ID" ma:default="" ma:internalName="SubmitterId" ma:readOnly="false">
      <xsd:simpleType>
        <xsd:restriction base="dms:Text"/>
      </xsd:simpleType>
    </xsd:element>
    <xsd:element name="TaxCatchAll" ma:index="121" nillable="true" ma:displayName="Taxonomy Catch All Column" ma:hidden="true" ma:list="{530f955b-6704-4601-bd83-f81d87f1e440}" ma:internalName="TaxCatchAll" ma:showField="CatchAllData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2" nillable="true" ma:displayName="Taxonomy Catch All Column1" ma:hidden="true" ma:list="{530f955b-6704-4601-bd83-f81d87f1e440}" ma:internalName="TaxCatchAllLabel" ma:readOnly="true" ma:showField="CatchAllDataLabel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3" nillable="true" ma:displayName="Template Status" ma:default="" ma:internalName="TemplateStatus">
      <xsd:simpleType>
        <xsd:restriction base="dms:Unknown"/>
      </xsd:simpleType>
    </xsd:element>
    <xsd:element name="TemplateTemplateType" ma:index="124" nillable="true" ma:displayName="Template Type" ma:default="" ma:internalName="TemplateTemplateType">
      <xsd:simpleType>
        <xsd:restriction base="dms:Unknown"/>
      </xsd:simpleType>
    </xsd:element>
    <xsd:element name="ThumbnailAssetId" ma:index="125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6" nillable="true" ma:displayName="Times Cloned" ma:default="" ma:internalName="TimesCloned" ma:readOnly="false">
      <xsd:simpleType>
        <xsd:restriction base="dms:Number"/>
      </xsd:simpleType>
    </xsd:element>
    <xsd:element name="TrustLevel" ma:index="128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9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30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1" nillable="true" ma:displayName="UA Notes" ma:default="" ma:internalName="UANotes" ma:readOnly="false">
      <xsd:simpleType>
        <xsd:restriction base="dms:Note"/>
      </xsd:simpleType>
    </xsd:element>
    <xsd:element name="TPAppVersion" ma:index="132" nillable="true" ma:displayName="Version" ma:default="" ma:internalName="TPAppVersion">
      <xsd:simpleType>
        <xsd:restriction base="dms:Text"/>
      </xsd:simpleType>
    </xsd:element>
    <xsd:element name="VoteCount" ma:index="133" nillable="true" ma:displayName="Vote Count" ma:default="" ma:internalName="VoteCount" ma:readOnly="fals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2" ma:displayName="Content Type"/>
        <xsd:element ref="dc:title" minOccurs="0" maxOccurs="1" ma:index="12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F249165-F638-412C-8E0A-DFB7045CA2E0}">
  <ds:schemaRefs>
    <ds:schemaRef ds:uri="4873beb7-5857-4685-be1f-d57550cc96cc"/>
    <ds:schemaRef ds:uri="http://schemas.openxmlformats.org/package/2006/metadata/core-properties"/>
    <ds:schemaRef ds:uri="http://purl.org/dc/terms/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211E33DF-2340-4F4E-B874-B73FEFEBFC8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683C129-7B42-490A-AD74-E9303BC76D3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873beb7-5857-4685-be1f-d57550cc96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Презентация на тему природы с аурой безмятежности (широкоэкранный формат)</Template>
  <TotalTime>977</TotalTime>
  <Words>310</Words>
  <Application>Microsoft Office PowerPoint</Application>
  <PresentationFormat>Произвольный</PresentationFormat>
  <Paragraphs>13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2" baseType="lpstr">
      <vt:lpstr>Arial</vt:lpstr>
      <vt:lpstr>Calibri</vt:lpstr>
      <vt:lpstr>Euphemia</vt:lpstr>
      <vt:lpstr>Times New Roman</vt:lpstr>
      <vt:lpstr>Безмятежность 16 х 9</vt:lpstr>
      <vt:lpstr>Особенности организации образовательного пространства в условиях программы «Вдохновение»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Grizli777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Развитие коммуникации</dc:title>
  <dc:creator>Наталюська</dc:creator>
  <cp:lastModifiedBy>Елена Масальская</cp:lastModifiedBy>
  <cp:revision>74</cp:revision>
  <dcterms:created xsi:type="dcterms:W3CDTF">2021-03-02T15:12:23Z</dcterms:created>
  <dcterms:modified xsi:type="dcterms:W3CDTF">2021-05-20T12:23:08Z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0x0101006EDDDB5EE6D98C44930B742096920B300400F5B6D36B3EF94B4E9A635CDF2A18F5B8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