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9" r:id="rId3"/>
    <p:sldId id="270" r:id="rId4"/>
    <p:sldId id="259" r:id="rId5"/>
    <p:sldId id="264" r:id="rId6"/>
    <p:sldId id="266" r:id="rId7"/>
    <p:sldId id="265" r:id="rId8"/>
    <p:sldId id="262" r:id="rId9"/>
    <p:sldId id="260" r:id="rId10"/>
    <p:sldId id="267" r:id="rId11"/>
    <p:sldId id="263" r:id="rId12"/>
    <p:sldId id="261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00"/>
    <a:srgbClr val="663300"/>
    <a:srgbClr val="996633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31" autoAdjust="0"/>
    <p:restoredTop sz="94660"/>
  </p:normalViewPr>
  <p:slideViewPr>
    <p:cSldViewPr snapToGrid="0">
      <p:cViewPr varScale="1">
        <p:scale>
          <a:sx n="67" d="100"/>
          <a:sy n="67" d="100"/>
        </p:scale>
        <p:origin x="72" y="5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27A59-2CD4-4ECE-801C-BB1FC21C461D}" type="datetimeFigureOut">
              <a:rPr lang="ru-RU" smtClean="0"/>
              <a:t>24.08.2023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644A3-CBEB-4EAA-A370-BE71D484A6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86584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27A59-2CD4-4ECE-801C-BB1FC21C461D}" type="datetimeFigureOut">
              <a:rPr lang="ru-RU" smtClean="0"/>
              <a:t>24.08.2023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644A3-CBEB-4EAA-A370-BE71D484A6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3322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27A59-2CD4-4ECE-801C-BB1FC21C461D}" type="datetimeFigureOut">
              <a:rPr lang="ru-RU" smtClean="0"/>
              <a:t>24.08.2023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644A3-CBEB-4EAA-A370-BE71D484A6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36571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8/24/2023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300909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27A59-2CD4-4ECE-801C-BB1FC21C461D}" type="datetimeFigureOut">
              <a:rPr lang="ru-RU" smtClean="0"/>
              <a:t>24.08.2023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644A3-CBEB-4EAA-A370-BE71D484A6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03682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27A59-2CD4-4ECE-801C-BB1FC21C461D}" type="datetimeFigureOut">
              <a:rPr lang="ru-RU" smtClean="0"/>
              <a:t>24.08.2023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644A3-CBEB-4EAA-A370-BE71D484A6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9855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27A59-2CD4-4ECE-801C-BB1FC21C461D}" type="datetimeFigureOut">
              <a:rPr lang="ru-RU" smtClean="0"/>
              <a:t>24.08.2023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644A3-CBEB-4EAA-A370-BE71D484A6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54690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27A59-2CD4-4ECE-801C-BB1FC21C461D}" type="datetimeFigureOut">
              <a:rPr lang="ru-RU" smtClean="0"/>
              <a:t>24.08.2023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644A3-CBEB-4EAA-A370-BE71D484A6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33113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27A59-2CD4-4ECE-801C-BB1FC21C461D}" type="datetimeFigureOut">
              <a:rPr lang="ru-RU" smtClean="0"/>
              <a:t>24.08.2023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644A3-CBEB-4EAA-A370-BE71D484A6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7036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27A59-2CD4-4ECE-801C-BB1FC21C461D}" type="datetimeFigureOut">
              <a:rPr lang="ru-RU" smtClean="0"/>
              <a:t>24.08.2023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644A3-CBEB-4EAA-A370-BE71D484A6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76594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27A59-2CD4-4ECE-801C-BB1FC21C461D}" type="datetimeFigureOut">
              <a:rPr lang="ru-RU" smtClean="0"/>
              <a:t>24.08.2023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644A3-CBEB-4EAA-A370-BE71D484A6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30034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27A59-2CD4-4ECE-801C-BB1FC21C461D}" type="datetimeFigureOut">
              <a:rPr lang="ru-RU" smtClean="0"/>
              <a:t>24.08.2023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644A3-CBEB-4EAA-A370-BE71D484A6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575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F27A59-2CD4-4ECE-801C-BB1FC21C461D}" type="datetimeFigureOut">
              <a:rPr lang="ru-RU" smtClean="0"/>
              <a:t>24.08.2023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E644A3-CBEB-4EAA-A370-BE71D484A6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7046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jpeg"/><Relationship Id="rId25" Type="http://schemas.openxmlformats.org/officeDocument/2006/relationships/image" Target="../media/image24.png"/><Relationship Id="rId2" Type="http://schemas.openxmlformats.org/officeDocument/2006/relationships/image" Target="../media/image1.png"/><Relationship Id="rId16" Type="http://schemas.openxmlformats.org/officeDocument/2006/relationships/image" Target="../media/image15.gif"/><Relationship Id="rId20" Type="http://schemas.openxmlformats.org/officeDocument/2006/relationships/image" Target="../media/image19.png"/><Relationship Id="rId29" Type="http://schemas.openxmlformats.org/officeDocument/2006/relationships/image" Target="../media/image28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10" Type="http://schemas.openxmlformats.org/officeDocument/2006/relationships/image" Target="../media/image9.png"/><Relationship Id="rId19" Type="http://schemas.openxmlformats.org/officeDocument/2006/relationships/image" Target="../media/image18.jpe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g"/><Relationship Id="rId5" Type="http://schemas.openxmlformats.org/officeDocument/2006/relationships/image" Target="../media/image30.pn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microsoft.com/office/2007/relationships/hdphoto" Target="../media/hdphoto1.wdp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30.pn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jpg"/><Relationship Id="rId5" Type="http://schemas.openxmlformats.org/officeDocument/2006/relationships/image" Target="../media/image30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2.jp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g"/><Relationship Id="rId5" Type="http://schemas.openxmlformats.org/officeDocument/2006/relationships/image" Target="../media/image30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g"/><Relationship Id="rId5" Type="http://schemas.openxmlformats.org/officeDocument/2006/relationships/image" Target="../media/image3.png"/><Relationship Id="rId4" Type="http://schemas.openxmlformats.org/officeDocument/2006/relationships/image" Target="../media/image3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g"/><Relationship Id="rId5" Type="http://schemas.openxmlformats.org/officeDocument/2006/relationships/image" Target="../media/image30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g"/><Relationship Id="rId5" Type="http://schemas.openxmlformats.org/officeDocument/2006/relationships/image" Target="../media/image30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g"/><Relationship Id="rId5" Type="http://schemas.openxmlformats.org/officeDocument/2006/relationships/image" Target="../media/image30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g"/><Relationship Id="rId5" Type="http://schemas.openxmlformats.org/officeDocument/2006/relationships/image" Target="../media/image30.pn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g"/><Relationship Id="rId5" Type="http://schemas.openxmlformats.org/officeDocument/2006/relationships/image" Target="../media/image30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13525" y="0"/>
            <a:ext cx="11830238" cy="6857519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748955" y="215473"/>
            <a:ext cx="11469509" cy="5307305"/>
            <a:chOff x="2077464" y="604060"/>
            <a:chExt cx="18026635" cy="8096303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918186" y="3489246"/>
              <a:ext cx="3185913" cy="521111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077464" y="604060"/>
              <a:ext cx="2649529" cy="1393860"/>
            </a:xfrm>
            <a:prstGeom prst="rect">
              <a:avLst/>
            </a:prstGeom>
          </p:spPr>
        </p:pic>
      </p:grp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2701969" y="215473"/>
            <a:ext cx="7489447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Министерство образования Московской области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ГОУ ВО МО  «Государственный гуманитарно-технологический университет»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Московский областной центр дошкольного образования</a:t>
            </a: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srgbClr val="6633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9" name="Picture 4" descr="C:\Users\Вероника\Desktop\gerb_moskovskoy_oblasti_Abali.ru_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085936" y="168812"/>
            <a:ext cx="705470" cy="942535"/>
          </a:xfrm>
          <a:prstGeom prst="rect">
            <a:avLst/>
          </a:prstGeom>
          <a:noFill/>
        </p:spPr>
      </p:pic>
      <p:pic>
        <p:nvPicPr>
          <p:cNvPr id="10" name="Picture 2" descr="J:\ВОСПИТАТЕЛЬ ГОДА 2018\ФОТО УЧАСТНИКОВ\БАЛАШИХА\балашиха.png"/>
          <p:cNvPicPr>
            <a:picLocks noChangeAspect="1" noChangeArrowheads="1"/>
          </p:cNvPicPr>
          <p:nvPr/>
        </p:nvPicPr>
        <p:blipFill>
          <a:blip r:embed="rId6" cstate="print"/>
          <a:srcRect t="15325"/>
          <a:stretch>
            <a:fillRect/>
          </a:stretch>
        </p:blipFill>
        <p:spPr bwMode="auto">
          <a:xfrm>
            <a:off x="10302084" y="2198768"/>
            <a:ext cx="304956" cy="372230"/>
          </a:xfrm>
          <a:prstGeom prst="rect">
            <a:avLst/>
          </a:prstGeom>
          <a:noFill/>
        </p:spPr>
      </p:pic>
      <p:pic>
        <p:nvPicPr>
          <p:cNvPr id="11" name="Picture 2" descr="J:\ВОСПИТАТЕЛЬ ГОДА 2018\ФОТО УЧАСТНИКОВ\ВОСКРЕСЕНСК\воскресенский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857904" y="2216586"/>
            <a:ext cx="308750" cy="385938"/>
          </a:xfrm>
          <a:prstGeom prst="rect">
            <a:avLst/>
          </a:prstGeom>
          <a:noFill/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8671" y="2208192"/>
            <a:ext cx="285910" cy="353382"/>
          </a:xfrm>
          <a:prstGeom prst="rect">
            <a:avLst/>
          </a:prstGeom>
        </p:spPr>
      </p:pic>
      <p:pic>
        <p:nvPicPr>
          <p:cNvPr id="13" name="Picture 2" descr="J:\ВОСПИТАТЕЛЬ ГОДА 2018\ФОТО УЧАСТНИКОВ\ЖУКОВСКИЙ\жуковский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0265318" y="2733068"/>
            <a:ext cx="341722" cy="449328"/>
          </a:xfrm>
          <a:prstGeom prst="rect">
            <a:avLst/>
          </a:prstGeom>
          <a:noFill/>
        </p:spPr>
      </p:pic>
      <p:pic>
        <p:nvPicPr>
          <p:cNvPr id="14" name="Picture 2" descr="J:\ВОСПИТАТЕЛЬ ГОДА 2018\ФОТО УЧАСТНИКОВ\ИСТРА\истринский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0842895" y="2772255"/>
            <a:ext cx="312785" cy="397731"/>
          </a:xfrm>
          <a:prstGeom prst="rect">
            <a:avLst/>
          </a:prstGeom>
          <a:noFill/>
        </p:spPr>
      </p:pic>
      <p:pic>
        <p:nvPicPr>
          <p:cNvPr id="15" name="Picture 1" descr="J:\ВОСПИТАТЕЛЬ ГОДА 2018\ФОТО УЧАСТНИКОВ\ЭЛЕКТРОСТАЛЬ\электросталь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1424961" y="5059562"/>
            <a:ext cx="293427" cy="399793"/>
          </a:xfrm>
          <a:prstGeom prst="rect">
            <a:avLst/>
          </a:prstGeom>
          <a:noFill/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8973" y="2758454"/>
            <a:ext cx="344576" cy="42084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8390" y="3345128"/>
            <a:ext cx="315930" cy="410946"/>
          </a:xfrm>
          <a:prstGeom prst="rect">
            <a:avLst/>
          </a:prstGeom>
        </p:spPr>
      </p:pic>
      <p:pic>
        <p:nvPicPr>
          <p:cNvPr id="18" name="Picture 1" descr="J:\ВОСПИТАТЕЛЬ ГОДА 2018\ФОТО УЧАСТНИКОВ\ХИМКИ\960px-Герб_Химок.svg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0274407" y="5064369"/>
            <a:ext cx="326370" cy="407962"/>
          </a:xfrm>
          <a:prstGeom prst="rect">
            <a:avLst/>
          </a:prstGeom>
          <a:noFill/>
        </p:spPr>
      </p:pic>
      <p:pic>
        <p:nvPicPr>
          <p:cNvPr id="19" name="Picture 1" descr="J:\ВОСПИТАТЕЛЬ ГОДА 2018\ФОТО УЧАСТНИКОВ\СТУПИНО\ступинский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1396018" y="4469300"/>
            <a:ext cx="344321" cy="398121"/>
          </a:xfrm>
          <a:prstGeom prst="rect">
            <a:avLst/>
          </a:prstGeom>
          <a:noFill/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6095" y="3313883"/>
            <a:ext cx="313654" cy="391693"/>
          </a:xfrm>
          <a:prstGeom prst="rect">
            <a:avLst/>
          </a:prstGeom>
        </p:spPr>
      </p:pic>
      <p:pic>
        <p:nvPicPr>
          <p:cNvPr id="21" name="Picture 2" descr="https://cdntaxitoday.ru/imag/serpuhov1.jpg"/>
          <p:cNvPicPr>
            <a:picLocks noChangeAspect="1" noChangeArrowheads="1"/>
          </p:cNvPicPr>
          <p:nvPr/>
        </p:nvPicPr>
        <p:blipFill>
          <a:blip r:embed="rId17" cstate="print"/>
          <a:srcRect l="27338" t="9455" r="27571" b="10182"/>
          <a:stretch>
            <a:fillRect/>
          </a:stretch>
        </p:blipFill>
        <p:spPr bwMode="auto">
          <a:xfrm>
            <a:off x="10283058" y="3329993"/>
            <a:ext cx="334922" cy="397945"/>
          </a:xfrm>
          <a:prstGeom prst="rect">
            <a:avLst/>
          </a:prstGeom>
          <a:noFill/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9769" y="2215956"/>
            <a:ext cx="262231" cy="346201"/>
          </a:xfrm>
          <a:prstGeom prst="rect">
            <a:avLst/>
          </a:prstGeom>
        </p:spPr>
      </p:pic>
      <p:pic>
        <p:nvPicPr>
          <p:cNvPr id="23" name="Picture 2" descr="https://ruzaregion.ru/fotosnews/6645.jpg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10860045" y="3881884"/>
            <a:ext cx="323769" cy="403446"/>
          </a:xfrm>
          <a:prstGeom prst="rect">
            <a:avLst/>
          </a:prstGeom>
          <a:noFill/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1175" y="3926527"/>
            <a:ext cx="319934" cy="385638"/>
          </a:xfrm>
          <a:prstGeom prst="rect">
            <a:avLst/>
          </a:prstGeom>
        </p:spPr>
      </p:pic>
      <p:pic>
        <p:nvPicPr>
          <p:cNvPr id="25" name="Picture 1" descr="J:\ВОСПИТАТЕЛЬ ГОДА 2018\ФОТО УЧАСТНИКОВ\РАМЕНСКОЕ\раменское.png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10884006" y="5047799"/>
            <a:ext cx="257608" cy="347418"/>
          </a:xfrm>
          <a:prstGeom prst="rect">
            <a:avLst/>
          </a:prstGeom>
          <a:noFill/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9597" y="3880519"/>
            <a:ext cx="319488" cy="396059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8789" y="4494520"/>
            <a:ext cx="318250" cy="410905"/>
          </a:xfrm>
          <a:prstGeom prst="rect">
            <a:avLst/>
          </a:prstGeom>
        </p:spPr>
      </p:pic>
      <p:pic>
        <p:nvPicPr>
          <p:cNvPr id="28" name="Picture 2" descr="J:\ВОСПИТАТЕЛЬ ГОДА 2018\ФОТО УЧАСТНИКОВ\ОДИНЦОВСКИЙ\одинцовский.png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10849098" y="4488984"/>
            <a:ext cx="306583" cy="389584"/>
          </a:xfrm>
          <a:prstGeom prst="rect">
            <a:avLst/>
          </a:prstGeom>
          <a:noFill/>
        </p:spPr>
      </p:pic>
      <p:pic>
        <p:nvPicPr>
          <p:cNvPr id="30" name="Picture 2" descr="J:\ВОСПИТАТЕЛЬ ГОДА 2018\ФОТО УЧАСТНИКОВ\МЫТИЩИ\мытищи.png"/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11943146" y="4501311"/>
            <a:ext cx="248854" cy="309840"/>
          </a:xfrm>
          <a:prstGeom prst="rect">
            <a:avLst/>
          </a:prstGeom>
          <a:noFill/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3471" y="3376247"/>
            <a:ext cx="248529" cy="337170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1704" y="3924886"/>
            <a:ext cx="270295" cy="337625"/>
          </a:xfrm>
          <a:prstGeom prst="rect">
            <a:avLst/>
          </a:prstGeom>
        </p:spPr>
      </p:pic>
      <p:pic>
        <p:nvPicPr>
          <p:cNvPr id="34" name="Picture 2" descr="J:\ВОСПИТАТЕЛЬ ГОДА 2018\ФОТО УЧАСТНИКОВ\ДМИТРОВСКИЙ\дмитровский.png"/>
          <p:cNvPicPr>
            <a:picLocks noChangeAspect="1" noChangeArrowheads="1"/>
          </p:cNvPicPr>
          <p:nvPr/>
        </p:nvPicPr>
        <p:blipFill rotWithShape="1">
          <a:blip r:embed="rId28" cstate="print"/>
          <a:srcRect l="12416" t="6849" r="12399" b="7761"/>
          <a:stretch/>
        </p:blipFill>
        <p:spPr bwMode="auto">
          <a:xfrm>
            <a:off x="11913022" y="2799470"/>
            <a:ext cx="278978" cy="337627"/>
          </a:xfrm>
          <a:prstGeom prst="rect">
            <a:avLst/>
          </a:prstGeom>
          <a:noFill/>
        </p:spPr>
      </p:pic>
      <p:pic>
        <p:nvPicPr>
          <p:cNvPr id="35" name="Picture 2" descr="http://nasledie.dubna.ru/pictures/2235_4.jpg"/>
          <p:cNvPicPr>
            <a:picLocks noChangeAspect="1" noChangeArrowheads="1"/>
          </p:cNvPicPr>
          <p:nvPr/>
        </p:nvPicPr>
        <p:blipFill>
          <a:blip r:embed="rId29" cstate="print"/>
          <a:srcRect/>
          <a:stretch>
            <a:fillRect/>
          </a:stretch>
        </p:blipFill>
        <p:spPr bwMode="auto">
          <a:xfrm>
            <a:off x="11924264" y="5050303"/>
            <a:ext cx="267736" cy="371374"/>
          </a:xfrm>
          <a:prstGeom prst="rect">
            <a:avLst/>
          </a:prstGeom>
          <a:noFill/>
        </p:spPr>
      </p:pic>
      <p:sp>
        <p:nvSpPr>
          <p:cNvPr id="37" name="Rectangle 2"/>
          <p:cNvSpPr txBox="1">
            <a:spLocks noChangeArrowheads="1"/>
          </p:cNvSpPr>
          <p:nvPr/>
        </p:nvSpPr>
        <p:spPr>
          <a:xfrm>
            <a:off x="3030404" y="2444203"/>
            <a:ext cx="7080567" cy="33502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sz="2400" b="1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Церемония награждения </a:t>
            </a:r>
          </a:p>
          <a:p>
            <a:pPr algn="ctr"/>
            <a:r>
              <a:rPr lang="ru-RU" sz="2400" b="1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победителя </a:t>
            </a:r>
            <a:r>
              <a:rPr lang="ru-RU" sz="2400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лауреатов</a:t>
            </a:r>
          </a:p>
          <a:p>
            <a:pPr algn="ctr"/>
            <a:r>
              <a:rPr lang="ru-RU" sz="2400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областного конкурса «Лучший детский сад» </a:t>
            </a:r>
            <a:endParaRPr lang="ru-RU" sz="2400" b="1" dirty="0" smtClean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среди </a:t>
            </a:r>
            <a:r>
              <a:rPr lang="ru-RU" sz="2400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образовательных организаций в Московской области, реализующих  региональный </a:t>
            </a:r>
            <a:r>
              <a:rPr lang="ru-RU" sz="2400" b="1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</a:t>
            </a:r>
          </a:p>
          <a:p>
            <a:pPr algn="ctr"/>
            <a:r>
              <a:rPr lang="ru-RU" sz="2800" b="1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«Предшкола: стандарт детского сада</a:t>
            </a:r>
            <a:r>
              <a:rPr lang="ru-RU" sz="2800" b="1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ctr"/>
            <a:r>
              <a:rPr lang="ru-RU" sz="2400" b="1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2023 году</a:t>
            </a:r>
            <a:endParaRPr lang="ru-RU" sz="2400" b="1" dirty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57347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8456951" y="407677"/>
            <a:ext cx="2511845" cy="7129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i="1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Химки</a:t>
            </a:r>
            <a:r>
              <a:rPr lang="ru-RU" sz="3600" b="1" i="1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i="1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городской округ</a:t>
            </a:r>
            <a:endParaRPr kumimoji="0" lang="ru-RU" sz="20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5" name="Picture 1" descr="J:\ВОСПИТАТЕЛЬ ГОДА 2018\ФОТО УЧАСТНИКОВ\ХИМКИ\960px-Герб_Химок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046951" y="286915"/>
            <a:ext cx="882091" cy="1102614"/>
          </a:xfrm>
          <a:prstGeom prst="rect">
            <a:avLst/>
          </a:prstGeom>
          <a:noFill/>
        </p:spPr>
      </p:pic>
      <p:pic>
        <p:nvPicPr>
          <p:cNvPr id="17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37194" y="220784"/>
            <a:ext cx="1685772" cy="913706"/>
          </a:xfrm>
          <a:prstGeom prst="rect">
            <a:avLst/>
          </a:prstGeom>
        </p:spPr>
      </p:pic>
      <p:pic>
        <p:nvPicPr>
          <p:cNvPr id="18" name="object 2"/>
          <p:cNvPicPr/>
          <p:nvPr/>
        </p:nvPicPr>
        <p:blipFill>
          <a:blip r:embed="rId4" cstate="print"/>
          <a:stretch>
            <a:fillRect/>
          </a:stretch>
        </p:blipFill>
        <p:spPr>
          <a:xfrm flipV="1">
            <a:off x="6077966" y="0"/>
            <a:ext cx="5401994" cy="1843790"/>
          </a:xfrm>
          <a:prstGeom prst="rect">
            <a:avLst/>
          </a:prstGeom>
        </p:spPr>
      </p:pic>
      <p:sp>
        <p:nvSpPr>
          <p:cNvPr id="19" name="Заголовок 1"/>
          <p:cNvSpPr txBox="1">
            <a:spLocks/>
          </p:cNvSpPr>
          <p:nvPr/>
        </p:nvSpPr>
        <p:spPr>
          <a:xfrm>
            <a:off x="3029786" y="385760"/>
            <a:ext cx="3493115" cy="7818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noProof="0" dirty="0" smtClean="0">
                <a:solidFill>
                  <a:srgbClr val="6633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ЛАУРЕАТ</a:t>
            </a:r>
            <a:endParaRPr kumimoji="0" lang="ru-RU" sz="2000" b="1" u="none" strike="noStrike" kern="1200" cap="none" spc="0" normalizeH="0" baseline="0" noProof="0" dirty="0">
              <a:ln>
                <a:noFill/>
              </a:ln>
              <a:solidFill>
                <a:srgbClr val="663300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20" name="object 3"/>
          <p:cNvPicPr/>
          <p:nvPr/>
        </p:nvPicPr>
        <p:blipFill>
          <a:blip r:embed="rId5" cstate="print"/>
          <a:stretch>
            <a:fillRect/>
          </a:stretch>
        </p:blipFill>
        <p:spPr>
          <a:xfrm rot="5400000">
            <a:off x="-3001282" y="3001282"/>
            <a:ext cx="6857518" cy="85495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976284" y="5979184"/>
            <a:ext cx="909323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6633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Муниципальное бюджетное общеобразовательное учреждение Средняя общеобразовательная школа «Лига первых</a:t>
            </a:r>
            <a:r>
              <a:rPr lang="ru-RU" sz="2400" b="1" dirty="0" smtClean="0">
                <a:solidFill>
                  <a:srgbClr val="6633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» </a:t>
            </a:r>
            <a:endParaRPr lang="ru-RU" sz="2400" b="1" dirty="0">
              <a:solidFill>
                <a:srgbClr val="6633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221"/>
          <a:stretch/>
        </p:blipFill>
        <p:spPr>
          <a:xfrm>
            <a:off x="2941811" y="1795627"/>
            <a:ext cx="7162180" cy="41365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CC99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87308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8676861" y="406400"/>
            <a:ext cx="2240622" cy="6783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i="1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Лыткарино</a:t>
            </a:r>
            <a:r>
              <a:rPr lang="ru-RU" sz="3600" b="1" i="1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  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i="1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городской округ</a:t>
            </a:r>
            <a:endParaRPr kumimoji="0" lang="ru-RU" sz="20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5124" name="Picture 4" descr="https://clubkuzmich.ru/img-post/raion/litkarino-gorodskoi-okrug/c116ff179859460eec3f4d022eeadc5c_large.jpg"/>
          <p:cNvPicPr>
            <a:picLocks noChangeAspect="1" noChangeArrowheads="1"/>
          </p:cNvPicPr>
          <p:nvPr/>
        </p:nvPicPr>
        <p:blipFill>
          <a:blip r:embed="rId2" cstate="print"/>
          <a:srcRect l="27551" t="6383" r="27059" b="12057"/>
          <a:stretch>
            <a:fillRect/>
          </a:stretch>
        </p:blipFill>
        <p:spPr bwMode="auto">
          <a:xfrm>
            <a:off x="10890154" y="180110"/>
            <a:ext cx="1052463" cy="1260763"/>
          </a:xfrm>
          <a:prstGeom prst="rect">
            <a:avLst/>
          </a:prstGeom>
          <a:noFill/>
        </p:spPr>
      </p:pic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171371" y="4737428"/>
            <a:ext cx="4344359" cy="12413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endParaRPr kumimoji="0" lang="ru-RU" sz="2400" i="1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1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89115" y="221151"/>
            <a:ext cx="1685772" cy="913706"/>
          </a:xfrm>
          <a:prstGeom prst="rect">
            <a:avLst/>
          </a:prstGeom>
        </p:spPr>
      </p:pic>
      <p:pic>
        <p:nvPicPr>
          <p:cNvPr id="17" name="object 2"/>
          <p:cNvPicPr/>
          <p:nvPr/>
        </p:nvPicPr>
        <p:blipFill>
          <a:blip r:embed="rId4" cstate="print"/>
          <a:stretch>
            <a:fillRect/>
          </a:stretch>
        </p:blipFill>
        <p:spPr>
          <a:xfrm flipV="1">
            <a:off x="6077966" y="0"/>
            <a:ext cx="5401994" cy="1843790"/>
          </a:xfrm>
          <a:prstGeom prst="rect">
            <a:avLst/>
          </a:prstGeom>
        </p:spPr>
      </p:pic>
      <p:sp>
        <p:nvSpPr>
          <p:cNvPr id="18" name="Заголовок 1"/>
          <p:cNvSpPr txBox="1">
            <a:spLocks/>
          </p:cNvSpPr>
          <p:nvPr/>
        </p:nvSpPr>
        <p:spPr>
          <a:xfrm>
            <a:off x="3029786" y="385760"/>
            <a:ext cx="3493115" cy="7818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noProof="0" dirty="0" smtClean="0">
                <a:solidFill>
                  <a:srgbClr val="6633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ЛАУРЕАТ</a:t>
            </a:r>
            <a:endParaRPr kumimoji="0" lang="ru-RU" sz="2000" b="1" u="none" strike="noStrike" kern="1200" cap="none" spc="0" normalizeH="0" baseline="0" noProof="0" dirty="0">
              <a:ln>
                <a:noFill/>
              </a:ln>
              <a:solidFill>
                <a:srgbClr val="663300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19" name="object 3"/>
          <p:cNvPicPr/>
          <p:nvPr/>
        </p:nvPicPr>
        <p:blipFill>
          <a:blip r:embed="rId5" cstate="print"/>
          <a:stretch>
            <a:fillRect/>
          </a:stretch>
        </p:blipFill>
        <p:spPr>
          <a:xfrm rot="5400000">
            <a:off x="-3001282" y="3001282"/>
            <a:ext cx="6857518" cy="85495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880893" y="6187311"/>
            <a:ext cx="959906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6633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Муниципальное общеобразовательное учреждение гимназия №4</a:t>
            </a:r>
            <a:endParaRPr lang="ru-RU" sz="2400" b="1" dirty="0">
              <a:solidFill>
                <a:srgbClr val="6633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6470"/>
          <a:stretch/>
        </p:blipFill>
        <p:spPr>
          <a:xfrm>
            <a:off x="2769848" y="1779908"/>
            <a:ext cx="7137168" cy="447128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CC99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2209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8567225" y="255843"/>
            <a:ext cx="2543848" cy="7930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i="1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Коломна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i="1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городской округ</a:t>
            </a:r>
            <a:endParaRPr kumimoji="0" lang="ru-RU" sz="20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4" name="Picture 2" descr="J:\ВОСПИТАТЕЛЬ ГОДА 2018\ФОТО УЧАСТНИКОВ\КОЛОМНА\коломн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064463" y="254046"/>
            <a:ext cx="830993" cy="1045273"/>
          </a:xfrm>
          <a:prstGeom prst="rect">
            <a:avLst/>
          </a:prstGeom>
          <a:noFill/>
        </p:spPr>
      </p:pic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893566" y="5933675"/>
            <a:ext cx="11001890" cy="7528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algn="ctr"/>
            <a:r>
              <a:rPr lang="ru-RU" sz="2400" b="1" dirty="0">
                <a:solidFill>
                  <a:srgbClr val="6633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Муниципальное бюджетное дошкольное образовательное учреждение компенсирующего вида детский сад № 40 "Солнышко"</a:t>
            </a:r>
            <a:endParaRPr kumimoji="0" lang="ru-RU" sz="2400" u="none" strike="noStrike" kern="1200" cap="none" spc="0" normalizeH="0" baseline="0" noProof="0" dirty="0" smtClean="0">
              <a:ln>
                <a:noFill/>
              </a:ln>
              <a:solidFill>
                <a:srgbClr val="663300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1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64738" y="254046"/>
            <a:ext cx="1685772" cy="913706"/>
          </a:xfrm>
          <a:prstGeom prst="rect">
            <a:avLst/>
          </a:prstGeom>
        </p:spPr>
      </p:pic>
      <p:pic>
        <p:nvPicPr>
          <p:cNvPr id="17" name="object 2"/>
          <p:cNvPicPr/>
          <p:nvPr/>
        </p:nvPicPr>
        <p:blipFill>
          <a:blip r:embed="rId4" cstate="print"/>
          <a:stretch>
            <a:fillRect/>
          </a:stretch>
        </p:blipFill>
        <p:spPr>
          <a:xfrm flipV="1">
            <a:off x="6077966" y="0"/>
            <a:ext cx="5401994" cy="1843790"/>
          </a:xfrm>
          <a:prstGeom prst="rect">
            <a:avLst/>
          </a:prstGeom>
        </p:spPr>
      </p:pic>
      <p:sp>
        <p:nvSpPr>
          <p:cNvPr id="18" name="Заголовок 1"/>
          <p:cNvSpPr txBox="1">
            <a:spLocks/>
          </p:cNvSpPr>
          <p:nvPr/>
        </p:nvSpPr>
        <p:spPr>
          <a:xfrm>
            <a:off x="3029786" y="385760"/>
            <a:ext cx="3493115" cy="7818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noProof="0" dirty="0" smtClean="0">
                <a:solidFill>
                  <a:srgbClr val="6633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НОМИНАНТ</a:t>
            </a:r>
            <a:endParaRPr kumimoji="0" lang="ru-RU" sz="2000" b="1" u="none" strike="noStrike" kern="1200" cap="none" spc="0" normalizeH="0" baseline="0" noProof="0" dirty="0">
              <a:ln>
                <a:noFill/>
              </a:ln>
              <a:solidFill>
                <a:srgbClr val="663300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19" name="object 3"/>
          <p:cNvPicPr/>
          <p:nvPr/>
        </p:nvPicPr>
        <p:blipFill>
          <a:blip r:embed="rId5" cstate="print"/>
          <a:stretch>
            <a:fillRect/>
          </a:stretch>
        </p:blipFill>
        <p:spPr>
          <a:xfrm rot="5400000">
            <a:off x="-3001282" y="3001282"/>
            <a:ext cx="6857518" cy="85495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3842" y="1693903"/>
            <a:ext cx="8921338" cy="412089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CC99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2230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7510071" y="446319"/>
            <a:ext cx="3493115" cy="7818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i="1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</a:t>
            </a:r>
            <a:r>
              <a:rPr lang="ru-RU" sz="2800" b="1" i="1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ергиево-Посадский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i="1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городской округ</a:t>
            </a:r>
            <a:endParaRPr kumimoji="0" lang="ru-RU" sz="20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5" name="Picture 1" descr="J:\ВОСПИТАТЕЛЬ ГОДА 2018\ФОТО УЧАСТНИКОВ\СЕРГИЕВ-ПОСАДСКИЙ\сергиево-посадский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064323" y="212003"/>
            <a:ext cx="912523" cy="1129360"/>
          </a:xfrm>
          <a:prstGeom prst="rect">
            <a:avLst/>
          </a:prstGeom>
          <a:noFill/>
        </p:spPr>
      </p:pic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1778772" y="5885946"/>
            <a:ext cx="9488258" cy="9720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sz="2400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  «Детский сад комбинированного вида №77»</a:t>
            </a:r>
            <a:endParaRPr kumimoji="0" lang="ru-RU" sz="2400" b="1" strike="noStrike" kern="1200" cap="none" spc="0" normalizeH="0" baseline="0" noProof="0" dirty="0" smtClean="0">
              <a:ln>
                <a:noFill/>
              </a:ln>
              <a:solidFill>
                <a:srgbClr val="663300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14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 flipV="1">
            <a:off x="6077966" y="0"/>
            <a:ext cx="5401994" cy="1843790"/>
          </a:xfrm>
          <a:prstGeom prst="rect">
            <a:avLst/>
          </a:prstGeom>
        </p:spPr>
      </p:pic>
      <p:pic>
        <p:nvPicPr>
          <p:cNvPr id="1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92767" y="212003"/>
            <a:ext cx="1685772" cy="913706"/>
          </a:xfrm>
          <a:prstGeom prst="rect">
            <a:avLst/>
          </a:prstGeom>
        </p:spPr>
      </p:pic>
      <p:sp>
        <p:nvSpPr>
          <p:cNvPr id="17" name="Заголовок 1"/>
          <p:cNvSpPr txBox="1">
            <a:spLocks/>
          </p:cNvSpPr>
          <p:nvPr/>
        </p:nvSpPr>
        <p:spPr>
          <a:xfrm>
            <a:off x="3029786" y="385760"/>
            <a:ext cx="3493115" cy="7818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noProof="0" dirty="0" smtClean="0">
                <a:solidFill>
                  <a:srgbClr val="6633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ПОБЕДИТЕЛЬ</a:t>
            </a:r>
            <a:endParaRPr kumimoji="0" lang="ru-RU" sz="2000" b="1" u="none" strike="noStrike" kern="1200" cap="none" spc="0" normalizeH="0" baseline="0" noProof="0" dirty="0">
              <a:ln>
                <a:noFill/>
              </a:ln>
              <a:solidFill>
                <a:srgbClr val="663300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18" name="object 3"/>
          <p:cNvPicPr/>
          <p:nvPr/>
        </p:nvPicPr>
        <p:blipFill>
          <a:blip r:embed="rId5" cstate="print"/>
          <a:stretch>
            <a:fillRect/>
          </a:stretch>
        </p:blipFill>
        <p:spPr>
          <a:xfrm rot="5400000">
            <a:off x="-3001282" y="3001282"/>
            <a:ext cx="6857518" cy="85495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4925" y="1916941"/>
            <a:ext cx="5242987" cy="39271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CC99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9228" y="2051903"/>
            <a:ext cx="2277115" cy="38759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CC99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16881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8189843" y="339414"/>
            <a:ext cx="2756061" cy="8797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i="1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Э</a:t>
            </a:r>
            <a:r>
              <a:rPr lang="ru-RU" sz="2800" b="1" i="1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лектросталь</a:t>
            </a:r>
            <a:r>
              <a:rPr lang="ru-RU" sz="3600" b="1" i="1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i="1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городской округ</a:t>
            </a:r>
            <a:endParaRPr kumimoji="0" lang="ru-RU" sz="20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5" name="Picture 1" descr="J:\ВОСПИТАТЕЛЬ ГОДА 2018\ФОТО УЧАСТНИКОВ\ЭЛЕКТРОСТАЛЬ\электросталь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88862" y="262479"/>
            <a:ext cx="853514" cy="1162910"/>
          </a:xfrm>
          <a:prstGeom prst="rect">
            <a:avLst/>
          </a:prstGeom>
          <a:noFill/>
        </p:spPr>
      </p:pic>
      <p:sp>
        <p:nvSpPr>
          <p:cNvPr id="16" name="Заголовок 1"/>
          <p:cNvSpPr txBox="1">
            <a:spLocks/>
          </p:cNvSpPr>
          <p:nvPr/>
        </p:nvSpPr>
        <p:spPr>
          <a:xfrm>
            <a:off x="3029786" y="385760"/>
            <a:ext cx="3493115" cy="7818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noProof="0" dirty="0" smtClean="0">
                <a:solidFill>
                  <a:srgbClr val="6633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ЛАУРЕАТ</a:t>
            </a:r>
            <a:endParaRPr kumimoji="0" lang="ru-RU" sz="2000" b="1" u="none" strike="noStrike" kern="1200" cap="none" spc="0" normalizeH="0" baseline="0" noProof="0" dirty="0">
              <a:ln>
                <a:noFill/>
              </a:ln>
              <a:solidFill>
                <a:srgbClr val="663300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17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 flipV="1">
            <a:off x="6077966" y="0"/>
            <a:ext cx="5401994" cy="1843790"/>
          </a:xfrm>
          <a:prstGeom prst="rect">
            <a:avLst/>
          </a:prstGeom>
        </p:spPr>
      </p:pic>
      <p:pic>
        <p:nvPicPr>
          <p:cNvPr id="18" name="object 3"/>
          <p:cNvPicPr/>
          <p:nvPr/>
        </p:nvPicPr>
        <p:blipFill>
          <a:blip r:embed="rId4" cstate="print"/>
          <a:stretch>
            <a:fillRect/>
          </a:stretch>
        </p:blipFill>
        <p:spPr>
          <a:xfrm rot="5400000">
            <a:off x="-3001282" y="3001282"/>
            <a:ext cx="6857518" cy="854954"/>
          </a:xfrm>
          <a:prstGeom prst="rect">
            <a:avLst/>
          </a:prstGeom>
        </p:spPr>
      </p:pic>
      <p:pic>
        <p:nvPicPr>
          <p:cNvPr id="19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344014" y="253900"/>
            <a:ext cx="1685772" cy="913706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543453" y="5807875"/>
            <a:ext cx="79588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6633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Муниципальное общеобразовательное </a:t>
            </a:r>
            <a:r>
              <a:rPr lang="ru-RU" sz="2400" b="1" dirty="0" smtClean="0">
                <a:solidFill>
                  <a:srgbClr val="6633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учреждение</a:t>
            </a:r>
          </a:p>
          <a:p>
            <a:pPr algn="ctr"/>
            <a:r>
              <a:rPr lang="ru-RU" sz="2400" b="1" dirty="0" smtClean="0">
                <a:solidFill>
                  <a:srgbClr val="6633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</a:t>
            </a:r>
            <a:r>
              <a:rPr lang="ru-RU" sz="2400" b="1" dirty="0">
                <a:solidFill>
                  <a:srgbClr val="6633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Средняя общеобразовательная школа № 5»</a:t>
            </a:r>
            <a:endParaRPr lang="ru-RU" sz="2400" b="1" dirty="0">
              <a:solidFill>
                <a:srgbClr val="663300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22" b="9923"/>
          <a:stretch/>
        </p:blipFill>
        <p:spPr>
          <a:xfrm>
            <a:off x="3099888" y="1809413"/>
            <a:ext cx="7100388" cy="370339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CC99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79370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8689677" y="483359"/>
            <a:ext cx="2325327" cy="7463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i="1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Богородский </a:t>
            </a:r>
            <a:r>
              <a:rPr lang="ru-RU" sz="3600" b="1" i="1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i="1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городской округ</a:t>
            </a:r>
            <a:endParaRPr kumimoji="0" lang="ru-RU" sz="20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554"/>
          <a:stretch/>
        </p:blipFill>
        <p:spPr>
          <a:xfrm>
            <a:off x="11069809" y="182880"/>
            <a:ext cx="862109" cy="1350498"/>
          </a:xfrm>
          <a:prstGeom prst="rect">
            <a:avLst/>
          </a:prstGeom>
        </p:spPr>
      </p:pic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171371" y="4737428"/>
            <a:ext cx="4344359" cy="12413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endParaRPr kumimoji="0" lang="ru-RU" sz="2400" i="1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1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00664" y="253900"/>
            <a:ext cx="1685772" cy="913706"/>
          </a:xfrm>
          <a:prstGeom prst="rect">
            <a:avLst/>
          </a:prstGeom>
        </p:spPr>
      </p:pic>
      <p:pic>
        <p:nvPicPr>
          <p:cNvPr id="17" name="object 2"/>
          <p:cNvPicPr/>
          <p:nvPr/>
        </p:nvPicPr>
        <p:blipFill>
          <a:blip r:embed="rId4" cstate="print"/>
          <a:stretch>
            <a:fillRect/>
          </a:stretch>
        </p:blipFill>
        <p:spPr>
          <a:xfrm flipV="1">
            <a:off x="6077966" y="0"/>
            <a:ext cx="5401994" cy="1843790"/>
          </a:xfrm>
          <a:prstGeom prst="rect">
            <a:avLst/>
          </a:prstGeom>
        </p:spPr>
      </p:pic>
      <p:sp>
        <p:nvSpPr>
          <p:cNvPr id="18" name="Заголовок 1"/>
          <p:cNvSpPr txBox="1">
            <a:spLocks/>
          </p:cNvSpPr>
          <p:nvPr/>
        </p:nvSpPr>
        <p:spPr>
          <a:xfrm>
            <a:off x="3029786" y="385760"/>
            <a:ext cx="3493115" cy="7818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noProof="0" dirty="0" smtClean="0">
                <a:solidFill>
                  <a:srgbClr val="6633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ЛАУРЕАТ</a:t>
            </a:r>
            <a:endParaRPr kumimoji="0" lang="ru-RU" sz="2000" b="1" u="none" strike="noStrike" kern="1200" cap="none" spc="0" normalizeH="0" baseline="0" noProof="0" dirty="0">
              <a:ln>
                <a:noFill/>
              </a:ln>
              <a:solidFill>
                <a:srgbClr val="663300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19" name="object 3"/>
          <p:cNvPicPr/>
          <p:nvPr/>
        </p:nvPicPr>
        <p:blipFill>
          <a:blip r:embed="rId5" cstate="print"/>
          <a:stretch>
            <a:fillRect/>
          </a:stretch>
        </p:blipFill>
        <p:spPr>
          <a:xfrm rot="5400000">
            <a:off x="-3001282" y="3001282"/>
            <a:ext cx="6857518" cy="85495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933943" y="5887737"/>
            <a:ext cx="908106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6633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общеобразовательное учреждение «Центр образования № 8»</a:t>
            </a:r>
            <a:endParaRPr lang="ru-RU" sz="2400" b="1" dirty="0">
              <a:solidFill>
                <a:srgbClr val="6633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208"/>
          <a:stretch/>
        </p:blipFill>
        <p:spPr>
          <a:xfrm>
            <a:off x="2861767" y="1862933"/>
            <a:ext cx="7225411" cy="405300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CC99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13633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8147791" y="479986"/>
            <a:ext cx="2702492" cy="7571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i="1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Подольск</a:t>
            </a:r>
            <a:r>
              <a:rPr lang="ru-RU" sz="3600" b="1" i="1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i="1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городской округ</a:t>
            </a:r>
            <a:endParaRPr kumimoji="0" lang="ru-RU" sz="20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4" name="Picture 1" descr="J:\ВОСПИТАТЕЛЬ ГОДА 2018\ФОТО УЧАСТНИКОВ\ПОДОЛЬСК\подольск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41346" y="282765"/>
            <a:ext cx="1054151" cy="1008152"/>
          </a:xfrm>
          <a:prstGeom prst="rect">
            <a:avLst/>
          </a:prstGeom>
          <a:noFill/>
        </p:spPr>
      </p:pic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171371" y="4737428"/>
            <a:ext cx="4344359" cy="12413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endParaRPr kumimoji="0" lang="ru-RU" sz="2400" i="1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17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40086" y="277272"/>
            <a:ext cx="1685772" cy="913706"/>
          </a:xfrm>
          <a:prstGeom prst="rect">
            <a:avLst/>
          </a:prstGeom>
        </p:spPr>
      </p:pic>
      <p:pic>
        <p:nvPicPr>
          <p:cNvPr id="18" name="object 2"/>
          <p:cNvPicPr/>
          <p:nvPr/>
        </p:nvPicPr>
        <p:blipFill>
          <a:blip r:embed="rId4" cstate="print"/>
          <a:stretch>
            <a:fillRect/>
          </a:stretch>
        </p:blipFill>
        <p:spPr>
          <a:xfrm flipV="1">
            <a:off x="6077966" y="0"/>
            <a:ext cx="5401994" cy="1843790"/>
          </a:xfrm>
          <a:prstGeom prst="rect">
            <a:avLst/>
          </a:prstGeom>
        </p:spPr>
      </p:pic>
      <p:sp>
        <p:nvSpPr>
          <p:cNvPr id="19" name="Заголовок 1"/>
          <p:cNvSpPr txBox="1">
            <a:spLocks/>
          </p:cNvSpPr>
          <p:nvPr/>
        </p:nvSpPr>
        <p:spPr>
          <a:xfrm>
            <a:off x="3029786" y="385760"/>
            <a:ext cx="3493115" cy="7818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noProof="0" dirty="0" smtClean="0">
                <a:solidFill>
                  <a:srgbClr val="6633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ЛАУРЕАТ</a:t>
            </a:r>
            <a:endParaRPr kumimoji="0" lang="ru-RU" sz="2000" b="1" u="none" strike="noStrike" kern="1200" cap="none" spc="0" normalizeH="0" baseline="0" noProof="0" dirty="0">
              <a:ln>
                <a:noFill/>
              </a:ln>
              <a:solidFill>
                <a:srgbClr val="663300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20" name="object 3"/>
          <p:cNvPicPr/>
          <p:nvPr/>
        </p:nvPicPr>
        <p:blipFill>
          <a:blip r:embed="rId5" cstate="print"/>
          <a:stretch>
            <a:fillRect/>
          </a:stretch>
        </p:blipFill>
        <p:spPr>
          <a:xfrm rot="5400000">
            <a:off x="-3001282" y="3001282"/>
            <a:ext cx="6857518" cy="85495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563318" y="5750221"/>
            <a:ext cx="83780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6633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Муниципальное дошкольное образовательное учреждение центр развития ребёнка - детский сад №19</a:t>
            </a:r>
            <a:endParaRPr lang="ru-RU" sz="2400" b="1" dirty="0">
              <a:solidFill>
                <a:srgbClr val="6633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144"/>
          <a:stretch/>
        </p:blipFill>
        <p:spPr>
          <a:xfrm>
            <a:off x="2700338" y="1787583"/>
            <a:ext cx="7902838" cy="396263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CC99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27949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8287384" y="371001"/>
            <a:ext cx="2655064" cy="8392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i="1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Ступино</a:t>
            </a:r>
            <a:r>
              <a:rPr lang="ru-RU" sz="3600" b="1" i="1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i="1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городской округ</a:t>
            </a:r>
            <a:endParaRPr kumimoji="0" lang="ru-RU" sz="20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5" name="Picture 1" descr="J:\ВОСПИТАТЕЛЬ ГОДА 2018\ФОТО УЧАСТНИКОВ\СТУПИНО\ступинский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016190" y="277129"/>
            <a:ext cx="931063" cy="1076542"/>
          </a:xfrm>
          <a:prstGeom prst="rect">
            <a:avLst/>
          </a:prstGeom>
          <a:noFill/>
        </p:spPr>
      </p:pic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171371" y="4737428"/>
            <a:ext cx="5272826" cy="12413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endParaRPr kumimoji="0" lang="ru-RU" sz="2400" i="1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1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38397" y="289314"/>
            <a:ext cx="1685772" cy="913706"/>
          </a:xfrm>
          <a:prstGeom prst="rect">
            <a:avLst/>
          </a:prstGeom>
        </p:spPr>
      </p:pic>
      <p:pic>
        <p:nvPicPr>
          <p:cNvPr id="17" name="object 2"/>
          <p:cNvPicPr/>
          <p:nvPr/>
        </p:nvPicPr>
        <p:blipFill>
          <a:blip r:embed="rId4" cstate="print"/>
          <a:stretch>
            <a:fillRect/>
          </a:stretch>
        </p:blipFill>
        <p:spPr>
          <a:xfrm flipV="1">
            <a:off x="6077966" y="0"/>
            <a:ext cx="5401994" cy="1843790"/>
          </a:xfrm>
          <a:prstGeom prst="rect">
            <a:avLst/>
          </a:prstGeom>
        </p:spPr>
      </p:pic>
      <p:sp>
        <p:nvSpPr>
          <p:cNvPr id="18" name="Заголовок 1"/>
          <p:cNvSpPr txBox="1">
            <a:spLocks/>
          </p:cNvSpPr>
          <p:nvPr/>
        </p:nvSpPr>
        <p:spPr>
          <a:xfrm>
            <a:off x="3029786" y="385760"/>
            <a:ext cx="3493115" cy="7818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noProof="0" dirty="0" smtClean="0">
                <a:solidFill>
                  <a:srgbClr val="6633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ЛАУРЕАТ</a:t>
            </a:r>
            <a:endParaRPr kumimoji="0" lang="ru-RU" sz="2000" b="1" u="none" strike="noStrike" kern="1200" cap="none" spc="0" normalizeH="0" baseline="0" noProof="0" dirty="0">
              <a:ln>
                <a:noFill/>
              </a:ln>
              <a:solidFill>
                <a:srgbClr val="663300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19" name="object 3"/>
          <p:cNvPicPr/>
          <p:nvPr/>
        </p:nvPicPr>
        <p:blipFill>
          <a:blip r:embed="rId5" cstate="print"/>
          <a:stretch>
            <a:fillRect/>
          </a:stretch>
        </p:blipFill>
        <p:spPr>
          <a:xfrm rot="5400000">
            <a:off x="-3001282" y="3001282"/>
            <a:ext cx="6857518" cy="85495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026326" y="5978769"/>
            <a:ext cx="1045363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6633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Муниципальное автономное дошкольное образовательное учреждение «Детский сад общеразвивающего вида №14 «Подснежник» </a:t>
            </a:r>
            <a:endParaRPr lang="ru-RU" sz="2400" b="1" dirty="0">
              <a:solidFill>
                <a:srgbClr val="6633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03"/>
          <a:stretch/>
        </p:blipFill>
        <p:spPr>
          <a:xfrm>
            <a:off x="2995360" y="1786177"/>
            <a:ext cx="6515565" cy="419259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CC99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42672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8559582" y="421282"/>
            <a:ext cx="2519140" cy="6903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Раменский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i="1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городской округ</a:t>
            </a:r>
            <a:endParaRPr kumimoji="0" lang="ru-RU" sz="20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4" name="Picture 1" descr="J:\ВОСПИТАТЕЛЬ ГОДА 2018\ФОТО УЧАСТНИКОВ\РАМЕНСКОЕ\раменское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37223" y="250716"/>
            <a:ext cx="797891" cy="1076061"/>
          </a:xfrm>
          <a:prstGeom prst="rect">
            <a:avLst/>
          </a:prstGeom>
          <a:noFill/>
        </p:spPr>
      </p:pic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1826003" y="5551326"/>
            <a:ext cx="9393793" cy="12413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ru-RU" sz="2400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общеобразовательное учреждение </a:t>
            </a:r>
            <a:endParaRPr lang="ru-RU" sz="2400" b="1" dirty="0" smtClean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Ново-Харитоновская </a:t>
            </a:r>
            <a:r>
              <a:rPr lang="ru-RU" sz="2400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средняя общеобразовательная школа №10 </a:t>
            </a:r>
            <a:endParaRPr lang="ru-RU" sz="2400" b="1" dirty="0" smtClean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2400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углубленным изучением отдельных предметов</a:t>
            </a:r>
            <a:endParaRPr kumimoji="0" lang="ru-RU" sz="2400" b="1" i="1" u="none" strike="noStrike" kern="1200" cap="none" spc="0" normalizeH="0" baseline="0" noProof="0" dirty="0" smtClean="0">
              <a:ln>
                <a:noFill/>
              </a:ln>
              <a:solidFill>
                <a:srgbClr val="663300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1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14116" y="292421"/>
            <a:ext cx="1685772" cy="913706"/>
          </a:xfrm>
          <a:prstGeom prst="rect">
            <a:avLst/>
          </a:prstGeom>
        </p:spPr>
      </p:pic>
      <p:pic>
        <p:nvPicPr>
          <p:cNvPr id="17" name="object 2"/>
          <p:cNvPicPr/>
          <p:nvPr/>
        </p:nvPicPr>
        <p:blipFill>
          <a:blip r:embed="rId4" cstate="print"/>
          <a:stretch>
            <a:fillRect/>
          </a:stretch>
        </p:blipFill>
        <p:spPr>
          <a:xfrm flipV="1">
            <a:off x="6077966" y="0"/>
            <a:ext cx="5401994" cy="1843790"/>
          </a:xfrm>
          <a:prstGeom prst="rect">
            <a:avLst/>
          </a:prstGeom>
        </p:spPr>
      </p:pic>
      <p:sp>
        <p:nvSpPr>
          <p:cNvPr id="18" name="Заголовок 1"/>
          <p:cNvSpPr txBox="1">
            <a:spLocks/>
          </p:cNvSpPr>
          <p:nvPr/>
        </p:nvSpPr>
        <p:spPr>
          <a:xfrm>
            <a:off x="3029786" y="385760"/>
            <a:ext cx="3493115" cy="7818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noProof="0" dirty="0" smtClean="0">
                <a:solidFill>
                  <a:srgbClr val="6633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ЛАУРЕАТ</a:t>
            </a:r>
            <a:endParaRPr kumimoji="0" lang="ru-RU" sz="2000" b="1" u="none" strike="noStrike" kern="1200" cap="none" spc="0" normalizeH="0" baseline="0" noProof="0" dirty="0">
              <a:ln>
                <a:noFill/>
              </a:ln>
              <a:solidFill>
                <a:srgbClr val="663300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19" name="object 3"/>
          <p:cNvPicPr/>
          <p:nvPr/>
        </p:nvPicPr>
        <p:blipFill>
          <a:blip r:embed="rId5" cstate="print"/>
          <a:stretch>
            <a:fillRect/>
          </a:stretch>
        </p:blipFill>
        <p:spPr>
          <a:xfrm rot="5400000">
            <a:off x="-3001282" y="3001282"/>
            <a:ext cx="6857518" cy="85495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08" b="43552"/>
          <a:stretch/>
        </p:blipFill>
        <p:spPr>
          <a:xfrm>
            <a:off x="2475759" y="1718637"/>
            <a:ext cx="8094279" cy="387121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CC99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91523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8947052" y="271522"/>
            <a:ext cx="2209070" cy="7773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Королёв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i="1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городской округ</a:t>
            </a:r>
            <a:endParaRPr kumimoji="0" lang="ru-RU" sz="20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6" name="Picture 2" descr="J:\ВОСПИТАТЕЛЬ ГОДА 2018\ФОТО УЧАСТНИКОВ\КОРОЛЕВ\королев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99423" y="187997"/>
            <a:ext cx="769918" cy="968450"/>
          </a:xfrm>
          <a:prstGeom prst="rect">
            <a:avLst/>
          </a:prstGeom>
          <a:noFill/>
        </p:spPr>
      </p:pic>
      <p:pic>
        <p:nvPicPr>
          <p:cNvPr id="10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 rot="5400000">
            <a:off x="-3001282" y="3001282"/>
            <a:ext cx="6857518" cy="854954"/>
          </a:xfrm>
          <a:prstGeom prst="rect">
            <a:avLst/>
          </a:prstGeom>
        </p:spPr>
      </p:pic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1141618" y="5567262"/>
            <a:ext cx="10553374" cy="12413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общеобразовательное учреждение </a:t>
            </a:r>
          </a:p>
          <a:p>
            <a:pPr algn="ctr"/>
            <a:r>
              <a:rPr lang="ru-RU" sz="2400" b="1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округа Королев Московской области </a:t>
            </a:r>
          </a:p>
          <a:p>
            <a:pPr algn="ctr"/>
            <a:r>
              <a:rPr lang="ru-RU" sz="2400" b="1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«Гимназия № 11 с изучением иностранных языков»</a:t>
            </a:r>
            <a:endParaRPr kumimoji="0" lang="ru-RU" sz="2400" b="1" i="1" u="none" strike="noStrike" kern="1200" cap="none" spc="0" normalizeH="0" baseline="0" noProof="0" dirty="0" smtClean="0">
              <a:ln>
                <a:noFill/>
              </a:ln>
              <a:solidFill>
                <a:srgbClr val="663300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17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41618" y="219655"/>
            <a:ext cx="1685772" cy="913706"/>
          </a:xfrm>
          <a:prstGeom prst="rect">
            <a:avLst/>
          </a:prstGeom>
        </p:spPr>
      </p:pic>
      <p:pic>
        <p:nvPicPr>
          <p:cNvPr id="18" name="object 2"/>
          <p:cNvPicPr/>
          <p:nvPr/>
        </p:nvPicPr>
        <p:blipFill>
          <a:blip r:embed="rId5" cstate="print"/>
          <a:stretch>
            <a:fillRect/>
          </a:stretch>
        </p:blipFill>
        <p:spPr>
          <a:xfrm flipV="1">
            <a:off x="6077966" y="0"/>
            <a:ext cx="5401994" cy="1843790"/>
          </a:xfrm>
          <a:prstGeom prst="rect">
            <a:avLst/>
          </a:prstGeom>
        </p:spPr>
      </p:pic>
      <p:sp>
        <p:nvSpPr>
          <p:cNvPr id="19" name="Заголовок 1"/>
          <p:cNvSpPr txBox="1">
            <a:spLocks/>
          </p:cNvSpPr>
          <p:nvPr/>
        </p:nvSpPr>
        <p:spPr>
          <a:xfrm>
            <a:off x="3029786" y="385760"/>
            <a:ext cx="3493115" cy="7818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noProof="0" dirty="0" smtClean="0">
                <a:solidFill>
                  <a:srgbClr val="6633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ЛАУРЕАТ</a:t>
            </a:r>
            <a:endParaRPr kumimoji="0" lang="ru-RU" sz="2000" b="1" u="none" strike="noStrike" kern="1200" cap="none" spc="0" normalizeH="0" baseline="0" noProof="0" dirty="0">
              <a:ln>
                <a:noFill/>
              </a:ln>
              <a:solidFill>
                <a:srgbClr val="663300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83239" y="1843790"/>
            <a:ext cx="7924711" cy="372347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CC99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75353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8816009" y="368013"/>
            <a:ext cx="2283824" cy="8063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i="1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Домодедово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i="1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городской округ</a:t>
            </a:r>
            <a:endParaRPr kumimoji="0" lang="ru-RU" sz="20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4" name="Picture 2" descr="J:\ВОСПИТАТЕЛЬ ГОДА 2018\ФОТО УЧАСТНИКОВ\ДОМОДЕДОВО\домодедово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080376" y="127721"/>
            <a:ext cx="978890" cy="1109409"/>
          </a:xfrm>
          <a:prstGeom prst="rect">
            <a:avLst/>
          </a:prstGeom>
          <a:noFill/>
        </p:spPr>
      </p:pic>
      <p:sp>
        <p:nvSpPr>
          <p:cNvPr id="16" name="Rectangle 2"/>
          <p:cNvSpPr txBox="1">
            <a:spLocks noChangeArrowheads="1"/>
          </p:cNvSpPr>
          <p:nvPr/>
        </p:nvSpPr>
        <p:spPr>
          <a:xfrm>
            <a:off x="1398433" y="5616177"/>
            <a:ext cx="9853339" cy="12413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ru-RU" sz="2400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автономное общеобразовательное учреждение Домодедовская средняя общеобразовательная школа №</a:t>
            </a:r>
            <a:r>
              <a:rPr lang="ru-RU" sz="2400" b="1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  <a:p>
            <a:pPr algn="ctr"/>
            <a:r>
              <a:rPr lang="ru-RU" sz="2400" b="1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имени полного кавалера ордена Славы В.Д. </a:t>
            </a:r>
            <a:r>
              <a:rPr lang="ru-RU" sz="2400" b="1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Преснова</a:t>
            </a:r>
            <a:endParaRPr kumimoji="0" lang="ru-RU" sz="2400" b="1" i="1" u="none" strike="noStrike" kern="1200" cap="none" spc="0" normalizeH="0" baseline="0" noProof="0" dirty="0" smtClean="0">
              <a:ln>
                <a:noFill/>
              </a:ln>
              <a:solidFill>
                <a:srgbClr val="663300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12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67485" y="225572"/>
            <a:ext cx="1685772" cy="913706"/>
          </a:xfrm>
          <a:prstGeom prst="rect">
            <a:avLst/>
          </a:prstGeom>
        </p:spPr>
      </p:pic>
      <p:pic>
        <p:nvPicPr>
          <p:cNvPr id="19" name="object 2"/>
          <p:cNvPicPr/>
          <p:nvPr/>
        </p:nvPicPr>
        <p:blipFill>
          <a:blip r:embed="rId4" cstate="print"/>
          <a:stretch>
            <a:fillRect/>
          </a:stretch>
        </p:blipFill>
        <p:spPr>
          <a:xfrm flipV="1">
            <a:off x="6077966" y="0"/>
            <a:ext cx="5401994" cy="1843790"/>
          </a:xfrm>
          <a:prstGeom prst="rect">
            <a:avLst/>
          </a:prstGeom>
        </p:spPr>
      </p:pic>
      <p:sp>
        <p:nvSpPr>
          <p:cNvPr id="20" name="Заголовок 1"/>
          <p:cNvSpPr txBox="1">
            <a:spLocks/>
          </p:cNvSpPr>
          <p:nvPr/>
        </p:nvSpPr>
        <p:spPr>
          <a:xfrm>
            <a:off x="3029786" y="385760"/>
            <a:ext cx="3493115" cy="7818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noProof="0" dirty="0" smtClean="0">
                <a:solidFill>
                  <a:srgbClr val="6633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ЛАУРЕАТ</a:t>
            </a:r>
            <a:endParaRPr kumimoji="0" lang="ru-RU" sz="2000" b="1" u="none" strike="noStrike" kern="1200" cap="none" spc="0" normalizeH="0" baseline="0" noProof="0" dirty="0">
              <a:ln>
                <a:noFill/>
              </a:ln>
              <a:solidFill>
                <a:srgbClr val="663300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21" name="object 3"/>
          <p:cNvPicPr/>
          <p:nvPr/>
        </p:nvPicPr>
        <p:blipFill>
          <a:blip r:embed="rId5" cstate="print"/>
          <a:stretch>
            <a:fillRect/>
          </a:stretch>
        </p:blipFill>
        <p:spPr>
          <a:xfrm rot="5400000">
            <a:off x="-3001282" y="3001282"/>
            <a:ext cx="6857518" cy="85495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121"/>
          <a:stretch/>
        </p:blipFill>
        <p:spPr>
          <a:xfrm>
            <a:off x="2753257" y="1892701"/>
            <a:ext cx="7265636" cy="377522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CC99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53361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</TotalTime>
  <Words>240</Words>
  <Application>Microsoft Office PowerPoint</Application>
  <PresentationFormat>Широкоэкранный</PresentationFormat>
  <Paragraphs>57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Сорокина Вероника Александровна</dc:creator>
  <cp:lastModifiedBy>Сорокина Вероника Александровна</cp:lastModifiedBy>
  <cp:revision>17</cp:revision>
  <dcterms:created xsi:type="dcterms:W3CDTF">2023-08-17T12:28:04Z</dcterms:created>
  <dcterms:modified xsi:type="dcterms:W3CDTF">2023-08-24T07:19:14Z</dcterms:modified>
</cp:coreProperties>
</file>