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295" r:id="rId4"/>
    <p:sldId id="308" r:id="rId5"/>
    <p:sldId id="312" r:id="rId6"/>
    <p:sldId id="302" r:id="rId7"/>
    <p:sldId id="311" r:id="rId8"/>
    <p:sldId id="305" r:id="rId9"/>
    <p:sldId id="299" r:id="rId10"/>
    <p:sldId id="300" r:id="rId11"/>
    <p:sldId id="313" r:id="rId12"/>
    <p:sldId id="301" r:id="rId13"/>
    <p:sldId id="303" r:id="rId14"/>
    <p:sldId id="306" r:id="rId15"/>
    <p:sldId id="310" r:id="rId16"/>
    <p:sldId id="304" r:id="rId17"/>
    <p:sldId id="314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F4B97"/>
    <a:srgbClr val="CC0066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935" autoAdjust="0"/>
  </p:normalViewPr>
  <p:slideViewPr>
    <p:cSldViewPr>
      <p:cViewPr>
        <p:scale>
          <a:sx n="100" d="100"/>
          <a:sy n="100" d="100"/>
        </p:scale>
        <p:origin x="-72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C6E6F-E5D7-4B3C-9FC5-F78DB56C458F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AA2B-CB96-407A-9161-CEBD4D31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C9DAD-DD6D-4C01-A9CC-A53DA54061E2}" type="datetimeFigureOut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2DCF1-7984-4432-9E05-500EB10A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159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79388" y="123825"/>
            <a:ext cx="3240087" cy="646113"/>
            <a:chOff x="179512" y="123478"/>
            <a:chExt cx="3240360" cy="646331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0"/>
            <a:ext cx="864096" cy="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757078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/>
              <a:pPr>
                <a:defRPr/>
              </a:pPr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7960"/>
            <a:ext cx="9144000" cy="11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9502"/>
            <a:ext cx="4572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1560" y="33950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Комитет образования Администрации городского округа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КОРОЛЁВ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629270" y="3111046"/>
            <a:ext cx="7992888" cy="506336"/>
          </a:xfrm>
        </p:spPr>
        <p:txBody>
          <a:bodyPr/>
          <a:lstStyle/>
          <a:p>
            <a:pPr algn="l"/>
            <a:r>
              <a:rPr lang="ru-RU" dirty="0" smtClean="0"/>
              <a:t>«Плаваем, ныряем, здоровье укрепляем»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39702"/>
            <a:ext cx="8352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Представление опыта работы по реализации тематической недели «Спортивная карусель: движение и здоровье»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C:\Users\1D1D~1\AppData\Local\Temp\7zE8493F37A\WhatsApp Image 2021-12-17 at 14.43.2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23478"/>
            <a:ext cx="68356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18"/>
          <p:cNvSpPr txBox="1">
            <a:spLocks/>
          </p:cNvSpPr>
          <p:nvPr/>
        </p:nvSpPr>
        <p:spPr bwMode="auto">
          <a:xfrm>
            <a:off x="4067944" y="3651870"/>
            <a:ext cx="4888632" cy="50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Резникова Регина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Николаевна,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инструктор п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 физкультуре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Лобачева Елена Владимировна, старший воспитатель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3708" y="736768"/>
            <a:ext cx="5112568" cy="157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Просмотр фильма о стилях плавания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Мой\Desktop\20220516_101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3502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Мой\Desktop\20220516_10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7605" y="2464747"/>
            <a:ext cx="2664296" cy="242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Мой\Desktop\20220516_102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849" y="1335026"/>
            <a:ext cx="282101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445" y="339502"/>
            <a:ext cx="554461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Отборочные соревнования</a:t>
            </a:r>
            <a:br>
              <a:rPr lang="ru-RU" sz="3200" dirty="0" smtClean="0"/>
            </a:br>
            <a:r>
              <a:rPr lang="ru-RU" sz="3200" dirty="0" smtClean="0"/>
              <a:t>«Весёлые дельфины» 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3605" y="1731737"/>
            <a:ext cx="3240991" cy="243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40963" y="1557255"/>
            <a:ext cx="3075974" cy="294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09285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82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Экскурсия дошкольников в бассейн гимназии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Мой\Desktop\плавание в гимназии\20220426_0954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299" y="1780090"/>
            <a:ext cx="3395749" cy="25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Новая папка\20220426_101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2156" y="3147814"/>
            <a:ext cx="2496277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Новая папка\20220426_101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5830" y="1203598"/>
            <a:ext cx="2432604" cy="182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Мой\Desktop\экскурсия в бассейн\IMG-20220427-WA0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631593"/>
            <a:ext cx="2595303" cy="266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         Просмотр урока по плаванию в первом классе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E:\Новая папка\20220426_1009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71750"/>
            <a:ext cx="2952328" cy="221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Мой\Desktop\плавание в гимназии\20220426_100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507" y="1419622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Users\Мой\Desktop\плавание в гимназии\20220426_095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4155" y="1347614"/>
            <a:ext cx="3028767" cy="22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Совместные соревнования дошкольников </a:t>
            </a:r>
            <a:br>
              <a:rPr lang="ru-RU" sz="2800" dirty="0" smtClean="0"/>
            </a:br>
            <a:r>
              <a:rPr lang="ru-RU" sz="2800" dirty="0" smtClean="0"/>
              <a:t>и младших школьников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ой\Desktop\Фото Pre-Scool\плавание в гимназии\IMG-20220427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49" y="177966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ой\Desktop\Фото Pre-Scool\плавание в гимназии\IMG-20220518-WA0011.jpg"/>
          <p:cNvPicPr>
            <a:picLocks noChangeAspect="1" noChangeArrowheads="1"/>
          </p:cNvPicPr>
          <p:nvPr/>
        </p:nvPicPr>
        <p:blipFill>
          <a:blip r:embed="rId4" cstate="print"/>
          <a:srcRect l="26000" t="20667" r="7551" b="10696"/>
          <a:stretch>
            <a:fillRect/>
          </a:stretch>
        </p:blipFill>
        <p:spPr bwMode="auto">
          <a:xfrm>
            <a:off x="4590002" y="1799301"/>
            <a:ext cx="3834426" cy="278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15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Совместные соревнования дошкольников </a:t>
            </a:r>
            <a:br>
              <a:rPr lang="ru-RU" sz="2800" dirty="0" smtClean="0"/>
            </a:br>
            <a:r>
              <a:rPr lang="ru-RU" sz="2800" dirty="0" smtClean="0"/>
              <a:t>и младших школьников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Мой\Desktop\Фото Pre-Scool\плавание в гимназии\IMG-20220427-WA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6830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ой\Desktop\Фото Pre-Scool\плавание в гимназии\IMG-20220518-WA0016.jpg"/>
          <p:cNvPicPr>
            <a:picLocks noChangeAspect="1" noChangeArrowheads="1"/>
          </p:cNvPicPr>
          <p:nvPr/>
        </p:nvPicPr>
        <p:blipFill>
          <a:blip r:embed="rId4" cstate="print"/>
          <a:srcRect l="26415" t="30202"/>
          <a:stretch>
            <a:fillRect/>
          </a:stretch>
        </p:blipFill>
        <p:spPr bwMode="auto">
          <a:xfrm>
            <a:off x="4788024" y="1749216"/>
            <a:ext cx="4005278" cy="284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      Встреча со старшеклассником гимназии</a:t>
            </a:r>
            <a:br>
              <a:rPr lang="ru-RU" sz="2400" dirty="0" smtClean="0"/>
            </a:br>
            <a:r>
              <a:rPr lang="ru-RU" sz="2400" dirty="0" smtClean="0"/>
              <a:t>                     (мастером спорта по плаванию)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Users\Мой\Desktop\экскурсия в бассейн\IMG-20220427-WA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429" y="1851670"/>
            <a:ext cx="300993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Мой\Desktop\экскурсия в бассейн\20220426_102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39610"/>
            <a:ext cx="2736304" cy="319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1851670"/>
            <a:ext cx="2928754" cy="247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570788" cy="863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F7148-804A-4B7B-A247-B6EF0894C1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37" y="6350"/>
            <a:ext cx="170656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7654"/>
            <a:ext cx="8229600" cy="3175001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	- С </a:t>
            </a:r>
            <a:r>
              <a:rPr lang="ru-RU" sz="2400" dirty="0" smtClean="0"/>
              <a:t>19 августа 2021 года </a:t>
            </a:r>
            <a:r>
              <a:rPr lang="ru-RU" sz="2400" dirty="0" smtClean="0"/>
              <a:t>МАДОУ «Детский сад № 16» </a:t>
            </a:r>
            <a:r>
              <a:rPr lang="ru-RU" sz="2400" dirty="0" smtClean="0"/>
              <a:t>вошло в состав МБОУ «Гимназия № 18 имени И.Я</a:t>
            </a:r>
            <a:r>
              <a:rPr lang="ru-RU" sz="2400" dirty="0" smtClean="0"/>
              <a:t>. Илюшина</a:t>
            </a:r>
            <a:r>
              <a:rPr lang="ru-RU" sz="2400" dirty="0" smtClean="0"/>
              <a:t>».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     </a:t>
            </a:r>
            <a:endParaRPr lang="ru-RU" sz="24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- </a:t>
            </a:r>
            <a:r>
              <a:rPr lang="ru-RU" sz="2400" dirty="0" smtClean="0"/>
              <a:t>В </a:t>
            </a:r>
            <a:r>
              <a:rPr lang="ru-RU" sz="2400" dirty="0" smtClean="0"/>
              <a:t>сентябре 2022 года  90% выпускников </a:t>
            </a:r>
            <a:r>
              <a:rPr lang="ru-RU" sz="2400" dirty="0" smtClean="0"/>
              <a:t>дошкольного </a:t>
            </a:r>
            <a:r>
              <a:rPr lang="ru-RU" sz="2400" dirty="0" smtClean="0"/>
              <a:t>отделения станут учениками гимназии и продолжат обучение плаванию.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Цель: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31590"/>
            <a:ext cx="8373616" cy="3816424"/>
          </a:xfrm>
        </p:spPr>
        <p:txBody>
          <a:bodyPr/>
          <a:lstStyle/>
          <a:p>
            <a:pPr lvl="0"/>
            <a:r>
              <a:rPr lang="ru-RU" sz="2000" dirty="0"/>
              <a:t>Обеспечить непрерывность и преемственность в обучении плаванию детей дошкольного и младшего школьного возраста.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1800" dirty="0" smtClean="0"/>
              <a:t>Создать благоприятные и комфортные условия для обучения детей плаванию.</a:t>
            </a:r>
          </a:p>
          <a:p>
            <a:r>
              <a:rPr lang="ru-RU" sz="1800" dirty="0" smtClean="0"/>
              <a:t>Способствовать улучшению состояния здоровья детей.</a:t>
            </a:r>
          </a:p>
          <a:p>
            <a:r>
              <a:rPr lang="ru-RU" sz="1800" dirty="0" smtClean="0"/>
              <a:t>Ознакомить и обучить всем способам плавания и совершенствовать технику на всех этапах обучения.</a:t>
            </a:r>
          </a:p>
          <a:p>
            <a:pPr lvl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Участники проекта:</a:t>
            </a:r>
          </a:p>
          <a:p>
            <a:pPr lvl="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</a:rPr>
              <a:t>1 старшая группа</a:t>
            </a:r>
          </a:p>
          <a:p>
            <a:pPr lvl="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</a:rPr>
              <a:t>- 2 подготовительные к школе группы</a:t>
            </a:r>
          </a:p>
          <a:p>
            <a:pPr algn="ctr"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332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Тематическое  занятие</a:t>
            </a:r>
            <a:br>
              <a:rPr lang="ru-RU" sz="2800" dirty="0" smtClean="0"/>
            </a:br>
            <a:r>
              <a:rPr lang="ru-RU" sz="2800" dirty="0" smtClean="0"/>
              <a:t> «Морское приключение»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91630"/>
            <a:ext cx="8219256" cy="31029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206" y="1933868"/>
            <a:ext cx="2801112" cy="253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96036" y="1288696"/>
            <a:ext cx="2865446" cy="172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479230" y="1910890"/>
            <a:ext cx="2513079" cy="281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1740" y="3175103"/>
            <a:ext cx="3529559" cy="156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89" y="559852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Тематическое  занятие «Морское приключение»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148" y="2355726"/>
            <a:ext cx="3100776" cy="232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042083" y="1509380"/>
            <a:ext cx="2843811" cy="252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3678"/>
            <a:ext cx="27559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920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1044"/>
            <a:ext cx="5832648" cy="88983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Интегрированное занятие</a:t>
            </a:r>
            <a:br>
              <a:rPr lang="ru-RU" sz="2000" dirty="0" smtClean="0"/>
            </a:br>
            <a:r>
              <a:rPr lang="ru-RU" sz="2000" dirty="0" smtClean="0"/>
              <a:t> в подготовительной группе «Весёлая рыбалка»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Мой\Desktop\Новая папка\IMG_08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 bwMode="auto">
          <a:xfrm>
            <a:off x="2411760" y="3100709"/>
            <a:ext cx="3742907" cy="200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6374"/>
            <a:ext cx="2736304" cy="21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688" y="1040875"/>
            <a:ext cx="3886849" cy="20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5616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5886" y="123478"/>
            <a:ext cx="434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Интегрированное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занятие в подготовительной группе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«Весёлая рыбалка»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6532" y="145562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91022" y="1504456"/>
            <a:ext cx="28339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80379" y="1500503"/>
            <a:ext cx="3573058" cy="276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95486"/>
            <a:ext cx="532646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Открытый показ </a:t>
            </a:r>
            <a:br>
              <a:rPr lang="ru-RU" sz="2800" dirty="0" smtClean="0"/>
            </a:br>
            <a:r>
              <a:rPr lang="ru-RU" sz="2800" dirty="0" smtClean="0"/>
              <a:t>занятия для родителей старшей группы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Новая папка\20220512_115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63" y="1693813"/>
            <a:ext cx="3420621" cy="256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Новая папка\20220512_115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984" y="2976546"/>
            <a:ext cx="2752364" cy="20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452" y="1248815"/>
            <a:ext cx="2533428" cy="167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20882" y="1886964"/>
            <a:ext cx="3162670" cy="23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416" y="0"/>
            <a:ext cx="5976664" cy="73351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000" dirty="0" smtClean="0"/>
              <a:t>Викторина </a:t>
            </a:r>
            <a:br>
              <a:rPr lang="ru-RU" sz="2000" dirty="0" smtClean="0"/>
            </a:br>
            <a:r>
              <a:rPr lang="ru-RU" sz="2000" dirty="0" smtClean="0"/>
              <a:t>«Кто со спортом дружит – никогда не тужит»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12857" y="1644263"/>
            <a:ext cx="3525322" cy="2643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99199" y="1697013"/>
            <a:ext cx="3594842" cy="2696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11775" y="1690739"/>
            <a:ext cx="3584455" cy="2688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179</Words>
  <Application>Microsoft Office PowerPoint</Application>
  <PresentationFormat>Экран (16:9)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Актуальность</vt:lpstr>
      <vt:lpstr>Цель:</vt:lpstr>
      <vt:lpstr>Тематическое  занятие  «Морское приключение»</vt:lpstr>
      <vt:lpstr>Тематическое  занятие «Морское приключение»</vt:lpstr>
      <vt:lpstr>Интегрированное занятие  в подготовительной группе «Весёлая рыбалка»</vt:lpstr>
      <vt:lpstr>          </vt:lpstr>
      <vt:lpstr>Открытый показ  занятия для родителей старшей группы</vt:lpstr>
      <vt:lpstr>                                            Викторина  «Кто со спортом дружит – никогда не тужит» </vt:lpstr>
      <vt:lpstr>Просмотр фильма о стилях плавания</vt:lpstr>
      <vt:lpstr>Отборочные соревнования «Весёлые дельфины»  </vt:lpstr>
      <vt:lpstr>Экскурсия дошкольников в бассейн гимназии</vt:lpstr>
      <vt:lpstr>         Просмотр урока по плаванию в первом классе</vt:lpstr>
      <vt:lpstr>Совместные соревнования дошкольников  и младших школьников</vt:lpstr>
      <vt:lpstr>Совместные соревнования дошкольников  и младших школьников</vt:lpstr>
      <vt:lpstr>                 Встреча со старшеклассником гимназии                      (мастером спорта по плаванию)</vt:lpstr>
      <vt:lpstr>Спасибо за внимание! </vt:lpstr>
    </vt:vector>
  </TitlesOfParts>
  <Company>school9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365</cp:revision>
  <dcterms:created xsi:type="dcterms:W3CDTF">2018-04-13T08:51:57Z</dcterms:created>
  <dcterms:modified xsi:type="dcterms:W3CDTF">2022-05-25T14:06:36Z</dcterms:modified>
</cp:coreProperties>
</file>