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306" r:id="rId4"/>
    <p:sldId id="307" r:id="rId5"/>
    <p:sldId id="293" r:id="rId6"/>
    <p:sldId id="294" r:id="rId7"/>
    <p:sldId id="295" r:id="rId8"/>
    <p:sldId id="296" r:id="rId9"/>
    <p:sldId id="297" r:id="rId10"/>
    <p:sldId id="303" r:id="rId11"/>
    <p:sldId id="298" r:id="rId12"/>
    <p:sldId id="299" r:id="rId13"/>
    <p:sldId id="300" r:id="rId14"/>
    <p:sldId id="302" r:id="rId15"/>
    <p:sldId id="304" r:id="rId16"/>
    <p:sldId id="305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4B97"/>
    <a:srgbClr val="353367"/>
    <a:srgbClr val="000066"/>
    <a:srgbClr val="CC0066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>
        <p:scale>
          <a:sx n="70" d="100"/>
          <a:sy n="70" d="100"/>
        </p:scale>
        <p:origin x="-894" y="-11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EC6E6F-E5D7-4B3C-9FC5-F78DB56C458F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31AA2B-CB96-407A-9161-CEBD4D31C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74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FC9DAD-DD6D-4C01-A9CC-A53DA54061E2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2DCF1-7984-4432-9E05-500EB10A5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1850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179388" y="123825"/>
            <a:ext cx="3240087" cy="646113"/>
            <a:chOff x="179512" y="123478"/>
            <a:chExt cx="3240360" cy="646331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0"/>
            <a:ext cx="864096" cy="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7570788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08150"/>
            <a:ext cx="8229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14.wdp"/><Relationship Id="rId12" Type="http://schemas.microsoft.com/office/2007/relationships/hdphoto" Target="../media/hdphoto1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microsoft.com/office/2007/relationships/hdphoto" Target="../media/hdphoto15.wdp"/><Relationship Id="rId4" Type="http://schemas.microsoft.com/office/2007/relationships/hdphoto" Target="../media/hdphoto13.wdp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18.wdp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microsoft.com/office/2007/relationships/hdphoto" Target="../media/hdphoto2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microsoft.com/office/2007/relationships/hdphoto" Target="../media/hdphoto22.wdp"/><Relationship Id="rId9" Type="http://schemas.microsoft.com/office/2007/relationships/hdphoto" Target="../media/hdphoto2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2.jpeg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7.jpeg"/><Relationship Id="rId4" Type="http://schemas.microsoft.com/office/2007/relationships/hdphoto" Target="../media/hdphoto11.wdp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7574"/>
            <a:ext cx="8568952" cy="7920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effectLst/>
              </a:rPr>
              <a:t>Муниципальное бюджетное дошкольное образовательное учреждение городского округа Королёв Московской области «Детский сад комбинированного  вида №23 «Чебурашка»</a:t>
            </a:r>
          </a:p>
        </p:txBody>
      </p:sp>
      <p:pic>
        <p:nvPicPr>
          <p:cNvPr id="1027" name="Picture 3" descr="D:\Рабочий стол\фото города\полоса\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7960"/>
            <a:ext cx="9144000" cy="114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Люда\Рабочий стол\фото города\ger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9502"/>
            <a:ext cx="457200" cy="5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11560" y="339503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Комитет образования Администрации городского округа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КОРОЛЁВ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2764-C5AC-41A8-B25F-88A9121D9ADA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611560" y="3069848"/>
            <a:ext cx="7920880" cy="506336"/>
          </a:xfrm>
        </p:spPr>
        <p:txBody>
          <a:bodyPr/>
          <a:lstStyle/>
          <a:p>
            <a:r>
              <a:rPr lang="ru-RU" dirty="0" smtClean="0"/>
              <a:t>Тема: «Музей, творчество, театр»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923678"/>
            <a:ext cx="83529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Представление опыта работы по реализации тематической недели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«Творческая лаборатория: учимся творить и говорить»</a:t>
            </a:r>
          </a:p>
        </p:txBody>
      </p:sp>
      <p:pic>
        <p:nvPicPr>
          <p:cNvPr id="9" name="Рисунок 8" descr="C:\Users\1D1D~1\AppData\Local\Temp\7zE8493F37A\WhatsApp Image 2021-12-17 at 14.43.2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23478"/>
            <a:ext cx="68356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18"/>
          <p:cNvSpPr txBox="1">
            <a:spLocks/>
          </p:cNvSpPr>
          <p:nvPr/>
        </p:nvSpPr>
        <p:spPr bwMode="auto">
          <a:xfrm>
            <a:off x="5076056" y="3905038"/>
            <a:ext cx="3880520" cy="50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Федорова Ирина Вячеславовна, воспитатель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23478"/>
            <a:ext cx="4320480" cy="857250"/>
          </a:xfrm>
        </p:spPr>
        <p:txBody>
          <a:bodyPr/>
          <a:lstStyle/>
          <a:p>
            <a:pPr algn="ctr"/>
            <a:r>
              <a:rPr lang="ru-RU" sz="28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Мастер-классы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7" b="23386"/>
          <a:stretch/>
        </p:blipFill>
        <p:spPr>
          <a:xfrm>
            <a:off x="138838" y="1168300"/>
            <a:ext cx="3353042" cy="1646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923106"/>
            <a:ext cx="2304256" cy="201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38" b="11957"/>
          <a:stretch/>
        </p:blipFill>
        <p:spPr>
          <a:xfrm>
            <a:off x="5831738" y="3515638"/>
            <a:ext cx="2869838" cy="1568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285" y="934791"/>
            <a:ext cx="3441129" cy="2580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" t="12865" b="26561"/>
          <a:stretch/>
        </p:blipFill>
        <p:spPr>
          <a:xfrm>
            <a:off x="2897326" y="2931790"/>
            <a:ext cx="2482671" cy="2009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32" b="15966"/>
          <a:stretch/>
        </p:blipFill>
        <p:spPr>
          <a:xfrm>
            <a:off x="3612659" y="1635646"/>
            <a:ext cx="1810529" cy="11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49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3" t="33196" r="19331" b="13894"/>
          <a:stretch/>
        </p:blipFill>
        <p:spPr>
          <a:xfrm flipH="1">
            <a:off x="4716016" y="123478"/>
            <a:ext cx="4320480" cy="2555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3477"/>
            <a:ext cx="4392488" cy="3298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90" b="11958"/>
          <a:stretch/>
        </p:blipFill>
        <p:spPr>
          <a:xfrm>
            <a:off x="4716016" y="2734030"/>
            <a:ext cx="4209773" cy="2214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3" y="195486"/>
            <a:ext cx="15841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Театр матрёшек</a:t>
            </a:r>
            <a:endParaRPr lang="ru-RU" sz="2400" dirty="0">
              <a:solidFill>
                <a:srgbClr val="4F4B9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360" y="3579862"/>
            <a:ext cx="3454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Театр на ложках,</a:t>
            </a:r>
          </a:p>
          <a:p>
            <a:pPr algn="ctr"/>
            <a:r>
              <a:rPr lang="ru-RU" sz="2400" dirty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2400" dirty="0" smtClean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веере, на палочках,</a:t>
            </a:r>
          </a:p>
          <a:p>
            <a:pPr algn="ctr"/>
            <a:r>
              <a:rPr lang="ru-RU" sz="2400" dirty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2400" dirty="0" smtClean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кубиках</a:t>
            </a:r>
            <a:endParaRPr lang="ru-RU" sz="2400" dirty="0">
              <a:solidFill>
                <a:srgbClr val="4F4B9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89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23478"/>
            <a:ext cx="5256584" cy="857250"/>
          </a:xfrm>
        </p:spPr>
        <p:txBody>
          <a:bodyPr/>
          <a:lstStyle/>
          <a:p>
            <a:pPr algn="ctr"/>
            <a:r>
              <a:rPr lang="ru-RU" sz="28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Спектакль школьников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/>
          <a:stretch/>
        </p:blipFill>
        <p:spPr>
          <a:xfrm>
            <a:off x="1403648" y="1059582"/>
            <a:ext cx="6408712" cy="3742727"/>
          </a:xfrm>
          <a:prstGeom prst="rect">
            <a:avLst/>
          </a:prstGeom>
          <a:ln w="38100">
            <a:solidFill>
              <a:srgbClr val="4F4B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5396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112" y="123478"/>
            <a:ext cx="5563982" cy="4176464"/>
          </a:xfrm>
          <a:prstGeom prst="rect">
            <a:avLst/>
          </a:prstGeom>
          <a:ln w="38100">
            <a:solidFill>
              <a:srgbClr val="4F4B97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92472"/>
            <a:ext cx="3024336" cy="4027802"/>
          </a:xfrm>
          <a:prstGeom prst="rect">
            <a:avLst/>
          </a:prstGeom>
          <a:ln w="38100">
            <a:solidFill>
              <a:srgbClr val="4F4B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636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712" y="33823"/>
            <a:ext cx="3630724" cy="272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9"/>
          <a:stretch/>
        </p:blipFill>
        <p:spPr>
          <a:xfrm>
            <a:off x="99187" y="1923678"/>
            <a:ext cx="3214203" cy="292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28"/>
          <a:stretch/>
        </p:blipFill>
        <p:spPr>
          <a:xfrm>
            <a:off x="6012160" y="1275606"/>
            <a:ext cx="297294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83968" y="3388378"/>
            <a:ext cx="1917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школьном</a:t>
            </a:r>
          </a:p>
          <a:p>
            <a:pPr algn="ctr"/>
            <a:r>
              <a:rPr lang="ru-RU" sz="2400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музее</a:t>
            </a:r>
            <a:endParaRPr lang="ru-RU" sz="2400" dirty="0">
              <a:solidFill>
                <a:srgbClr val="35336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826" y="992703"/>
            <a:ext cx="220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Музеи нашего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города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32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864" y="1995686"/>
            <a:ext cx="2153115" cy="2870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94963"/>
            <a:ext cx="2948947" cy="2211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867" y="2717270"/>
            <a:ext cx="3064462" cy="2298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31590"/>
            <a:ext cx="2379495" cy="35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19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7494"/>
            <a:ext cx="5184576" cy="8572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Музей театрального искусства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tepnayaVY\Desktop\PRE-SCHOOL\отчёт\16512309456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" t="5055" r="8025" b="2486"/>
          <a:stretch/>
        </p:blipFill>
        <p:spPr bwMode="auto">
          <a:xfrm>
            <a:off x="2081808" y="1086577"/>
            <a:ext cx="5008106" cy="3876996"/>
          </a:xfrm>
          <a:prstGeom prst="rect">
            <a:avLst/>
          </a:prstGeom>
          <a:noFill/>
          <a:ln w="38100">
            <a:solidFill>
              <a:srgbClr val="4F4B97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61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10977"/>
            <a:ext cx="7365504" cy="4972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Актуальность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7409" y="1491630"/>
            <a:ext cx="83346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 мая – День музеев</a:t>
            </a:r>
            <a:endParaRPr lang="ru-RU" sz="3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1978 года Международный день музеев стал отмечаться более чем в 150 странах</a:t>
            </a:r>
          </a:p>
          <a:p>
            <a:pPr algn="ctr"/>
            <a:endParaRPr lang="ru-RU" sz="2000" b="1" dirty="0" smtClean="0">
              <a:solidFill>
                <a:srgbClr val="4F4B9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F4B9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Музей в детском саду помогает в развитии эмоциональной и нравственной сферы ребёнка, погружает его в мир знаний через общение, совместную деятельность</a:t>
            </a:r>
            <a:endParaRPr lang="ru-RU" sz="2400" b="1" dirty="0">
              <a:solidFill>
                <a:srgbClr val="4F4B9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688" y="281186"/>
            <a:ext cx="7365504" cy="4972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</a:t>
            </a:r>
            <a:br>
              <a:rPr lang="ru-RU" sz="2800" dirty="0" smtClean="0"/>
            </a:br>
            <a:r>
              <a:rPr lang="ru-RU" sz="2800" dirty="0" smtClean="0"/>
              <a:t>«Музей, творчество, театр»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20359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Цель: </a:t>
            </a:r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dirty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познавательных и творческих способностей ребёнка дошкольного </a:t>
            </a:r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возраста </a:t>
            </a:r>
            <a:r>
              <a:rPr lang="ru-RU" dirty="0" smtClean="0"/>
              <a:t>посредством продуктивного взаимодействия детского сада с начальной школой и родительской общественностью</a:t>
            </a:r>
            <a:endParaRPr lang="ru-RU" dirty="0">
              <a:solidFill>
                <a:srgbClr val="35336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b="1" dirty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Задачи:</a:t>
            </a:r>
          </a:p>
          <a:p>
            <a:r>
              <a:rPr lang="ru-RU" dirty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</a:t>
            </a:r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азвитие коммуникативных навыков детей;</a:t>
            </a:r>
          </a:p>
          <a:p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dirty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условий для приобщения ребенка к культурному </a:t>
            </a:r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наследию;</a:t>
            </a:r>
            <a:endParaRPr lang="ru-RU" dirty="0">
              <a:solidFill>
                <a:srgbClr val="35336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активной позиции </a:t>
            </a:r>
            <a:r>
              <a:rPr lang="ru-RU" dirty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познанию, творчеству;</a:t>
            </a:r>
          </a:p>
          <a:p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dirty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обогащение предметно-развивающей </a:t>
            </a:r>
            <a:r>
              <a:rPr lang="ru-RU" dirty="0" smtClean="0">
                <a:solidFill>
                  <a:srgbClr val="3533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среды.</a:t>
            </a:r>
            <a:endParaRPr lang="ru-RU" dirty="0">
              <a:solidFill>
                <a:srgbClr val="35336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4011910"/>
            <a:ext cx="7704856" cy="497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 проекта: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дети 3-х старших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2-х подготовительных к школе групп</a:t>
            </a:r>
            <a:endParaRPr kumimoji="0" lang="ru-RU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72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9502"/>
            <a:ext cx="4896544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Музеи нашего детского сада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1347614"/>
            <a:ext cx="3241219" cy="2234437"/>
          </a:xfrm>
          <a:prstGeom prst="rect">
            <a:avLst/>
          </a:prstGeom>
          <a:ln w="38100">
            <a:solidFill>
              <a:srgbClr val="4F4B97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71592" y="1347614"/>
            <a:ext cx="3241219" cy="2272393"/>
          </a:xfrm>
          <a:prstGeom prst="rect">
            <a:avLst/>
          </a:prstGeom>
          <a:ln w="38100">
            <a:solidFill>
              <a:srgbClr val="4F4B97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50"/>
          <a:stretch/>
        </p:blipFill>
        <p:spPr>
          <a:xfrm>
            <a:off x="2627784" y="2655404"/>
            <a:ext cx="3547373" cy="242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747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11510"/>
            <a:ext cx="6141368" cy="857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Фестиваль «Сундучок </a:t>
            </a:r>
            <a:r>
              <a:rPr lang="ru-RU" sz="2800" dirty="0"/>
              <a:t>Театралии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201316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04" b="11280"/>
          <a:stretch/>
        </p:blipFill>
        <p:spPr>
          <a:xfrm>
            <a:off x="4572000" y="1201316"/>
            <a:ext cx="4461327" cy="338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849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1331"/>
            <a:ext cx="5472608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 спектаклях в школе, в театрах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00392" y="0"/>
            <a:ext cx="864096" cy="843558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89"/>
          <a:stretch/>
        </p:blipFill>
        <p:spPr>
          <a:xfrm>
            <a:off x="2742813" y="627534"/>
            <a:ext cx="3436424" cy="229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65" r="13357"/>
          <a:stretch/>
        </p:blipFill>
        <p:spPr>
          <a:xfrm rot="925971">
            <a:off x="169898" y="2263663"/>
            <a:ext cx="3100417" cy="251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6" t="10325" r="2430" b="6061"/>
          <a:stretch/>
        </p:blipFill>
        <p:spPr>
          <a:xfrm rot="20894292">
            <a:off x="5178260" y="2276031"/>
            <a:ext cx="3740494" cy="251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3602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72808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Спектакли для малышей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1977" y="987574"/>
            <a:ext cx="5248829" cy="393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91563"/>
            <a:ext cx="3024336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635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51845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Театральные загадки,</a:t>
            </a:r>
            <a:br>
              <a:rPr lang="ru-RU" sz="28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афиши, декорации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0" t="5926" r="3775" b="5185"/>
          <a:stretch/>
        </p:blipFill>
        <p:spPr>
          <a:xfrm>
            <a:off x="118091" y="825618"/>
            <a:ext cx="1433321" cy="205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8" t="6519" r="5064" b="4592"/>
          <a:stretch/>
        </p:blipFill>
        <p:spPr>
          <a:xfrm>
            <a:off x="118092" y="2995688"/>
            <a:ext cx="1403918" cy="198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7" t="4889" r="3805" b="6222"/>
          <a:stretch/>
        </p:blipFill>
        <p:spPr>
          <a:xfrm>
            <a:off x="7652944" y="3174514"/>
            <a:ext cx="1380917" cy="189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50" t="12866" r="8712" b="6590"/>
          <a:stretch/>
        </p:blipFill>
        <p:spPr>
          <a:xfrm>
            <a:off x="2113319" y="3510559"/>
            <a:ext cx="2277883" cy="157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31"/>
          <a:stretch/>
        </p:blipFill>
        <p:spPr>
          <a:xfrm>
            <a:off x="1691681" y="1004199"/>
            <a:ext cx="2664295" cy="2426711"/>
          </a:xfrm>
          <a:prstGeom prst="rect">
            <a:avLst/>
          </a:prstGeom>
          <a:ln w="38100">
            <a:solidFill>
              <a:srgbClr val="4F4B97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98" b="15354"/>
          <a:stretch/>
        </p:blipFill>
        <p:spPr>
          <a:xfrm>
            <a:off x="4932040" y="3317012"/>
            <a:ext cx="2216849" cy="1660678"/>
          </a:xfrm>
          <a:prstGeom prst="rect">
            <a:avLst/>
          </a:prstGeom>
          <a:ln w="38100">
            <a:solidFill>
              <a:srgbClr val="4F4B97"/>
            </a:solidFill>
          </a:ln>
        </p:spPr>
      </p:pic>
      <p:pic>
        <p:nvPicPr>
          <p:cNvPr id="1026" name="Picture 2" descr="C:\Users\StepnayaVY\Desktop\PRE-SCHOOL\отчёт\IMG-20220421-WA0014-1024x76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689" y="952529"/>
            <a:ext cx="2962647" cy="2221985"/>
          </a:xfrm>
          <a:prstGeom prst="rect">
            <a:avLst/>
          </a:prstGeom>
          <a:noFill/>
          <a:ln w="38100">
            <a:solidFill>
              <a:srgbClr val="4F4B97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57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9502"/>
            <a:ext cx="5976664" cy="857250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Проект «Дети, творчество, театр»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64554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04" b="7110"/>
          <a:stretch/>
        </p:blipFill>
        <p:spPr>
          <a:xfrm>
            <a:off x="4139952" y="3631585"/>
            <a:ext cx="1837780" cy="1331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52" r="22468" b="5965"/>
          <a:stretch/>
        </p:blipFill>
        <p:spPr>
          <a:xfrm>
            <a:off x="6842752" y="1635646"/>
            <a:ext cx="2207044" cy="2961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71400" y="1103092"/>
            <a:ext cx="3860840" cy="2460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2058" y="1275606"/>
            <a:ext cx="2536806" cy="1556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2058" y="3025276"/>
            <a:ext cx="3225806" cy="19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326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204</Words>
  <Application>Microsoft Office PowerPoint</Application>
  <PresentationFormat>Экран (16:9)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городского округа Королёв Московской области «Детский сад комбинированного  вида №23 «Чебурашка»</vt:lpstr>
      <vt:lpstr>Актуальность</vt:lpstr>
      <vt:lpstr>Проект «Музей, творчество, театр»</vt:lpstr>
      <vt:lpstr>Музеи нашего детского сада</vt:lpstr>
      <vt:lpstr>Фестиваль «Сундучок Театралии»</vt:lpstr>
      <vt:lpstr>На спектаклях в школе, в театрах</vt:lpstr>
      <vt:lpstr>Спектакли для малышей</vt:lpstr>
      <vt:lpstr>Театральные загадки, афиши, декорации</vt:lpstr>
      <vt:lpstr>Проект «Дети, творчество, театр»</vt:lpstr>
      <vt:lpstr>Мастер-классы</vt:lpstr>
      <vt:lpstr>Слайд 11</vt:lpstr>
      <vt:lpstr>Спектакль школьников</vt:lpstr>
      <vt:lpstr>Слайд 13</vt:lpstr>
      <vt:lpstr>Слайд 14</vt:lpstr>
      <vt:lpstr>Слайд 15</vt:lpstr>
      <vt:lpstr>Музей театрального искусства</vt:lpstr>
    </vt:vector>
  </TitlesOfParts>
  <Company>school9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341</cp:revision>
  <dcterms:created xsi:type="dcterms:W3CDTF">2018-04-13T08:51:57Z</dcterms:created>
  <dcterms:modified xsi:type="dcterms:W3CDTF">2022-05-12T08:17:14Z</dcterms:modified>
</cp:coreProperties>
</file>