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93" r:id="rId3"/>
    <p:sldId id="294" r:id="rId4"/>
    <p:sldId id="309" r:id="rId5"/>
    <p:sldId id="295" r:id="rId6"/>
    <p:sldId id="304" r:id="rId7"/>
    <p:sldId id="296" r:id="rId8"/>
    <p:sldId id="297" r:id="rId9"/>
    <p:sldId id="308" r:id="rId10"/>
    <p:sldId id="300" r:id="rId11"/>
    <p:sldId id="303" r:id="rId12"/>
    <p:sldId id="310" r:id="rId13"/>
    <p:sldId id="298" r:id="rId14"/>
    <p:sldId id="299" r:id="rId15"/>
    <p:sldId id="305" r:id="rId16"/>
    <p:sldId id="307" r:id="rId17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№3 Ciplyonok" initials="№C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66"/>
    <a:srgbClr val="4F4B97"/>
    <a:srgbClr val="CC0066"/>
    <a:srgbClr val="00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1" autoAdjust="0"/>
    <p:restoredTop sz="94688" autoAdjust="0"/>
  </p:normalViewPr>
  <p:slideViewPr>
    <p:cSldViewPr>
      <p:cViewPr varScale="1">
        <p:scale>
          <a:sx n="108" d="100"/>
          <a:sy n="108" d="100"/>
        </p:scale>
        <p:origin x="-84" y="-51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197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BEC6E6F-E5D7-4B3C-9FC5-F78DB56C458F}" type="datetimeFigureOut">
              <a:rPr lang="ru-RU"/>
              <a:pPr>
                <a:defRPr/>
              </a:pPr>
              <a:t>18.05.2022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831AA2B-CB96-407A-9161-CEBD4D31C2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2FC9DAD-DD6D-4C01-A9CC-A53DA54061E2}" type="datetimeFigureOut">
              <a:rPr lang="ru-RU"/>
              <a:pPr>
                <a:defRPr/>
              </a:pPr>
              <a:t>18.05.2022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A2DCF1-7984-4432-9E05-500EB10A5F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57869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/>
            </a:lvl1pPr>
          </a:lstStyle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78452-620E-4709-979F-7804B2614B0C}" type="datetime1">
              <a:rPr lang="ru-RU"/>
              <a:pPr>
                <a:defRPr/>
              </a:pPr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3F1C3-F537-4D72-BA31-A41A35CAA6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374C9-0F84-4E8F-9464-4031130CEBDB}" type="datetime1">
              <a:rPr lang="ru-RU"/>
              <a:pPr>
                <a:defRPr/>
              </a:pPr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325E-05C4-449B-974C-15E1015D87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55A84-9D29-47A6-B4B7-E7F824C33592}" type="datetime1">
              <a:rPr lang="ru-RU"/>
              <a:pPr>
                <a:defRPr/>
              </a:pPr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113DA-328E-4F16-81B5-ABD76FD70E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9"/>
          <p:cNvGrpSpPr>
            <a:grpSpLocks/>
          </p:cNvGrpSpPr>
          <p:nvPr userDrawn="1"/>
        </p:nvGrpSpPr>
        <p:grpSpPr bwMode="auto">
          <a:xfrm>
            <a:off x="179388" y="123825"/>
            <a:ext cx="3240087" cy="646113"/>
            <a:chOff x="179512" y="123478"/>
            <a:chExt cx="3240360" cy="646331"/>
          </a:xfrm>
        </p:grpSpPr>
        <p:pic>
          <p:nvPicPr>
            <p:cNvPr id="5" name="Рисунок 7" descr="C:\Documents and Settings\Люда\Рабочий стол\фото города\gerb.jpg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FFF1E1"/>
                </a:clrFrom>
                <a:clrTo>
                  <a:srgbClr val="FFF1E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9512" y="194940"/>
              <a:ext cx="457239" cy="570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Прямоугольник 8"/>
            <p:cNvSpPr/>
            <p:nvPr userDrawn="1"/>
          </p:nvSpPr>
          <p:spPr>
            <a:xfrm>
              <a:off x="611560" y="123478"/>
              <a:ext cx="2808312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rPr>
                <a:t>Комитет образования Администрации городского округа КОРОЛЁВ</a:t>
              </a: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857250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9621"/>
            <a:ext cx="8229600" cy="317500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68FE0-20DA-4913-B4CE-BBCEF43179A7}" type="datetime1">
              <a:rPr lang="ru-RU"/>
              <a:pPr>
                <a:defRPr/>
              </a:pPr>
              <a:t>18.05.2022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10" name="Рисунок 9" descr="C:\Users\1D1D~1\AppData\Local\Temp\7zE8493F37A\WhatsApp Image 2021-12-17 at 14.43.20.jpeg"/>
          <p:cNvPicPr/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72400" y="0"/>
            <a:ext cx="864096" cy="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DA85E-B08F-4B8E-ADF0-54068794EB71}" type="datetime1">
              <a:rPr lang="ru-RU"/>
              <a:pPr>
                <a:defRPr/>
              </a:pPr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1DD02-0BEE-4C9C-B54D-477B428CC1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15052-16C2-45CD-990E-92B265E59670}" type="datetime1">
              <a:rPr lang="ru-RU"/>
              <a:pPr>
                <a:defRPr/>
              </a:pPr>
              <a:t>18.05.2022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DD272-B78E-4D38-BC66-28D0D06EBC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CB6C9-2E26-42C1-AD1C-AEFFA318999B}" type="datetime1">
              <a:rPr lang="ru-RU"/>
              <a:pPr>
                <a:defRPr/>
              </a:pPr>
              <a:t>18.05.2022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557A9-95D8-45E7-B452-06A4A6070A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08A3A-A217-4693-9E3F-28BCFB036A80}" type="datetime1">
              <a:rPr lang="ru-RU"/>
              <a:pPr>
                <a:defRPr/>
              </a:pPr>
              <a:t>18.05.2022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F7148-804A-4B7B-A247-B6EF0894C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E1DA7-ABF9-4613-8C4F-2E47B3B94545}" type="datetime1">
              <a:rPr lang="ru-RU"/>
              <a:pPr>
                <a:defRPr/>
              </a:pPr>
              <a:t>18.05.2022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5E826-1499-4E9A-AB30-99EC8AC73D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C6A74-8CAB-4ECB-892E-76628B241A81}" type="datetime1">
              <a:rPr lang="ru-RU"/>
              <a:pPr>
                <a:defRPr/>
              </a:pPr>
              <a:t>18.05.2022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EC4C9-C42E-4210-9F24-623F2DCBA6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F7386-5B79-4AE8-B83A-E5EFB6F726E4}" type="datetime1">
              <a:rPr lang="ru-RU"/>
              <a:pPr>
                <a:defRPr/>
              </a:pPr>
              <a:t>18.05.2022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0E3D6-C3EF-4B3D-9141-885C94F6AF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ramki-vsem.ru/fon/sinij-fon54.jpg"/>
          <p:cNvPicPr>
            <a:picLocks noChangeAspect="1" noChangeArrowheads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5625"/>
            <a:ext cx="757078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708150"/>
            <a:ext cx="82296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6A6935-B922-4763-A5E1-A07851774656}" type="datetime1">
              <a:rPr lang="ru-RU"/>
              <a:pPr>
                <a:defRPr/>
              </a:pPr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57B144-FD9C-4F40-87C7-218596BD42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kern="1200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10253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0253F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10253F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0253F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0253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9179" y="1149277"/>
            <a:ext cx="8568952" cy="954107"/>
          </a:xfrm>
        </p:spPr>
        <p:txBody>
          <a:bodyPr anchor="ctr" anchorCtr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ln w="3175">
                  <a:noFill/>
                </a:ln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Муниципальное бюджетное общеобразовательное учреждение «Лицей №4</a:t>
            </a:r>
            <a:r>
              <a:rPr lang="ru-RU" sz="2800" dirty="0" smtClean="0">
                <a:ln w="3175">
                  <a:noFill/>
                </a:ln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» (дошкольное отделение)</a:t>
            </a:r>
            <a:endParaRPr lang="ru-RU" sz="2800" dirty="0">
              <a:ln w="3175">
                <a:noFill/>
              </a:ln>
              <a:solidFill>
                <a:srgbClr val="FF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19" name="Подзаголовок 18"/>
          <p:cNvSpPr>
            <a:spLocks noGrp="1"/>
          </p:cNvSpPr>
          <p:nvPr>
            <p:ph type="subTitle" idx="1"/>
          </p:nvPr>
        </p:nvSpPr>
        <p:spPr>
          <a:xfrm>
            <a:off x="1367676" y="2874916"/>
            <a:ext cx="6400800" cy="954107"/>
          </a:xfr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ru-RU" sz="2800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Образовательный </a:t>
            </a:r>
            <a:r>
              <a:rPr lang="ru-RU" sz="2800" dirty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проект</a:t>
            </a:r>
          </a:p>
          <a:p>
            <a:pPr>
              <a:spcBef>
                <a:spcPts val="0"/>
              </a:spcBef>
            </a:pPr>
            <a:r>
              <a:rPr lang="ru-RU" sz="2800" dirty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«Детский </a:t>
            </a:r>
            <a:r>
              <a:rPr lang="ru-RU" sz="2800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журнал «Друзья </a:t>
            </a:r>
            <a:r>
              <a:rPr lang="ru-RU" sz="2800" dirty="0" err="1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Мурзилки</a:t>
            </a:r>
            <a:r>
              <a:rPr lang="ru-RU" sz="2800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»</a:t>
            </a:r>
            <a:endParaRPr lang="ru-RU" sz="2800" dirty="0">
              <a:ln w="3175"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142764-C5AC-41A8-B25F-88A9121D9ADA}" type="slidenum">
              <a:rPr lang="ru-RU"/>
              <a:pPr>
                <a:defRPr/>
              </a:pPr>
              <a:t>1</a:t>
            </a:fld>
            <a:endParaRPr lang="ru-RU" dirty="0"/>
          </a:p>
        </p:txBody>
      </p:sp>
      <p:pic>
        <p:nvPicPr>
          <p:cNvPr id="1027" name="Picture 3" descr="D:\Рабочий стол\фото города\полоса\6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97960"/>
            <a:ext cx="9144000" cy="1145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000" y="144000"/>
            <a:ext cx="433203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05203" y="250022"/>
            <a:ext cx="83529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  <a:t>Комитет образования Администрации городского округа КОРОЛЁВ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1612" y="2136661"/>
            <a:ext cx="8352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3175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  <a:t>Представление опыта работы по реализации тематической недели «Творческая лаборатория: учимся творить и говорить»</a:t>
            </a:r>
          </a:p>
        </p:txBody>
      </p:sp>
      <p:pic>
        <p:nvPicPr>
          <p:cNvPr id="9" name="Рисунок 8" descr="C:\Users\1D1D~1\AppData\Local\Temp\7zE8493F37A\WhatsApp Image 2021-12-17 at 14.43.20.jpe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16416" y="123478"/>
            <a:ext cx="68356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одзаголовок 18"/>
          <p:cNvSpPr txBox="1">
            <a:spLocks/>
          </p:cNvSpPr>
          <p:nvPr/>
        </p:nvSpPr>
        <p:spPr bwMode="auto">
          <a:xfrm>
            <a:off x="5119464" y="3859392"/>
            <a:ext cx="3880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Чабан Диана </a:t>
            </a:r>
            <a:r>
              <a:rPr kumimoji="0" lang="ru-RU" sz="1600" b="1" i="0" u="none" strike="noStrike" kern="1200" cap="none" spc="0" normalizeH="0" baseline="0" noProof="0" dirty="0" smtClean="0"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Николаевна,</a:t>
            </a:r>
            <a:endParaRPr kumimoji="0" lang="ru-RU" sz="1600" b="1" i="0" u="none" strike="noStrike" kern="1200" cap="none" spc="0" normalizeH="0" baseline="0" noProof="0" dirty="0"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600" b="1" noProof="0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заместитель д</a:t>
            </a:r>
            <a:r>
              <a:rPr kumimoji="0" lang="ru-RU" sz="1600" b="1" i="0" u="none" strike="noStrike" kern="1200" cap="none" spc="0" normalizeH="0" baseline="0" noProof="0" dirty="0" smtClean="0"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иректора по </a:t>
            </a:r>
            <a:r>
              <a:rPr kumimoji="0" lang="ru-RU" sz="1600" b="1" i="0" u="none" strike="noStrike" kern="1200" cap="none" spc="0" normalizeH="0" baseline="0" noProof="0" dirty="0" smtClean="0"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ВМР  </a:t>
            </a:r>
            <a:endParaRPr kumimoji="0" lang="ru-RU" sz="1600" b="1" i="0" u="none" strike="noStrike" kern="1200" cap="none" spc="0" normalizeH="0" baseline="0" noProof="0" dirty="0"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6000" y="36000"/>
            <a:ext cx="1137114" cy="1080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1281280-82A7-4258-A769-274A360DB2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6051" y="671349"/>
            <a:ext cx="2887878" cy="3850505"/>
          </a:xfrm>
          <a:prstGeom prst="rect">
            <a:avLst/>
          </a:prstGeom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13070FE-5361-4BFC-9265-0EF58AF86B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5220072" y="671349"/>
            <a:ext cx="2376264" cy="3850505"/>
          </a:xfrm>
          <a:prstGeom prst="rect">
            <a:avLst/>
          </a:prstGeom>
          <a:effectLst/>
        </p:spPr>
      </p:pic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xmlns="" id="{41733FB1-7725-4E30-8B77-1EC07CE2E306}"/>
              </a:ext>
            </a:extLst>
          </p:cNvPr>
          <p:cNvSpPr txBox="1">
            <a:spLocks/>
          </p:cNvSpPr>
          <p:nvPr/>
        </p:nvSpPr>
        <p:spPr>
          <a:xfrm>
            <a:off x="8460432" y="4680000"/>
            <a:ext cx="431568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fld id="{EF15E826-1499-4E9A-AB30-99EC8AC73D6F}" type="slidenum">
              <a:rPr lang="ru-RU" sz="140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pPr algn="just">
                <a:defRPr/>
              </a:pPr>
              <a:t>10</a:t>
            </a:fld>
            <a:endParaRPr lang="ru-RU" sz="14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0ED32AC-26EB-45A0-B3F9-521388CC4A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6000" y="36000"/>
            <a:ext cx="1137114" cy="1080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8AD8051-7F20-4ADA-BCD9-B36372CAEBA5}"/>
              </a:ext>
            </a:extLst>
          </p:cNvPr>
          <p:cNvSpPr txBox="1"/>
          <p:nvPr/>
        </p:nvSpPr>
        <p:spPr>
          <a:xfrm>
            <a:off x="1727296" y="4521854"/>
            <a:ext cx="5400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Творческая лаборатория «Юные </a:t>
            </a:r>
            <a:r>
              <a:rPr lang="ru-RU" sz="2000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журналисты»</a:t>
            </a:r>
          </a:p>
        </p:txBody>
      </p:sp>
    </p:spTree>
    <p:extLst>
      <p:ext uri="{BB962C8B-B14F-4D97-AF65-F5344CB8AC3E}">
        <p14:creationId xmlns:p14="http://schemas.microsoft.com/office/powerpoint/2010/main" xmlns="" val="992958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35368B-D476-4E42-82D3-44B6EBF84E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6000" y="36000"/>
            <a:ext cx="1137114" cy="1080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3478"/>
            <a:ext cx="6206266" cy="1176630"/>
          </a:xfrm>
          <a:prstGeom prst="rect">
            <a:avLst/>
          </a:prstGeom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xmlns="" id="{9718AE3C-D8D4-45AB-8DD7-7E1158E7AD11}"/>
              </a:ext>
            </a:extLst>
          </p:cNvPr>
          <p:cNvSpPr txBox="1">
            <a:spLocks/>
          </p:cNvSpPr>
          <p:nvPr/>
        </p:nvSpPr>
        <p:spPr>
          <a:xfrm>
            <a:off x="8460432" y="4680000"/>
            <a:ext cx="431568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fld id="{EF15E826-1499-4E9A-AB30-99EC8AC73D6F}" type="slidenum">
              <a:rPr lang="ru-RU" sz="140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pPr algn="just">
                <a:defRPr/>
              </a:pPr>
              <a:t>11</a:t>
            </a:fld>
            <a:endParaRPr lang="ru-RU" sz="14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211960" y="1116000"/>
            <a:ext cx="4103249" cy="386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6000" y="1419622"/>
            <a:ext cx="3759022" cy="307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63283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5606"/>
            <a:ext cx="4079320" cy="277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116" y="1262121"/>
            <a:ext cx="4031100" cy="277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xmlns="" id="{9718AE3C-D8D4-45AB-8DD7-7E1158E7AD11}"/>
              </a:ext>
            </a:extLst>
          </p:cNvPr>
          <p:cNvSpPr txBox="1">
            <a:spLocks/>
          </p:cNvSpPr>
          <p:nvPr/>
        </p:nvSpPr>
        <p:spPr>
          <a:xfrm>
            <a:off x="8460432" y="4680000"/>
            <a:ext cx="431568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fld id="{EF15E826-1499-4E9A-AB30-99EC8AC73D6F}" type="slidenum">
              <a:rPr lang="ru-RU" sz="140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pPr algn="just">
                <a:defRPr/>
              </a:pPr>
              <a:t>12</a:t>
            </a:fld>
            <a:endParaRPr lang="ru-RU" sz="14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14A164-FD0F-4AD9-B204-61E61EB9F8DA}"/>
              </a:ext>
            </a:extLst>
          </p:cNvPr>
          <p:cNvSpPr txBox="1"/>
          <p:nvPr/>
        </p:nvSpPr>
        <p:spPr>
          <a:xfrm>
            <a:off x="971600" y="483518"/>
            <a:ext cx="7247487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2400" b="1" dirty="0" smtClean="0">
                <a:ln w="3175">
                  <a:noFill/>
                </a:ln>
                <a:solidFill>
                  <a:srgbClr val="FF0000"/>
                </a:solidFill>
                <a:latin typeface="+mj-lt"/>
              </a:rPr>
              <a:t>ОТМЕЧАЕМ </a:t>
            </a:r>
            <a:r>
              <a:rPr lang="ru-RU" sz="2400" b="1" dirty="0" smtClean="0">
                <a:ln w="3175">
                  <a:noFill/>
                </a:ln>
                <a:solidFill>
                  <a:srgbClr val="FF0000"/>
                </a:solidFill>
                <a:latin typeface="+mj-lt"/>
              </a:rPr>
              <a:t>ДЕНЬ </a:t>
            </a:r>
            <a:r>
              <a:rPr lang="ru-RU" sz="2400" b="1" dirty="0" smtClean="0">
                <a:ln w="3175">
                  <a:noFill/>
                </a:ln>
                <a:solidFill>
                  <a:srgbClr val="FF0000"/>
                </a:solidFill>
                <a:latin typeface="+mj-lt"/>
              </a:rPr>
              <a:t>РОЖДЕНИЯ МУРЗИЛКИ</a:t>
            </a:r>
            <a:endParaRPr lang="ru-RU" sz="2400" b="1" dirty="0">
              <a:ln w="3175">
                <a:noFill/>
              </a:ln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3848" y="4371950"/>
            <a:ext cx="3358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16 мая 2022 года</a:t>
            </a:r>
            <a:endParaRPr lang="ru-RU" sz="2400" b="1" dirty="0" smtClean="0">
              <a:ln w="3175"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119B452-1EC3-40A0-B8D1-0AE11B7B1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6000" y="36000"/>
            <a:ext cx="1137114" cy="1080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06424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B751B7-CD5A-4635-808E-E8F1BC77D3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5213" y="906955"/>
            <a:ext cx="2786651" cy="3715534"/>
          </a:xfrm>
          <a:prstGeom prst="rect">
            <a:avLst/>
          </a:prstGeom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5AECC08-5C49-442A-A802-3D9ADA40CB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2137" y="906955"/>
            <a:ext cx="2786649" cy="3715531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14A164-FD0F-4AD9-B204-61E61EB9F8DA}"/>
              </a:ext>
            </a:extLst>
          </p:cNvPr>
          <p:cNvSpPr txBox="1"/>
          <p:nvPr/>
        </p:nvSpPr>
        <p:spPr>
          <a:xfrm>
            <a:off x="156168" y="345167"/>
            <a:ext cx="7247487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2400" b="1" dirty="0" smtClean="0">
                <a:ln w="3175">
                  <a:noFill/>
                </a:ln>
                <a:solidFill>
                  <a:srgbClr val="FF0000"/>
                </a:solidFill>
                <a:latin typeface="+mn-lt"/>
              </a:rPr>
              <a:t>ИНТЕЛЛЕКТУАЛЬНАЯ ИГРА «ЧТО? ГДЕ? КОГДА?»</a:t>
            </a:r>
            <a:endParaRPr lang="ru-RU" sz="2400" b="1" dirty="0">
              <a:ln w="3175">
                <a:noFill/>
              </a:ln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3E7BD06-C901-49CA-BA21-53BCD8E54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6000" y="36000"/>
            <a:ext cx="1137114" cy="1080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779912" y="4659982"/>
            <a:ext cx="1779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</a:rPr>
              <a:t>17 мая 2022 г. </a:t>
            </a:r>
            <a:endParaRPr lang="ru-RU" dirty="0">
              <a:ln w="3175"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xmlns="" id="{9718AE3C-D8D4-45AB-8DD7-7E1158E7AD11}"/>
              </a:ext>
            </a:extLst>
          </p:cNvPr>
          <p:cNvSpPr txBox="1">
            <a:spLocks/>
          </p:cNvSpPr>
          <p:nvPr/>
        </p:nvSpPr>
        <p:spPr>
          <a:xfrm>
            <a:off x="8460432" y="4680000"/>
            <a:ext cx="431568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fld id="{EF15E826-1499-4E9A-AB30-99EC8AC73D6F}" type="slidenum">
              <a:rPr lang="ru-RU" sz="140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pPr algn="just">
                <a:defRPr/>
              </a:pPr>
              <a:t>13</a:t>
            </a:fld>
            <a:endParaRPr lang="ru-RU" sz="14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0035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C783CAC-4FEB-4702-B7F3-88587AEE7DF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022" y="932295"/>
            <a:ext cx="2773575" cy="3698097"/>
          </a:xfrm>
          <a:prstGeom prst="rect">
            <a:avLst/>
          </a:prstGeom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111597A-BC83-4E57-8277-0EAEFB5715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5330" y="1231806"/>
            <a:ext cx="4361838" cy="3271379"/>
          </a:xfrm>
          <a:prstGeom prst="rect">
            <a:avLst/>
          </a:prstGeom>
          <a:effectLst/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F9775DD1-DCF5-461C-8D08-EEF438D2A0BA}"/>
              </a:ext>
            </a:extLst>
          </p:cNvPr>
          <p:cNvSpPr txBox="1">
            <a:spLocks/>
          </p:cNvSpPr>
          <p:nvPr/>
        </p:nvSpPr>
        <p:spPr>
          <a:xfrm>
            <a:off x="8457168" y="4680000"/>
            <a:ext cx="434832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fld id="{EF15E826-1499-4E9A-AB30-99EC8AC73D6F}" type="slidenum">
              <a:rPr lang="ru-RU" sz="140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pPr algn="just">
                <a:defRPr/>
              </a:pPr>
              <a:t>14</a:t>
            </a:fld>
            <a:endParaRPr lang="ru-RU" sz="14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2F2306A-6433-43BF-99CB-9C11FAE057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6000" y="36000"/>
            <a:ext cx="1137114" cy="1080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086997" y="62753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 smtClean="0">
              <a:ln w="3175">
                <a:solidFill>
                  <a:schemeClr val="accent1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14A164-FD0F-4AD9-B204-61E61EB9F8DA}"/>
              </a:ext>
            </a:extLst>
          </p:cNvPr>
          <p:cNvSpPr txBox="1"/>
          <p:nvPr/>
        </p:nvSpPr>
        <p:spPr>
          <a:xfrm>
            <a:off x="156168" y="345167"/>
            <a:ext cx="7656192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2400" b="1" dirty="0" smtClean="0">
                <a:ln w="3175">
                  <a:noFill/>
                </a:ln>
                <a:solidFill>
                  <a:srgbClr val="FF0000"/>
                </a:solidFill>
                <a:latin typeface="+mn-lt"/>
              </a:rPr>
              <a:t>ИНТЕЛЛЕКТУАЛЬНАЯ ИГРА «СВОЯ ИГРА</a:t>
            </a:r>
            <a:r>
              <a:rPr lang="ru-RU" sz="2400" b="1" dirty="0" smtClean="0">
                <a:ln w="3175">
                  <a:noFill/>
                </a:ln>
                <a:solidFill>
                  <a:srgbClr val="FF0000"/>
                </a:solidFill>
                <a:latin typeface="+mn-lt"/>
              </a:rPr>
              <a:t>»</a:t>
            </a:r>
            <a:endParaRPr lang="ru-RU" sz="2400" b="1" dirty="0">
              <a:ln w="3175">
                <a:noFill/>
              </a:ln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08104" y="4587974"/>
            <a:ext cx="1779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</a:rPr>
              <a:t> </a:t>
            </a:r>
            <a:r>
              <a:rPr lang="ru-RU" b="1" dirty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</a:rPr>
              <a:t>18 мая 2022 </a:t>
            </a:r>
            <a:r>
              <a:rPr lang="ru-RU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</a:rPr>
              <a:t>г.</a:t>
            </a:r>
            <a:endParaRPr lang="ru-RU" b="1" dirty="0">
              <a:ln w="3175"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3953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47664" y="267494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ln w="11430"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lang="ru-RU" sz="2400" dirty="0" smtClean="0">
                <a:ln w="11430">
                  <a:noFill/>
                </a:ln>
                <a:solidFill>
                  <a:srgbClr val="FF0000"/>
                </a:solidFill>
                <a:effectLst/>
              </a:rPr>
              <a:t>Следующий выпуск журнала </a:t>
            </a:r>
            <a:br>
              <a:rPr lang="ru-RU" sz="2400" dirty="0" smtClean="0">
                <a:ln w="11430">
                  <a:noFill/>
                </a:ln>
                <a:solidFill>
                  <a:srgbClr val="FF0000"/>
                </a:solidFill>
                <a:effectLst/>
              </a:rPr>
            </a:br>
            <a:r>
              <a:rPr lang="en-US" sz="2400" dirty="0" smtClean="0">
                <a:ln w="11430"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lang="ru-RU" sz="2400" dirty="0" smtClean="0">
                <a:ln w="11430">
                  <a:noFill/>
                </a:ln>
                <a:solidFill>
                  <a:srgbClr val="FF0000"/>
                </a:solidFill>
                <a:effectLst/>
              </a:rPr>
              <a:t>«Друзья Мурзилки»</a:t>
            </a:r>
            <a:endParaRPr lang="ru-RU" sz="2400" dirty="0">
              <a:ln w="11430"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050" name="Picture 2" descr="C:\Users\123\Downloads\IMG_20220513_1109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43188" y="1275607"/>
            <a:ext cx="279069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2F2306A-6433-43BF-99CB-9C11FAE05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6000" y="36000"/>
            <a:ext cx="1137114" cy="1080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123\Downloads\IMG_20220513_1123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7984" y="987574"/>
            <a:ext cx="3031854" cy="246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23\Downloads\IMG_20220513_1112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239169" y="1474120"/>
            <a:ext cx="2516155" cy="263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xmlns="" id="{9718AE3C-D8D4-45AB-8DD7-7E1158E7AD11}"/>
              </a:ext>
            </a:extLst>
          </p:cNvPr>
          <p:cNvSpPr txBox="1">
            <a:spLocks/>
          </p:cNvSpPr>
          <p:nvPr/>
        </p:nvSpPr>
        <p:spPr>
          <a:xfrm>
            <a:off x="8460432" y="4680000"/>
            <a:ext cx="431568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fld id="{EF15E826-1499-4E9A-AB30-99EC8AC73D6F}" type="slidenum">
              <a:rPr lang="ru-RU" sz="140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pPr algn="just">
                <a:defRPr/>
              </a:pPr>
              <a:t>15</a:t>
            </a:fld>
            <a:endParaRPr lang="ru-RU" sz="14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984" y="3577800"/>
            <a:ext cx="30318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</a:rPr>
              <a:t>«Сколько преступников вы поймали и спите ли вы ночью?»</a:t>
            </a:r>
            <a:endParaRPr lang="ru-RU" b="1" dirty="0">
              <a:ln w="3175"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29838" y="3716299"/>
            <a:ext cx="3109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</a:rPr>
              <a:t>«Сколько килограммов каши в день вы варите?»</a:t>
            </a:r>
            <a:endParaRPr lang="ru-RU" b="1" dirty="0">
              <a:ln w="3175"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24995" y="4116171"/>
            <a:ext cx="26670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</a:rPr>
              <a:t>«Сколько всего полотенец в нашем саду?»</a:t>
            </a:r>
            <a:endParaRPr lang="ru-RU" b="1" dirty="0">
              <a:ln w="3175"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0595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1707654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Благодарю за внимание!</a:t>
            </a:r>
            <a:endParaRPr lang="ru-RU" sz="54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7626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86A5184-CD59-4299-A0EB-9AF6AB24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4680000"/>
            <a:ext cx="252000" cy="307777"/>
          </a:xfrm>
          <a:noFill/>
          <a:ln>
            <a:noFill/>
          </a:ln>
        </p:spPr>
        <p:txBody>
          <a:bodyPr wrap="square" anchor="ctr" anchorCtr="1">
            <a:spAutoFit/>
          </a:bodyPr>
          <a:lstStyle/>
          <a:p>
            <a:pPr algn="just">
              <a:defRPr/>
            </a:pPr>
            <a:fld id="{EF15E826-1499-4E9A-AB30-99EC8AC73D6F}" type="slidenum">
              <a:rPr lang="ru-RU" sz="140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pPr algn="just">
                <a:defRPr/>
              </a:pPr>
              <a:t>2</a:t>
            </a:fld>
            <a:endParaRPr lang="ru-RU" sz="14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55DFA9-1662-4582-87FF-3BC8F308A55D}"/>
              </a:ext>
            </a:extLst>
          </p:cNvPr>
          <p:cNvSpPr txBox="1"/>
          <p:nvPr/>
        </p:nvSpPr>
        <p:spPr>
          <a:xfrm>
            <a:off x="404408" y="625610"/>
            <a:ext cx="7335944" cy="52322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2800" b="1" dirty="0" smtClean="0">
                <a:ln w="3175">
                  <a:noFill/>
                </a:ln>
                <a:solidFill>
                  <a:srgbClr val="FF0000"/>
                </a:solidFill>
                <a:latin typeface="+mn-lt"/>
              </a:rPr>
              <a:t>АКТУАЛЬНОСТЬ</a:t>
            </a:r>
            <a:endParaRPr lang="ru-RU" sz="2800" b="1" dirty="0">
              <a:ln w="3175">
                <a:noFill/>
              </a:ln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19B452-1EC3-40A0-B8D1-0AE11B7B1C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6000" y="36000"/>
            <a:ext cx="1137114" cy="1080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B721B7-2971-47A0-98CC-52E96D41285F}"/>
              </a:ext>
            </a:extLst>
          </p:cNvPr>
          <p:cNvSpPr txBox="1"/>
          <p:nvPr/>
        </p:nvSpPr>
        <p:spPr>
          <a:xfrm>
            <a:off x="469690" y="1287491"/>
            <a:ext cx="7570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800" b="1" dirty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16 </a:t>
            </a:r>
            <a:r>
              <a:rPr lang="ru-RU" sz="2800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мая </a:t>
            </a:r>
            <a:r>
              <a:rPr lang="ru-RU" sz="2800" b="1" dirty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– 98 лет детскому журналу «Мурзилка»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408" y="2000000"/>
            <a:ext cx="2439400" cy="2833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012756"/>
            <a:ext cx="2376264" cy="2821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025428"/>
            <a:ext cx="2232248" cy="27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8331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9AA822-47D9-40DB-99A1-0BC78A1C8700}"/>
              </a:ext>
            </a:extLst>
          </p:cNvPr>
          <p:cNvSpPr txBox="1"/>
          <p:nvPr/>
        </p:nvSpPr>
        <p:spPr>
          <a:xfrm>
            <a:off x="3843429" y="360000"/>
            <a:ext cx="1450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j-lt"/>
              </a:rPr>
              <a:t>ЗАДАЧИ</a:t>
            </a:r>
            <a:endParaRPr lang="ru-RU" sz="2800" b="1" dirty="0">
              <a:ln w="3175"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4F40D5F-B45C-4899-8E28-860485E77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6000" y="36000"/>
            <a:ext cx="1137114" cy="1080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xmlns="" id="{9718AE3C-D8D4-45AB-8DD7-7E1158E7AD11}"/>
              </a:ext>
            </a:extLst>
          </p:cNvPr>
          <p:cNvSpPr txBox="1">
            <a:spLocks/>
          </p:cNvSpPr>
          <p:nvPr/>
        </p:nvSpPr>
        <p:spPr>
          <a:xfrm>
            <a:off x="8640000" y="4680000"/>
            <a:ext cx="2520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fld id="{EF15E826-1499-4E9A-AB30-99EC8AC73D6F}" type="slidenum">
              <a:rPr lang="ru-RU" sz="140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pPr algn="just">
                <a:defRPr/>
              </a:pPr>
              <a:t>3</a:t>
            </a:fld>
            <a:endParaRPr lang="ru-RU" sz="14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1433" y="1127446"/>
            <a:ext cx="7814388" cy="37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6041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xmlns="" id="{9718AE3C-D8D4-45AB-8DD7-7E1158E7AD11}"/>
              </a:ext>
            </a:extLst>
          </p:cNvPr>
          <p:cNvSpPr txBox="1">
            <a:spLocks/>
          </p:cNvSpPr>
          <p:nvPr/>
        </p:nvSpPr>
        <p:spPr>
          <a:xfrm>
            <a:off x="8640000" y="4680000"/>
            <a:ext cx="2520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fld id="{EF15E826-1499-4E9A-AB30-99EC8AC73D6F}" type="slidenum">
              <a:rPr lang="ru-RU" sz="140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pPr algn="just">
                <a:defRPr/>
              </a:pPr>
              <a:t>4</a:t>
            </a:fld>
            <a:endParaRPr lang="ru-RU" sz="14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AutoShape 2" descr="blob:https://web.whatsapp.com/9dd41c9f-68e7-48ce-ba5a-d3c3a735d3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943647" y="1779662"/>
            <a:ext cx="3920820" cy="282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064F17-E65C-4A9D-9FB5-A433D8FC5252}"/>
              </a:ext>
            </a:extLst>
          </p:cNvPr>
          <p:cNvSpPr txBox="1"/>
          <p:nvPr/>
        </p:nvSpPr>
        <p:spPr>
          <a:xfrm>
            <a:off x="683568" y="0"/>
            <a:ext cx="7292509" cy="954107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ВСТРЕЧА 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ПЕДАГОГОВ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дошкольного отделения и начальной школы </a:t>
            </a:r>
            <a:endParaRPr lang="ru-RU" sz="2800" b="1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WhatsApp Image 2022-05-17 at 12.20.3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79" t="17525" r="11049"/>
          <a:stretch/>
        </p:blipFill>
        <p:spPr bwMode="auto">
          <a:xfrm>
            <a:off x="165049" y="1131590"/>
            <a:ext cx="4848473" cy="247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119B452-1EC3-40A0-B8D1-0AE11B7B1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6000" y="36000"/>
            <a:ext cx="1137114" cy="1080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064F17-E65C-4A9D-9FB5-A433D8FC5252}"/>
              </a:ext>
            </a:extLst>
          </p:cNvPr>
          <p:cNvSpPr txBox="1"/>
          <p:nvPr/>
        </p:nvSpPr>
        <p:spPr>
          <a:xfrm>
            <a:off x="360000" y="360000"/>
            <a:ext cx="3477234" cy="52322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СБОР 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ИНФОРМАЦИИ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E7B311-DD2A-462F-8763-C1E4800E4653}"/>
              </a:ext>
            </a:extLst>
          </p:cNvPr>
          <p:cNvSpPr txBox="1"/>
          <p:nvPr/>
        </p:nvSpPr>
        <p:spPr>
          <a:xfrm>
            <a:off x="107504" y="4310668"/>
            <a:ext cx="90364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Н</a:t>
            </a:r>
            <a:r>
              <a:rPr lang="ru-RU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а </a:t>
            </a:r>
            <a:r>
              <a:rPr lang="ru-RU" b="1" dirty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экскурсии в </a:t>
            </a:r>
            <a:r>
              <a:rPr lang="ru-RU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филиале </a:t>
            </a:r>
            <a:r>
              <a:rPr lang="ru-RU" b="1" dirty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№14 </a:t>
            </a:r>
            <a:r>
              <a:rPr lang="ru-RU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Централизованной </a:t>
            </a:r>
            <a:r>
              <a:rPr lang="ru-RU" b="1" dirty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библиотечной </a:t>
            </a:r>
            <a:r>
              <a:rPr lang="ru-RU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системы Королёва </a:t>
            </a:r>
          </a:p>
          <a:p>
            <a:pPr algn="ctr"/>
            <a:r>
              <a:rPr lang="ru-RU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дошкольники познакомились с роботом Ниной </a:t>
            </a:r>
            <a:endParaRPr lang="ru-RU" sz="2400" b="1" dirty="0">
              <a:ln w="3175"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xmlns="" id="{7A269162-5A19-440D-B4BA-DB8340EA16BB}"/>
              </a:ext>
            </a:extLst>
          </p:cNvPr>
          <p:cNvSpPr txBox="1">
            <a:spLocks/>
          </p:cNvSpPr>
          <p:nvPr/>
        </p:nvSpPr>
        <p:spPr>
          <a:xfrm>
            <a:off x="8640000" y="4680000"/>
            <a:ext cx="2520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fld id="{EF15E826-1499-4E9A-AB30-99EC8AC73D6F}" type="slidenum">
              <a:rPr lang="ru-RU" sz="140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pPr algn="just">
                <a:defRPr/>
              </a:pPr>
              <a:t>5</a:t>
            </a:fld>
            <a:endParaRPr lang="ru-RU" sz="14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6B854B0-86F8-43C5-9932-D96DC58F8B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6000" y="36000"/>
            <a:ext cx="1137114" cy="1080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3528" y="1131590"/>
            <a:ext cx="4415982" cy="2937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4791493" y="1131590"/>
            <a:ext cx="3974508" cy="29372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95771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5037" y="4335149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Ребята в творческой мастерской создали </a:t>
            </a:r>
            <a:r>
              <a:rPr lang="ru-RU" b="1" dirty="0" err="1" smtClean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Мурзилок-космонавтов</a:t>
            </a:r>
            <a:endParaRPr lang="ru-RU" b="1" dirty="0">
              <a:ln w="0"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395536" y="771550"/>
            <a:ext cx="3424891" cy="34308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4127998" y="771550"/>
            <a:ext cx="4638002" cy="3430847"/>
          </a:xfrm>
          <a:prstGeom prst="rect">
            <a:avLst/>
          </a:prstGeom>
          <a:ln>
            <a:noFill/>
          </a:ln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xmlns="" id="{7A269162-5A19-440D-B4BA-DB8340EA16BB}"/>
              </a:ext>
            </a:extLst>
          </p:cNvPr>
          <p:cNvSpPr txBox="1">
            <a:spLocks/>
          </p:cNvSpPr>
          <p:nvPr/>
        </p:nvSpPr>
        <p:spPr>
          <a:xfrm>
            <a:off x="8640000" y="4680000"/>
            <a:ext cx="2520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fld id="{EF15E826-1499-4E9A-AB30-99EC8AC73D6F}" type="slidenum">
              <a:rPr lang="ru-RU" sz="140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pPr algn="just">
                <a:defRPr/>
              </a:pPr>
              <a:t>6</a:t>
            </a:fld>
            <a:endParaRPr lang="ru-RU" sz="14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119B452-1EC3-40A0-B8D1-0AE11B7B1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6000" y="36000"/>
            <a:ext cx="1137114" cy="1080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4066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43B470-1330-4CF6-A79E-838ADD366A8E}"/>
              </a:ext>
            </a:extLst>
          </p:cNvPr>
          <p:cNvSpPr txBox="1"/>
          <p:nvPr/>
        </p:nvSpPr>
        <p:spPr>
          <a:xfrm>
            <a:off x="416317" y="344875"/>
            <a:ext cx="7578164" cy="52322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accent1"/>
                  </a:solidFill>
                </a:ln>
                <a:solidFill>
                  <a:schemeClr val="tx2">
                    <a:lumMod val="50000"/>
                  </a:schemeClr>
                </a:solidFill>
                <a:latin typeface="+mn-lt"/>
              </a:rPr>
              <a:t>Школьники готовятся к встрече с </a:t>
            </a:r>
            <a:r>
              <a:rPr lang="ru-RU" sz="2800" b="1" dirty="0" smtClean="0">
                <a:ln w="3175">
                  <a:solidFill>
                    <a:schemeClr val="accent1"/>
                  </a:solidFill>
                </a:ln>
                <a:solidFill>
                  <a:schemeClr val="tx2">
                    <a:lumMod val="50000"/>
                  </a:schemeClr>
                </a:solidFill>
                <a:latin typeface="+mn-lt"/>
              </a:rPr>
              <a:t>дошколятами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DFF83A3-72E8-489A-AA1E-2CC3491BAFF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000" y="1106725"/>
            <a:ext cx="1623775" cy="3435425"/>
          </a:xfrm>
          <a:prstGeom prst="rect">
            <a:avLst/>
          </a:prstGeom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2D451BC-4745-4984-BE8E-9B50EA0F23A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5161" y="1116000"/>
            <a:ext cx="1615007" cy="3416876"/>
          </a:xfrm>
          <a:prstGeom prst="rect">
            <a:avLst/>
          </a:prstGeom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C2FA0ED-B2BD-464B-94A6-5217AB65FDC2}"/>
              </a:ext>
            </a:extLst>
          </p:cNvPr>
          <p:cNvSpPr txBox="1"/>
          <p:nvPr/>
        </p:nvSpPr>
        <p:spPr>
          <a:xfrm>
            <a:off x="0" y="4569560"/>
            <a:ext cx="430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Экскурсия в редакцию городской </a:t>
            </a:r>
          </a:p>
          <a:p>
            <a:pPr algn="ctr"/>
            <a:r>
              <a:rPr lang="ru-RU" sz="1600" b="1" dirty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общественно-политической газеты «Спутник»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2E86B34-E45F-444A-A3C0-D69ABD3354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4644008" y="1059582"/>
            <a:ext cx="3919623" cy="3453560"/>
          </a:xfrm>
          <a:prstGeom prst="rect">
            <a:avLst/>
          </a:prstGeom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8E9EFA7-4858-4060-BEAB-C5EECE445246}"/>
              </a:ext>
            </a:extLst>
          </p:cNvPr>
          <p:cNvSpPr txBox="1"/>
          <p:nvPr/>
        </p:nvSpPr>
        <p:spPr>
          <a:xfrm>
            <a:off x="4427984" y="4558725"/>
            <a:ext cx="4225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Экскурсия в </a:t>
            </a:r>
            <a:r>
              <a:rPr lang="ru-RU" sz="1600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московский музей </a:t>
            </a:r>
            <a:r>
              <a:rPr lang="ru-RU" sz="1600" b="1" dirty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«Мурзилки», </a:t>
            </a:r>
          </a:p>
          <a:p>
            <a:pPr algn="ctr"/>
            <a:r>
              <a:rPr lang="ru-RU" sz="1600" b="1" dirty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встреча с главным редактором журнала</a:t>
            </a:r>
          </a:p>
        </p:txBody>
      </p:sp>
      <p:sp>
        <p:nvSpPr>
          <p:cNvPr id="14" name="Номер слайда 1">
            <a:extLst>
              <a:ext uri="{FF2B5EF4-FFF2-40B4-BE49-F238E27FC236}">
                <a16:creationId xmlns:a16="http://schemas.microsoft.com/office/drawing/2014/main" xmlns="" id="{3FE40042-6FC5-4A0C-AD09-8E15F60E433C}"/>
              </a:ext>
            </a:extLst>
          </p:cNvPr>
          <p:cNvSpPr txBox="1">
            <a:spLocks/>
          </p:cNvSpPr>
          <p:nvPr/>
        </p:nvSpPr>
        <p:spPr>
          <a:xfrm>
            <a:off x="8640000" y="4680000"/>
            <a:ext cx="2520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fld id="{EF15E826-1499-4E9A-AB30-99EC8AC73D6F}" type="slidenum">
              <a:rPr lang="ru-RU" sz="140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pPr algn="just">
                <a:defRPr/>
              </a:pPr>
              <a:t>7</a:t>
            </a:fld>
            <a:endParaRPr lang="ru-RU" sz="14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92952C9-F409-4D51-9A55-B1BF9A42FB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6000" y="36000"/>
            <a:ext cx="1137114" cy="1080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64233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3B3256-98D9-4073-887F-DBE6BD900959}"/>
              </a:ext>
            </a:extLst>
          </p:cNvPr>
          <p:cNvSpPr txBox="1"/>
          <p:nvPr/>
        </p:nvSpPr>
        <p:spPr>
          <a:xfrm>
            <a:off x="360000" y="360000"/>
            <a:ext cx="6220677" cy="52322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+mn-lt"/>
              </a:rPr>
              <a:t>АНАЛИЗ ПОЛУЧЕННОЙ 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ИНФОРМАЦИИ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18E37-FF8A-4DC1-B9FE-E2EFFD7EF2CB}"/>
              </a:ext>
            </a:extLst>
          </p:cNvPr>
          <p:cNvSpPr txBox="1"/>
          <p:nvPr/>
        </p:nvSpPr>
        <p:spPr>
          <a:xfrm>
            <a:off x="2593451" y="4680000"/>
            <a:ext cx="3957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Круглый стол «</a:t>
            </a:r>
            <a:r>
              <a:rPr lang="ru-RU" sz="2000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Друзья </a:t>
            </a:r>
            <a:r>
              <a:rPr lang="ru-RU" sz="2000" b="1" dirty="0" err="1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Мурзилки</a:t>
            </a:r>
            <a:r>
              <a:rPr lang="ru-RU" sz="2000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»</a:t>
            </a:r>
            <a:endParaRPr lang="ru-RU" sz="2000" b="1" dirty="0">
              <a:ln w="3175"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6E5C8E4-79E8-413E-946F-5F96C232885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779662"/>
            <a:ext cx="4492813" cy="2508352"/>
          </a:xfrm>
          <a:prstGeom prst="rect">
            <a:avLst/>
          </a:prstGeom>
          <a:effectLst/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C1E25C22-B900-4684-906D-C1028ADC487F}"/>
              </a:ext>
            </a:extLst>
          </p:cNvPr>
          <p:cNvSpPr txBox="1">
            <a:spLocks/>
          </p:cNvSpPr>
          <p:nvPr/>
        </p:nvSpPr>
        <p:spPr>
          <a:xfrm>
            <a:off x="8640000" y="4680000"/>
            <a:ext cx="2520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fld id="{EF15E826-1499-4E9A-AB30-99EC8AC73D6F}" type="slidenum">
              <a:rPr lang="ru-RU" sz="140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pPr algn="just">
                <a:defRPr/>
              </a:pPr>
              <a:t>8</a:t>
            </a:fld>
            <a:endParaRPr lang="ru-RU" sz="14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D8E5A2E-7304-4DE5-BB48-5B7BF648EA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6000" y="36000"/>
            <a:ext cx="1137114" cy="1080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123\Downloads\WhatsApp Image 2022-05-16 at 08.28.1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9782" y="1059582"/>
            <a:ext cx="2501789" cy="333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588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xmlns="" id="{9718AE3C-D8D4-45AB-8DD7-7E1158E7AD11}"/>
              </a:ext>
            </a:extLst>
          </p:cNvPr>
          <p:cNvSpPr txBox="1">
            <a:spLocks/>
          </p:cNvSpPr>
          <p:nvPr/>
        </p:nvSpPr>
        <p:spPr>
          <a:xfrm>
            <a:off x="8640000" y="4680000"/>
            <a:ext cx="2520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fld id="{EF15E826-1499-4E9A-AB30-99EC8AC73D6F}" type="slidenum">
              <a:rPr lang="ru-RU" sz="140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pPr algn="just">
                <a:defRPr/>
              </a:pPr>
              <a:t>9</a:t>
            </a:fld>
            <a:endParaRPr lang="ru-RU" sz="14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123\Downloads\WhatsApp Image 2022-05-16 at 09.13.5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21"/>
          <a:stretch/>
        </p:blipFill>
        <p:spPr bwMode="auto">
          <a:xfrm>
            <a:off x="1215466" y="871568"/>
            <a:ext cx="2021589" cy="396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23\Downloads\WhatsApp Image 2022-05-16 at 09.08.09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15" b="17142"/>
          <a:stretch/>
        </p:blipFill>
        <p:spPr bwMode="auto">
          <a:xfrm>
            <a:off x="3975921" y="830037"/>
            <a:ext cx="3928715" cy="396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3B3256-98D9-4073-887F-DBE6BD900959}"/>
              </a:ext>
            </a:extLst>
          </p:cNvPr>
          <p:cNvSpPr txBox="1"/>
          <p:nvPr/>
        </p:nvSpPr>
        <p:spPr>
          <a:xfrm>
            <a:off x="3187326" y="191935"/>
            <a:ext cx="2769348" cy="52322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+mn-lt"/>
              </a:rPr>
              <a:t>«БЛИЦ ТУРНИР»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19B452-1EC3-40A0-B8D1-0AE11B7B1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6000" y="36000"/>
            <a:ext cx="1137114" cy="1080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3F315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cene3d>
          <a:camera prst="orthographicFront"/>
          <a:lightRig rig="threePt" dir="t"/>
        </a:scene3d>
        <a:sp3d>
          <a:bevelT/>
        </a:sp3d>
      </a:spPr>
      <a:bodyPr spcFirstLastPara="0" vert="horz" wrap="square" lIns="360000" tIns="78232" rIns="78232" bIns="78232" numCol="1" spcCol="1270" anchor="ctr" anchorCtr="0">
        <a:noAutofit/>
      </a:bodyPr>
      <a:lstStyle>
        <a:defPPr algn="l" defTabSz="488950">
          <a:lnSpc>
            <a:spcPct val="90000"/>
          </a:lnSpc>
          <a:spcBef>
            <a:spcPct val="0"/>
          </a:spcBef>
          <a:defRPr sz="1200" b="1" kern="1200" dirty="0" smtClean="0"/>
        </a:defPPr>
      </a:lstStyle>
      <a:style>
        <a:lnRef idx="2"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lnRef>
        <a:fillRef idx="1"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fillRef>
        <a:effectRef idx="0"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effectRef>
        <a:fontRef idx="minor">
          <a:schemeClr val="dk1">
            <a:hueOff val="0"/>
            <a:satOff val="0"/>
            <a:lumOff val="0"/>
            <a:alphaOff val="0"/>
          </a:schemeClr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3863</TotalTime>
  <Words>225</Words>
  <Application>Microsoft Office PowerPoint</Application>
  <PresentationFormat>Экран (16:9)</PresentationFormat>
  <Paragraphs>51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Муниципальное бюджетное общеобразовательное учреждение «Лицей №4» (дошкольное отделение)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 Следующий выпуск журнала   «Друзья Мурзилки»</vt:lpstr>
      <vt:lpstr>Слайд 16</vt:lpstr>
    </vt:vector>
  </TitlesOfParts>
  <Company>school9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владелец</cp:lastModifiedBy>
  <cp:revision>342</cp:revision>
  <dcterms:created xsi:type="dcterms:W3CDTF">2018-04-13T08:51:57Z</dcterms:created>
  <dcterms:modified xsi:type="dcterms:W3CDTF">2022-05-18T06:30:50Z</dcterms:modified>
</cp:coreProperties>
</file>