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9" r:id="rId6"/>
    <p:sldId id="261" r:id="rId7"/>
    <p:sldId id="265" r:id="rId8"/>
    <p:sldId id="286" r:id="rId9"/>
    <p:sldId id="287" r:id="rId10"/>
    <p:sldId id="278" r:id="rId11"/>
    <p:sldId id="279" r:id="rId12"/>
    <p:sldId id="280" r:id="rId13"/>
    <p:sldId id="281" r:id="rId14"/>
    <p:sldId id="282" r:id="rId15"/>
    <p:sldId id="268" r:id="rId16"/>
    <p:sldId id="285" r:id="rId17"/>
    <p:sldId id="269" r:id="rId18"/>
    <p:sldId id="271" r:id="rId19"/>
    <p:sldId id="272" r:id="rId20"/>
    <p:sldId id="276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B57B7C-3536-47A3-9F13-BE5C8D247CB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FDCF1F-B3CC-495E-805D-30C3DA99A89F}">
      <dgm:prSet phldrT="[Текст]"/>
      <dgm:spPr/>
      <dgm:t>
        <a:bodyPr/>
        <a:lstStyle/>
        <a:p>
          <a:r>
            <a:rPr lang="ru-RU" dirty="0"/>
            <a:t>Образовательные</a:t>
          </a:r>
        </a:p>
      </dgm:t>
    </dgm:pt>
    <dgm:pt modelId="{5846B9FB-DC31-499D-AA0D-11ED8D4E436F}" type="parTrans" cxnId="{28CF184F-B7D6-46E1-B691-A14B8356BD24}">
      <dgm:prSet/>
      <dgm:spPr/>
      <dgm:t>
        <a:bodyPr/>
        <a:lstStyle/>
        <a:p>
          <a:endParaRPr lang="ru-RU"/>
        </a:p>
      </dgm:t>
    </dgm:pt>
    <dgm:pt modelId="{03808F61-E6DF-428C-B534-D3CBE0BA1930}" type="sibTrans" cxnId="{28CF184F-B7D6-46E1-B691-A14B8356BD24}">
      <dgm:prSet/>
      <dgm:spPr/>
      <dgm:t>
        <a:bodyPr/>
        <a:lstStyle/>
        <a:p>
          <a:endParaRPr lang="ru-RU"/>
        </a:p>
      </dgm:t>
    </dgm:pt>
    <dgm:pt modelId="{ABF8CE04-9280-4E50-8265-F5171AD794CD}">
      <dgm:prSet phldrT="[Текст]"/>
      <dgm:spPr/>
      <dgm:t>
        <a:bodyPr/>
        <a:lstStyle/>
        <a:p>
          <a:r>
            <a:rPr lang="ru-RU" dirty="0"/>
            <a:t>Воспитательные</a:t>
          </a:r>
        </a:p>
      </dgm:t>
    </dgm:pt>
    <dgm:pt modelId="{B940E3FD-06C2-4761-80A9-39BF99B2640D}" type="parTrans" cxnId="{269E1F02-D74C-409F-ABE0-15DB4F5C1068}">
      <dgm:prSet/>
      <dgm:spPr/>
      <dgm:t>
        <a:bodyPr/>
        <a:lstStyle/>
        <a:p>
          <a:endParaRPr lang="ru-RU"/>
        </a:p>
      </dgm:t>
    </dgm:pt>
    <dgm:pt modelId="{60177AE6-BC0D-41AE-A992-18F03E60A413}" type="sibTrans" cxnId="{269E1F02-D74C-409F-ABE0-15DB4F5C1068}">
      <dgm:prSet/>
      <dgm:spPr/>
      <dgm:t>
        <a:bodyPr/>
        <a:lstStyle/>
        <a:p>
          <a:endParaRPr lang="ru-RU"/>
        </a:p>
      </dgm:t>
    </dgm:pt>
    <dgm:pt modelId="{117ACCB7-B78B-4F76-A335-F535420C1613}">
      <dgm:prSet/>
      <dgm:spPr/>
      <dgm:t>
        <a:bodyPr/>
        <a:lstStyle/>
        <a:p>
          <a:r>
            <a:rPr lang="ru-RU" dirty="0"/>
            <a:t>Развивающие</a:t>
          </a:r>
        </a:p>
      </dgm:t>
    </dgm:pt>
    <dgm:pt modelId="{6BB8B1D4-8B56-463B-89A8-A5C961A2C0A9}" type="parTrans" cxnId="{E1E60C6C-8064-48B9-965A-BBC9FC64D502}">
      <dgm:prSet/>
      <dgm:spPr/>
      <dgm:t>
        <a:bodyPr/>
        <a:lstStyle/>
        <a:p>
          <a:endParaRPr lang="ru-RU"/>
        </a:p>
      </dgm:t>
    </dgm:pt>
    <dgm:pt modelId="{71117D0F-DB8F-4539-9FEA-21D9F0BDDF95}" type="sibTrans" cxnId="{E1E60C6C-8064-48B9-965A-BBC9FC64D502}">
      <dgm:prSet/>
      <dgm:spPr/>
      <dgm:t>
        <a:bodyPr/>
        <a:lstStyle/>
        <a:p>
          <a:endParaRPr lang="ru-RU"/>
        </a:p>
      </dgm:t>
    </dgm:pt>
    <dgm:pt modelId="{FF2F5FA6-4E29-4C25-93AA-4712BEF7D376}">
      <dgm:prSet/>
      <dgm:spPr/>
      <dgm:t>
        <a:bodyPr/>
        <a:lstStyle/>
        <a:p>
          <a:pPr algn="ctr"/>
          <a:r>
            <a:rPr lang="ru-RU" dirty="0" smtClean="0"/>
            <a:t>Расширять знания старших дошкольников о Великой Отечественной войне</a:t>
          </a:r>
          <a:endParaRPr lang="ru-RU" dirty="0"/>
        </a:p>
      </dgm:t>
    </dgm:pt>
    <dgm:pt modelId="{64EA6DAF-CC31-4D6D-A533-17A020DD3A34}" type="parTrans" cxnId="{C00ECE23-FE24-4F8A-B6F1-257BF6FD9CA4}">
      <dgm:prSet/>
      <dgm:spPr/>
      <dgm:t>
        <a:bodyPr/>
        <a:lstStyle/>
        <a:p>
          <a:endParaRPr lang="ru-RU"/>
        </a:p>
      </dgm:t>
    </dgm:pt>
    <dgm:pt modelId="{4C7BC0A0-D8D5-4378-AB11-66C66D1D1AD5}" type="sibTrans" cxnId="{C00ECE23-FE24-4F8A-B6F1-257BF6FD9CA4}">
      <dgm:prSet/>
      <dgm:spPr/>
      <dgm:t>
        <a:bodyPr/>
        <a:lstStyle/>
        <a:p>
          <a:endParaRPr lang="ru-RU"/>
        </a:p>
      </dgm:t>
    </dgm:pt>
    <dgm:pt modelId="{20580859-7A3A-4FD8-9F73-767720CD5938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Формировать знания о подвиге, силе, храбрости и стойкости героев В.О.В.</a:t>
          </a:r>
          <a:endParaRPr lang="ru-RU" dirty="0"/>
        </a:p>
      </dgm:t>
    </dgm:pt>
    <dgm:pt modelId="{505C99FB-48EB-4088-A963-7705D18730AC}" type="parTrans" cxnId="{05A1F276-789A-4537-BD11-BB59E11D2D3C}">
      <dgm:prSet/>
      <dgm:spPr/>
      <dgm:t>
        <a:bodyPr/>
        <a:lstStyle/>
        <a:p>
          <a:endParaRPr lang="ru-RU"/>
        </a:p>
      </dgm:t>
    </dgm:pt>
    <dgm:pt modelId="{2C963D9D-25FB-4CBA-8E8A-B84201253D50}" type="sibTrans" cxnId="{05A1F276-789A-4537-BD11-BB59E11D2D3C}">
      <dgm:prSet/>
      <dgm:spPr/>
      <dgm:t>
        <a:bodyPr/>
        <a:lstStyle/>
        <a:p>
          <a:endParaRPr lang="ru-RU"/>
        </a:p>
      </dgm:t>
    </dgm:pt>
    <dgm:pt modelId="{CEFA8D7B-BC98-44EE-BBB9-3C3DFAA004C2}">
      <dgm:prSet/>
      <dgm:spPr/>
      <dgm:t>
        <a:bodyPr/>
        <a:lstStyle/>
        <a:p>
          <a:r>
            <a: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Развивать умение </a:t>
          </a:r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выполнять задания в команде, сопереживать, сочувствовать, поддерживать.</a:t>
          </a:r>
          <a:endParaRPr lang="ru-RU" dirty="0"/>
        </a:p>
      </dgm:t>
    </dgm:pt>
    <dgm:pt modelId="{4A9F1154-DB4E-447D-AEE9-AFEA5C537E8C}" type="parTrans" cxnId="{4A9FD69A-AB2E-480F-BE17-3C9212348399}">
      <dgm:prSet/>
      <dgm:spPr/>
      <dgm:t>
        <a:bodyPr/>
        <a:lstStyle/>
        <a:p>
          <a:endParaRPr lang="ru-RU"/>
        </a:p>
      </dgm:t>
    </dgm:pt>
    <dgm:pt modelId="{D5C6A53B-EDED-494F-B664-71BCBBD61350}" type="sibTrans" cxnId="{4A9FD69A-AB2E-480F-BE17-3C9212348399}">
      <dgm:prSet/>
      <dgm:spPr/>
      <dgm:t>
        <a:bodyPr/>
        <a:lstStyle/>
        <a:p>
          <a:endParaRPr lang="ru-RU"/>
        </a:p>
      </dgm:t>
    </dgm:pt>
    <dgm:pt modelId="{D31FB23D-A0C5-4ED3-A6F3-F2EBD5B846D9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Вызвать желание у детей, быть такими же сильными, смелыми, отважными и храбрыми как войны.</a:t>
          </a:r>
          <a:endParaRPr lang="ru-RU" dirty="0"/>
        </a:p>
      </dgm:t>
    </dgm:pt>
    <dgm:pt modelId="{8306717F-2088-41F5-B3A1-05534F605300}" type="parTrans" cxnId="{05EA3A9C-FB55-4A93-8E69-677755E6ADFF}">
      <dgm:prSet/>
      <dgm:spPr/>
      <dgm:t>
        <a:bodyPr/>
        <a:lstStyle/>
        <a:p>
          <a:endParaRPr lang="ru-RU"/>
        </a:p>
      </dgm:t>
    </dgm:pt>
    <dgm:pt modelId="{38A939BA-B675-4C07-8BC8-D34DC8A66BEB}" type="sibTrans" cxnId="{05EA3A9C-FB55-4A93-8E69-677755E6ADFF}">
      <dgm:prSet/>
      <dgm:spPr/>
      <dgm:t>
        <a:bodyPr/>
        <a:lstStyle/>
        <a:p>
          <a:endParaRPr lang="ru-RU"/>
        </a:p>
      </dgm:t>
    </dgm:pt>
    <dgm:pt modelId="{A40150F5-840F-47F3-BC6C-A7B71E5D7444}">
      <dgm:prSet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Развить чувство патриотизма, гордости, любви к своей Родине, уважение к ветеранам.</a:t>
          </a:r>
          <a:endParaRPr lang="ru-RU" dirty="0"/>
        </a:p>
      </dgm:t>
    </dgm:pt>
    <dgm:pt modelId="{C962BFD6-CFEC-4F96-B68F-A3F42F2520C3}" type="parTrans" cxnId="{D51BB0B2-6318-4C98-BE49-2076326356FD}">
      <dgm:prSet/>
      <dgm:spPr/>
      <dgm:t>
        <a:bodyPr/>
        <a:lstStyle/>
        <a:p>
          <a:endParaRPr lang="ru-RU"/>
        </a:p>
      </dgm:t>
    </dgm:pt>
    <dgm:pt modelId="{3390E7D9-C824-4606-81A7-B0444EA54657}" type="sibTrans" cxnId="{D51BB0B2-6318-4C98-BE49-2076326356FD}">
      <dgm:prSet/>
      <dgm:spPr/>
      <dgm:t>
        <a:bodyPr/>
        <a:lstStyle/>
        <a:p>
          <a:endParaRPr lang="ru-RU"/>
        </a:p>
      </dgm:t>
    </dgm:pt>
    <dgm:pt modelId="{C058458F-87CE-42E2-845C-C797EF89F1A8}">
      <dgm:prSet/>
      <dgm:spPr/>
      <dgm:t>
        <a:bodyPr/>
        <a:lstStyle/>
        <a:p>
          <a:pPr algn="ctr"/>
          <a:r>
            <a:rPr lang="ru-RU" spc="-1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Способствовать воспитанию доброжелательности, взаимовыручке, поддержке в команде. </a:t>
          </a:r>
          <a:endParaRPr lang="ru-RU" dirty="0"/>
        </a:p>
      </dgm:t>
    </dgm:pt>
    <dgm:pt modelId="{044652B5-87C4-4ECF-8C2D-41BB1323DB1C}" type="parTrans" cxnId="{B1812B4A-605A-4091-B828-D26D6821A299}">
      <dgm:prSet/>
      <dgm:spPr/>
      <dgm:t>
        <a:bodyPr/>
        <a:lstStyle/>
        <a:p>
          <a:endParaRPr lang="ru-RU"/>
        </a:p>
      </dgm:t>
    </dgm:pt>
    <dgm:pt modelId="{2F0DFBC6-1986-4454-B41B-23CAB859102A}" type="sibTrans" cxnId="{B1812B4A-605A-4091-B828-D26D6821A299}">
      <dgm:prSet/>
      <dgm:spPr/>
      <dgm:t>
        <a:bodyPr/>
        <a:lstStyle/>
        <a:p>
          <a:endParaRPr lang="ru-RU"/>
        </a:p>
      </dgm:t>
    </dgm:pt>
    <dgm:pt modelId="{859A27B3-5B68-4AB0-B7A3-6D9944B97161}" type="pres">
      <dgm:prSet presAssocID="{31B57B7C-3536-47A3-9F13-BE5C8D247C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AAE839-784B-4131-A9F4-8F347681BDF2}" type="pres">
      <dgm:prSet presAssocID="{C5FDCF1F-B3CC-495E-805D-30C3DA99A89F}" presName="root" presStyleCnt="0"/>
      <dgm:spPr/>
    </dgm:pt>
    <dgm:pt modelId="{64A4A28C-F465-4AB0-ADE0-59092A807D79}" type="pres">
      <dgm:prSet presAssocID="{C5FDCF1F-B3CC-495E-805D-30C3DA99A89F}" presName="rootComposite" presStyleCnt="0"/>
      <dgm:spPr/>
    </dgm:pt>
    <dgm:pt modelId="{D9DA7B8F-952B-4635-9738-6432C144ABE0}" type="pres">
      <dgm:prSet presAssocID="{C5FDCF1F-B3CC-495E-805D-30C3DA99A89F}" presName="rootText" presStyleLbl="node1" presStyleIdx="0" presStyleCnt="3"/>
      <dgm:spPr/>
      <dgm:t>
        <a:bodyPr/>
        <a:lstStyle/>
        <a:p>
          <a:endParaRPr lang="ru-RU"/>
        </a:p>
      </dgm:t>
    </dgm:pt>
    <dgm:pt modelId="{A6E368ED-D2AB-49AA-8E2A-1A5379D788D8}" type="pres">
      <dgm:prSet presAssocID="{C5FDCF1F-B3CC-495E-805D-30C3DA99A89F}" presName="rootConnector" presStyleLbl="node1" presStyleIdx="0" presStyleCnt="3"/>
      <dgm:spPr/>
      <dgm:t>
        <a:bodyPr/>
        <a:lstStyle/>
        <a:p>
          <a:endParaRPr lang="ru-RU"/>
        </a:p>
      </dgm:t>
    </dgm:pt>
    <dgm:pt modelId="{8C86A58F-ECC5-4A29-82C3-6E0273575C2F}" type="pres">
      <dgm:prSet presAssocID="{C5FDCF1F-B3CC-495E-805D-30C3DA99A89F}" presName="childShape" presStyleCnt="0"/>
      <dgm:spPr/>
    </dgm:pt>
    <dgm:pt modelId="{4C195297-94EB-45D5-80B4-EFFA6A9C18CF}" type="pres">
      <dgm:prSet presAssocID="{64EA6DAF-CC31-4D6D-A533-17A020DD3A34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E805F0C-0824-418D-88FC-EB25FDE6E8B6}" type="pres">
      <dgm:prSet presAssocID="{FF2F5FA6-4E29-4C25-93AA-4712BEF7D376}" presName="childText" presStyleLbl="bgAcc1" presStyleIdx="0" presStyleCnt="6" custLinFactNeighborY="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22FF9-98B7-4309-B1DE-3E20CE6D24A5}" type="pres">
      <dgm:prSet presAssocID="{505C99FB-48EB-4088-A963-7705D18730A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8395B469-C88C-45BF-B693-F303DAF841EF}" type="pres">
      <dgm:prSet presAssocID="{20580859-7A3A-4FD8-9F73-767720CD5938}" presName="childText" presStyleLbl="bgAcc1" presStyleIdx="1" presStyleCnt="6" custLinFactNeighborX="2655" custLinFactNeighborY="-1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45E34-E1F1-41E2-A896-15E84F980346}" type="pres">
      <dgm:prSet presAssocID="{ABF8CE04-9280-4E50-8265-F5171AD794CD}" presName="root" presStyleCnt="0"/>
      <dgm:spPr/>
    </dgm:pt>
    <dgm:pt modelId="{24D169E0-5BDA-4978-90F3-87C677748886}" type="pres">
      <dgm:prSet presAssocID="{ABF8CE04-9280-4E50-8265-F5171AD794CD}" presName="rootComposite" presStyleCnt="0"/>
      <dgm:spPr/>
    </dgm:pt>
    <dgm:pt modelId="{7D21BFAA-26DC-42AF-9E41-6E4FF8A3F62C}" type="pres">
      <dgm:prSet presAssocID="{ABF8CE04-9280-4E50-8265-F5171AD794CD}" presName="rootText" presStyleLbl="node1" presStyleIdx="1" presStyleCnt="3"/>
      <dgm:spPr/>
      <dgm:t>
        <a:bodyPr/>
        <a:lstStyle/>
        <a:p>
          <a:endParaRPr lang="ru-RU"/>
        </a:p>
      </dgm:t>
    </dgm:pt>
    <dgm:pt modelId="{D0435E84-9A4C-4D5C-A95B-394447CD1271}" type="pres">
      <dgm:prSet presAssocID="{ABF8CE04-9280-4E50-8265-F5171AD794CD}" presName="rootConnector" presStyleLbl="node1" presStyleIdx="1" presStyleCnt="3"/>
      <dgm:spPr/>
      <dgm:t>
        <a:bodyPr/>
        <a:lstStyle/>
        <a:p>
          <a:endParaRPr lang="ru-RU"/>
        </a:p>
      </dgm:t>
    </dgm:pt>
    <dgm:pt modelId="{7C22AA8B-E19E-4AA9-946E-605E1E63BCF1}" type="pres">
      <dgm:prSet presAssocID="{ABF8CE04-9280-4E50-8265-F5171AD794CD}" presName="childShape" presStyleCnt="0"/>
      <dgm:spPr/>
    </dgm:pt>
    <dgm:pt modelId="{9CF9E6A3-6280-4C4A-9A0A-EA482E3E3549}" type="pres">
      <dgm:prSet presAssocID="{C962BFD6-CFEC-4F96-B68F-A3F42F2520C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247A128D-D30F-4E85-AFB6-4A62D632ADD7}" type="pres">
      <dgm:prSet presAssocID="{A40150F5-840F-47F3-BC6C-A7B71E5D7444}" presName="childText" presStyleLbl="bgAcc1" presStyleIdx="2" presStyleCnt="6" custLinFactNeighborX="-1654" custLinFactNeighborY="-14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B073D-6FD7-4655-8CBD-6F6D4D3E0A25}" type="pres">
      <dgm:prSet presAssocID="{044652B5-87C4-4ECF-8C2D-41BB1323DB1C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1C17244-0C99-4E18-A902-1EA9F345F3F0}" type="pres">
      <dgm:prSet presAssocID="{C058458F-87CE-42E2-845C-C797EF89F1A8}" presName="childText" presStyleLbl="bgAcc1" presStyleIdx="3" presStyleCnt="6" custLinFactNeighborX="-551" custLinFactNeighborY="-1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69A82-AB0C-4E55-BEA3-5EF2A21D91E6}" type="pres">
      <dgm:prSet presAssocID="{117ACCB7-B78B-4F76-A335-F535420C1613}" presName="root" presStyleCnt="0"/>
      <dgm:spPr/>
    </dgm:pt>
    <dgm:pt modelId="{A0DA1468-6072-412F-9727-1ADD413D5C39}" type="pres">
      <dgm:prSet presAssocID="{117ACCB7-B78B-4F76-A335-F535420C1613}" presName="rootComposite" presStyleCnt="0"/>
      <dgm:spPr/>
    </dgm:pt>
    <dgm:pt modelId="{0A1897CA-772C-4A6C-804B-7212EAD2530B}" type="pres">
      <dgm:prSet presAssocID="{117ACCB7-B78B-4F76-A335-F535420C1613}" presName="rootText" presStyleLbl="node1" presStyleIdx="2" presStyleCnt="3"/>
      <dgm:spPr/>
      <dgm:t>
        <a:bodyPr/>
        <a:lstStyle/>
        <a:p>
          <a:endParaRPr lang="ru-RU"/>
        </a:p>
      </dgm:t>
    </dgm:pt>
    <dgm:pt modelId="{A392204F-F03D-4955-A2E4-FEA6D0BA53C2}" type="pres">
      <dgm:prSet presAssocID="{117ACCB7-B78B-4F76-A335-F535420C1613}" presName="rootConnector" presStyleLbl="node1" presStyleIdx="2" presStyleCnt="3"/>
      <dgm:spPr/>
      <dgm:t>
        <a:bodyPr/>
        <a:lstStyle/>
        <a:p>
          <a:endParaRPr lang="ru-RU"/>
        </a:p>
      </dgm:t>
    </dgm:pt>
    <dgm:pt modelId="{11F7CB33-6C65-45C9-BC71-00738D690BA6}" type="pres">
      <dgm:prSet presAssocID="{117ACCB7-B78B-4F76-A335-F535420C1613}" presName="childShape" presStyleCnt="0"/>
      <dgm:spPr/>
    </dgm:pt>
    <dgm:pt modelId="{3B1E307D-5EF8-49F7-BC04-AB8FE350868E}" type="pres">
      <dgm:prSet presAssocID="{4A9F1154-DB4E-447D-AEE9-AFEA5C537E8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48AD67CA-9DEB-4E7E-8C97-25772436C2C0}" type="pres">
      <dgm:prSet presAssocID="{CEFA8D7B-BC98-44EE-BBB9-3C3DFAA004C2}" presName="childText" presStyleLbl="bgAcc1" presStyleIdx="4" presStyleCnt="6" custLinFactNeighborX="3518" custLinFactNeighborY="-6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44D5B-C9EE-4E21-822A-D38AC8BED011}" type="pres">
      <dgm:prSet presAssocID="{8306717F-2088-41F5-B3A1-05534F605300}" presName="Name13" presStyleLbl="parChTrans1D2" presStyleIdx="5" presStyleCnt="6"/>
      <dgm:spPr/>
      <dgm:t>
        <a:bodyPr/>
        <a:lstStyle/>
        <a:p>
          <a:endParaRPr lang="ru-RU"/>
        </a:p>
      </dgm:t>
    </dgm:pt>
    <dgm:pt modelId="{A821A524-06DE-4167-B1E8-65046FB90847}" type="pres">
      <dgm:prSet presAssocID="{D31FB23D-A0C5-4ED3-A6F3-F2EBD5B846D9}" presName="childText" presStyleLbl="bgAcc1" presStyleIdx="5" presStyleCnt="6" custLinFactNeighborX="-3938" custLinFactNeighborY="-11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5F9B87-292F-4285-91A9-F489F61B4861}" type="presOf" srcId="{31B57B7C-3536-47A3-9F13-BE5C8D247CB3}" destId="{859A27B3-5B68-4AB0-B7A3-6D9944B97161}" srcOrd="0" destOrd="0" presId="urn:microsoft.com/office/officeart/2005/8/layout/hierarchy3"/>
    <dgm:cxn modelId="{4A9FD69A-AB2E-480F-BE17-3C9212348399}" srcId="{117ACCB7-B78B-4F76-A335-F535420C1613}" destId="{CEFA8D7B-BC98-44EE-BBB9-3C3DFAA004C2}" srcOrd="0" destOrd="0" parTransId="{4A9F1154-DB4E-447D-AEE9-AFEA5C537E8C}" sibTransId="{D5C6A53B-EDED-494F-B664-71BCBBD61350}"/>
    <dgm:cxn modelId="{4D239AAC-D9D9-40F4-9987-98B55D0C585E}" type="presOf" srcId="{20580859-7A3A-4FD8-9F73-767720CD5938}" destId="{8395B469-C88C-45BF-B693-F303DAF841EF}" srcOrd="0" destOrd="0" presId="urn:microsoft.com/office/officeart/2005/8/layout/hierarchy3"/>
    <dgm:cxn modelId="{3B987323-3AF8-422E-8CBB-EE63A1446185}" type="presOf" srcId="{C058458F-87CE-42E2-845C-C797EF89F1A8}" destId="{71C17244-0C99-4E18-A902-1EA9F345F3F0}" srcOrd="0" destOrd="0" presId="urn:microsoft.com/office/officeart/2005/8/layout/hierarchy3"/>
    <dgm:cxn modelId="{D51BB0B2-6318-4C98-BE49-2076326356FD}" srcId="{ABF8CE04-9280-4E50-8265-F5171AD794CD}" destId="{A40150F5-840F-47F3-BC6C-A7B71E5D7444}" srcOrd="0" destOrd="0" parTransId="{C962BFD6-CFEC-4F96-B68F-A3F42F2520C3}" sibTransId="{3390E7D9-C824-4606-81A7-B0444EA54657}"/>
    <dgm:cxn modelId="{D31CBF8B-C096-4396-B92A-225CEE812D58}" type="presOf" srcId="{CEFA8D7B-BC98-44EE-BBB9-3C3DFAA004C2}" destId="{48AD67CA-9DEB-4E7E-8C97-25772436C2C0}" srcOrd="0" destOrd="0" presId="urn:microsoft.com/office/officeart/2005/8/layout/hierarchy3"/>
    <dgm:cxn modelId="{BAF75552-8724-4C02-A0EC-C0486F50D107}" type="presOf" srcId="{64EA6DAF-CC31-4D6D-A533-17A020DD3A34}" destId="{4C195297-94EB-45D5-80B4-EFFA6A9C18CF}" srcOrd="0" destOrd="0" presId="urn:microsoft.com/office/officeart/2005/8/layout/hierarchy3"/>
    <dgm:cxn modelId="{611AB788-93B2-4893-96B6-106B8B0F115B}" type="presOf" srcId="{C962BFD6-CFEC-4F96-B68F-A3F42F2520C3}" destId="{9CF9E6A3-6280-4C4A-9A0A-EA482E3E3549}" srcOrd="0" destOrd="0" presId="urn:microsoft.com/office/officeart/2005/8/layout/hierarchy3"/>
    <dgm:cxn modelId="{EAEFBAEB-1B5F-4E11-B8D9-1F0D3E113E31}" type="presOf" srcId="{505C99FB-48EB-4088-A963-7705D18730AC}" destId="{F5022FF9-98B7-4309-B1DE-3E20CE6D24A5}" srcOrd="0" destOrd="0" presId="urn:microsoft.com/office/officeart/2005/8/layout/hierarchy3"/>
    <dgm:cxn modelId="{F496BBB8-276E-4E08-9ACF-859F61DE5805}" type="presOf" srcId="{ABF8CE04-9280-4E50-8265-F5171AD794CD}" destId="{D0435E84-9A4C-4D5C-A95B-394447CD1271}" srcOrd="1" destOrd="0" presId="urn:microsoft.com/office/officeart/2005/8/layout/hierarchy3"/>
    <dgm:cxn modelId="{C00ECE23-FE24-4F8A-B6F1-257BF6FD9CA4}" srcId="{C5FDCF1F-B3CC-495E-805D-30C3DA99A89F}" destId="{FF2F5FA6-4E29-4C25-93AA-4712BEF7D376}" srcOrd="0" destOrd="0" parTransId="{64EA6DAF-CC31-4D6D-A533-17A020DD3A34}" sibTransId="{4C7BC0A0-D8D5-4378-AB11-66C66D1D1AD5}"/>
    <dgm:cxn modelId="{269E1F02-D74C-409F-ABE0-15DB4F5C1068}" srcId="{31B57B7C-3536-47A3-9F13-BE5C8D247CB3}" destId="{ABF8CE04-9280-4E50-8265-F5171AD794CD}" srcOrd="1" destOrd="0" parTransId="{B940E3FD-06C2-4761-80A9-39BF99B2640D}" sibTransId="{60177AE6-BC0D-41AE-A992-18F03E60A413}"/>
    <dgm:cxn modelId="{B1812B4A-605A-4091-B828-D26D6821A299}" srcId="{ABF8CE04-9280-4E50-8265-F5171AD794CD}" destId="{C058458F-87CE-42E2-845C-C797EF89F1A8}" srcOrd="1" destOrd="0" parTransId="{044652B5-87C4-4ECF-8C2D-41BB1323DB1C}" sibTransId="{2F0DFBC6-1986-4454-B41B-23CAB859102A}"/>
    <dgm:cxn modelId="{600CE6F6-07E8-4B96-ACBB-CBF347E10D98}" type="presOf" srcId="{FF2F5FA6-4E29-4C25-93AA-4712BEF7D376}" destId="{BE805F0C-0824-418D-88FC-EB25FDE6E8B6}" srcOrd="0" destOrd="0" presId="urn:microsoft.com/office/officeart/2005/8/layout/hierarchy3"/>
    <dgm:cxn modelId="{EB9C4506-5F87-47B6-81A1-B2D5BF8C596F}" type="presOf" srcId="{C5FDCF1F-B3CC-495E-805D-30C3DA99A89F}" destId="{D9DA7B8F-952B-4635-9738-6432C144ABE0}" srcOrd="0" destOrd="0" presId="urn:microsoft.com/office/officeart/2005/8/layout/hierarchy3"/>
    <dgm:cxn modelId="{05A1F276-789A-4537-BD11-BB59E11D2D3C}" srcId="{C5FDCF1F-B3CC-495E-805D-30C3DA99A89F}" destId="{20580859-7A3A-4FD8-9F73-767720CD5938}" srcOrd="1" destOrd="0" parTransId="{505C99FB-48EB-4088-A963-7705D18730AC}" sibTransId="{2C963D9D-25FB-4CBA-8E8A-B84201253D50}"/>
    <dgm:cxn modelId="{4E8072A7-AED3-461F-82F3-7D9C14F92A30}" type="presOf" srcId="{117ACCB7-B78B-4F76-A335-F535420C1613}" destId="{A392204F-F03D-4955-A2E4-FEA6D0BA53C2}" srcOrd="1" destOrd="0" presId="urn:microsoft.com/office/officeart/2005/8/layout/hierarchy3"/>
    <dgm:cxn modelId="{407507B1-FC19-47F1-9617-6A368AF3A2D3}" type="presOf" srcId="{D31FB23D-A0C5-4ED3-A6F3-F2EBD5B846D9}" destId="{A821A524-06DE-4167-B1E8-65046FB90847}" srcOrd="0" destOrd="0" presId="urn:microsoft.com/office/officeart/2005/8/layout/hierarchy3"/>
    <dgm:cxn modelId="{F9FE3EA5-1943-4447-91B1-679067EAAE3C}" type="presOf" srcId="{ABF8CE04-9280-4E50-8265-F5171AD794CD}" destId="{7D21BFAA-26DC-42AF-9E41-6E4FF8A3F62C}" srcOrd="0" destOrd="0" presId="urn:microsoft.com/office/officeart/2005/8/layout/hierarchy3"/>
    <dgm:cxn modelId="{62574B0B-69C9-49C6-A9FE-7307EE94BCFE}" type="presOf" srcId="{4A9F1154-DB4E-447D-AEE9-AFEA5C537E8C}" destId="{3B1E307D-5EF8-49F7-BC04-AB8FE350868E}" srcOrd="0" destOrd="0" presId="urn:microsoft.com/office/officeart/2005/8/layout/hierarchy3"/>
    <dgm:cxn modelId="{28CF184F-B7D6-46E1-B691-A14B8356BD24}" srcId="{31B57B7C-3536-47A3-9F13-BE5C8D247CB3}" destId="{C5FDCF1F-B3CC-495E-805D-30C3DA99A89F}" srcOrd="0" destOrd="0" parTransId="{5846B9FB-DC31-499D-AA0D-11ED8D4E436F}" sibTransId="{03808F61-E6DF-428C-B534-D3CBE0BA1930}"/>
    <dgm:cxn modelId="{A14C31FC-B40D-44F5-A6B8-DA2BAF7C8E91}" type="presOf" srcId="{C5FDCF1F-B3CC-495E-805D-30C3DA99A89F}" destId="{A6E368ED-D2AB-49AA-8E2A-1A5379D788D8}" srcOrd="1" destOrd="0" presId="urn:microsoft.com/office/officeart/2005/8/layout/hierarchy3"/>
    <dgm:cxn modelId="{D39AA7A7-E5C3-4034-B218-450317B4FFE4}" type="presOf" srcId="{8306717F-2088-41F5-B3A1-05534F605300}" destId="{A3C44D5B-C9EE-4E21-822A-D38AC8BED011}" srcOrd="0" destOrd="0" presId="urn:microsoft.com/office/officeart/2005/8/layout/hierarchy3"/>
    <dgm:cxn modelId="{E1E60C6C-8064-48B9-965A-BBC9FC64D502}" srcId="{31B57B7C-3536-47A3-9F13-BE5C8D247CB3}" destId="{117ACCB7-B78B-4F76-A335-F535420C1613}" srcOrd="2" destOrd="0" parTransId="{6BB8B1D4-8B56-463B-89A8-A5C961A2C0A9}" sibTransId="{71117D0F-DB8F-4539-9FEA-21D9F0BDDF95}"/>
    <dgm:cxn modelId="{05EA3A9C-FB55-4A93-8E69-677755E6ADFF}" srcId="{117ACCB7-B78B-4F76-A335-F535420C1613}" destId="{D31FB23D-A0C5-4ED3-A6F3-F2EBD5B846D9}" srcOrd="1" destOrd="0" parTransId="{8306717F-2088-41F5-B3A1-05534F605300}" sibTransId="{38A939BA-B675-4C07-8BC8-D34DC8A66BEB}"/>
    <dgm:cxn modelId="{01F0267F-96B3-4456-8680-8A7C7E9D8270}" type="presOf" srcId="{044652B5-87C4-4ECF-8C2D-41BB1323DB1C}" destId="{359B073D-6FD7-4655-8CBD-6F6D4D3E0A25}" srcOrd="0" destOrd="0" presId="urn:microsoft.com/office/officeart/2005/8/layout/hierarchy3"/>
    <dgm:cxn modelId="{0BCF3325-61D5-4906-8395-D36A81E565D8}" type="presOf" srcId="{A40150F5-840F-47F3-BC6C-A7B71E5D7444}" destId="{247A128D-D30F-4E85-AFB6-4A62D632ADD7}" srcOrd="0" destOrd="0" presId="urn:microsoft.com/office/officeart/2005/8/layout/hierarchy3"/>
    <dgm:cxn modelId="{7ED29C95-449D-4CAE-A3C0-91F8BAD7404F}" type="presOf" srcId="{117ACCB7-B78B-4F76-A335-F535420C1613}" destId="{0A1897CA-772C-4A6C-804B-7212EAD2530B}" srcOrd="0" destOrd="0" presId="urn:microsoft.com/office/officeart/2005/8/layout/hierarchy3"/>
    <dgm:cxn modelId="{5EB1AB1C-A610-401C-A274-E63A06654640}" type="presParOf" srcId="{859A27B3-5B68-4AB0-B7A3-6D9944B97161}" destId="{2FAAE839-784B-4131-A9F4-8F347681BDF2}" srcOrd="0" destOrd="0" presId="urn:microsoft.com/office/officeart/2005/8/layout/hierarchy3"/>
    <dgm:cxn modelId="{5388150E-E480-4680-8F79-77986C2C59C6}" type="presParOf" srcId="{2FAAE839-784B-4131-A9F4-8F347681BDF2}" destId="{64A4A28C-F465-4AB0-ADE0-59092A807D79}" srcOrd="0" destOrd="0" presId="urn:microsoft.com/office/officeart/2005/8/layout/hierarchy3"/>
    <dgm:cxn modelId="{4A5381F6-3574-4135-810A-664550E5308A}" type="presParOf" srcId="{64A4A28C-F465-4AB0-ADE0-59092A807D79}" destId="{D9DA7B8F-952B-4635-9738-6432C144ABE0}" srcOrd="0" destOrd="0" presId="urn:microsoft.com/office/officeart/2005/8/layout/hierarchy3"/>
    <dgm:cxn modelId="{2ABE86FD-E7EE-4423-A38E-F1BE1A8A8D1B}" type="presParOf" srcId="{64A4A28C-F465-4AB0-ADE0-59092A807D79}" destId="{A6E368ED-D2AB-49AA-8E2A-1A5379D788D8}" srcOrd="1" destOrd="0" presId="urn:microsoft.com/office/officeart/2005/8/layout/hierarchy3"/>
    <dgm:cxn modelId="{347E008F-37C1-473E-8F0E-FB3814C2DD58}" type="presParOf" srcId="{2FAAE839-784B-4131-A9F4-8F347681BDF2}" destId="{8C86A58F-ECC5-4A29-82C3-6E0273575C2F}" srcOrd="1" destOrd="0" presId="urn:microsoft.com/office/officeart/2005/8/layout/hierarchy3"/>
    <dgm:cxn modelId="{38B87814-1F46-4C27-B077-D8427007B901}" type="presParOf" srcId="{8C86A58F-ECC5-4A29-82C3-6E0273575C2F}" destId="{4C195297-94EB-45D5-80B4-EFFA6A9C18CF}" srcOrd="0" destOrd="0" presId="urn:microsoft.com/office/officeart/2005/8/layout/hierarchy3"/>
    <dgm:cxn modelId="{132B6A3B-BE4D-49D2-9AEA-A88D4E0CF8B6}" type="presParOf" srcId="{8C86A58F-ECC5-4A29-82C3-6E0273575C2F}" destId="{BE805F0C-0824-418D-88FC-EB25FDE6E8B6}" srcOrd="1" destOrd="0" presId="urn:microsoft.com/office/officeart/2005/8/layout/hierarchy3"/>
    <dgm:cxn modelId="{B7D1E31D-4EEC-4C8E-BB49-1C8D3817105B}" type="presParOf" srcId="{8C86A58F-ECC5-4A29-82C3-6E0273575C2F}" destId="{F5022FF9-98B7-4309-B1DE-3E20CE6D24A5}" srcOrd="2" destOrd="0" presId="urn:microsoft.com/office/officeart/2005/8/layout/hierarchy3"/>
    <dgm:cxn modelId="{D3E45944-7609-4F50-9B0C-37DC41A0C3F0}" type="presParOf" srcId="{8C86A58F-ECC5-4A29-82C3-6E0273575C2F}" destId="{8395B469-C88C-45BF-B693-F303DAF841EF}" srcOrd="3" destOrd="0" presId="urn:microsoft.com/office/officeart/2005/8/layout/hierarchy3"/>
    <dgm:cxn modelId="{D3928757-56CB-435C-A24A-015690F7B240}" type="presParOf" srcId="{859A27B3-5B68-4AB0-B7A3-6D9944B97161}" destId="{A4845E34-E1F1-41E2-A896-15E84F980346}" srcOrd="1" destOrd="0" presId="urn:microsoft.com/office/officeart/2005/8/layout/hierarchy3"/>
    <dgm:cxn modelId="{DA923432-5B22-4EB0-BB3F-943E4F29C43A}" type="presParOf" srcId="{A4845E34-E1F1-41E2-A896-15E84F980346}" destId="{24D169E0-5BDA-4978-90F3-87C677748886}" srcOrd="0" destOrd="0" presId="urn:microsoft.com/office/officeart/2005/8/layout/hierarchy3"/>
    <dgm:cxn modelId="{DC706C97-3425-4E8C-ABFD-B49299DAF9BF}" type="presParOf" srcId="{24D169E0-5BDA-4978-90F3-87C677748886}" destId="{7D21BFAA-26DC-42AF-9E41-6E4FF8A3F62C}" srcOrd="0" destOrd="0" presId="urn:microsoft.com/office/officeart/2005/8/layout/hierarchy3"/>
    <dgm:cxn modelId="{56A2C485-A413-4486-A925-5604F2BB97EA}" type="presParOf" srcId="{24D169E0-5BDA-4978-90F3-87C677748886}" destId="{D0435E84-9A4C-4D5C-A95B-394447CD1271}" srcOrd="1" destOrd="0" presId="urn:microsoft.com/office/officeart/2005/8/layout/hierarchy3"/>
    <dgm:cxn modelId="{EE1D2A06-61D2-4AC5-8572-A2400E4340AA}" type="presParOf" srcId="{A4845E34-E1F1-41E2-A896-15E84F980346}" destId="{7C22AA8B-E19E-4AA9-946E-605E1E63BCF1}" srcOrd="1" destOrd="0" presId="urn:microsoft.com/office/officeart/2005/8/layout/hierarchy3"/>
    <dgm:cxn modelId="{DF662F24-FC40-4836-975D-E714D21B90A8}" type="presParOf" srcId="{7C22AA8B-E19E-4AA9-946E-605E1E63BCF1}" destId="{9CF9E6A3-6280-4C4A-9A0A-EA482E3E3549}" srcOrd="0" destOrd="0" presId="urn:microsoft.com/office/officeart/2005/8/layout/hierarchy3"/>
    <dgm:cxn modelId="{BA062CF7-F44B-4489-A040-99E2C21D5BCC}" type="presParOf" srcId="{7C22AA8B-E19E-4AA9-946E-605E1E63BCF1}" destId="{247A128D-D30F-4E85-AFB6-4A62D632ADD7}" srcOrd="1" destOrd="0" presId="urn:microsoft.com/office/officeart/2005/8/layout/hierarchy3"/>
    <dgm:cxn modelId="{0F609B93-6EB6-45D9-B19C-40A9EDE767B4}" type="presParOf" srcId="{7C22AA8B-E19E-4AA9-946E-605E1E63BCF1}" destId="{359B073D-6FD7-4655-8CBD-6F6D4D3E0A25}" srcOrd="2" destOrd="0" presId="urn:microsoft.com/office/officeart/2005/8/layout/hierarchy3"/>
    <dgm:cxn modelId="{4B6EE999-5810-452C-89EC-EFDB978700C1}" type="presParOf" srcId="{7C22AA8B-E19E-4AA9-946E-605E1E63BCF1}" destId="{71C17244-0C99-4E18-A902-1EA9F345F3F0}" srcOrd="3" destOrd="0" presId="urn:microsoft.com/office/officeart/2005/8/layout/hierarchy3"/>
    <dgm:cxn modelId="{C4BFEFA4-02E7-400C-92B9-49FE9F75A4C1}" type="presParOf" srcId="{859A27B3-5B68-4AB0-B7A3-6D9944B97161}" destId="{D6069A82-AB0C-4E55-BEA3-5EF2A21D91E6}" srcOrd="2" destOrd="0" presId="urn:microsoft.com/office/officeart/2005/8/layout/hierarchy3"/>
    <dgm:cxn modelId="{D0754ADF-0910-4DE9-84FE-84A57980A20D}" type="presParOf" srcId="{D6069A82-AB0C-4E55-BEA3-5EF2A21D91E6}" destId="{A0DA1468-6072-412F-9727-1ADD413D5C39}" srcOrd="0" destOrd="0" presId="urn:microsoft.com/office/officeart/2005/8/layout/hierarchy3"/>
    <dgm:cxn modelId="{817675E0-99C6-4A5E-B28C-6220158194C3}" type="presParOf" srcId="{A0DA1468-6072-412F-9727-1ADD413D5C39}" destId="{0A1897CA-772C-4A6C-804B-7212EAD2530B}" srcOrd="0" destOrd="0" presId="urn:microsoft.com/office/officeart/2005/8/layout/hierarchy3"/>
    <dgm:cxn modelId="{D53619B4-9FC9-476D-982E-584459F5EC35}" type="presParOf" srcId="{A0DA1468-6072-412F-9727-1ADD413D5C39}" destId="{A392204F-F03D-4955-A2E4-FEA6D0BA53C2}" srcOrd="1" destOrd="0" presId="urn:microsoft.com/office/officeart/2005/8/layout/hierarchy3"/>
    <dgm:cxn modelId="{79DC7EFF-2FA3-4BFA-B8F5-1409A2BA73B1}" type="presParOf" srcId="{D6069A82-AB0C-4E55-BEA3-5EF2A21D91E6}" destId="{11F7CB33-6C65-45C9-BC71-00738D690BA6}" srcOrd="1" destOrd="0" presId="urn:microsoft.com/office/officeart/2005/8/layout/hierarchy3"/>
    <dgm:cxn modelId="{62B20C29-DFC3-40A9-962F-E9EA6D342E00}" type="presParOf" srcId="{11F7CB33-6C65-45C9-BC71-00738D690BA6}" destId="{3B1E307D-5EF8-49F7-BC04-AB8FE350868E}" srcOrd="0" destOrd="0" presId="urn:microsoft.com/office/officeart/2005/8/layout/hierarchy3"/>
    <dgm:cxn modelId="{C118D32F-A1F4-4F65-A73B-8EAEC50DFC1D}" type="presParOf" srcId="{11F7CB33-6C65-45C9-BC71-00738D690BA6}" destId="{48AD67CA-9DEB-4E7E-8C97-25772436C2C0}" srcOrd="1" destOrd="0" presId="urn:microsoft.com/office/officeart/2005/8/layout/hierarchy3"/>
    <dgm:cxn modelId="{2C8A17A6-FBFD-4F43-B86D-C2E809CFB773}" type="presParOf" srcId="{11F7CB33-6C65-45C9-BC71-00738D690BA6}" destId="{A3C44D5B-C9EE-4E21-822A-D38AC8BED011}" srcOrd="2" destOrd="0" presId="urn:microsoft.com/office/officeart/2005/8/layout/hierarchy3"/>
    <dgm:cxn modelId="{6FDB2035-C8C0-45E1-ADE5-432300B9A3DE}" type="presParOf" srcId="{11F7CB33-6C65-45C9-BC71-00738D690BA6}" destId="{A821A524-06DE-4167-B1E8-65046FB9084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DA7B8F-952B-4635-9738-6432C144ABE0}">
      <dsp:nvSpPr>
        <dsp:cNvPr id="0" name=""/>
        <dsp:cNvSpPr/>
      </dsp:nvSpPr>
      <dsp:spPr>
        <a:xfrm>
          <a:off x="1029403" y="299"/>
          <a:ext cx="2375351" cy="118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Образовательные</a:t>
          </a:r>
        </a:p>
      </dsp:txBody>
      <dsp:txXfrm>
        <a:off x="1029403" y="299"/>
        <a:ext cx="2375351" cy="1187675"/>
      </dsp:txXfrm>
    </dsp:sp>
    <dsp:sp modelId="{4C195297-94EB-45D5-80B4-EFFA6A9C18CF}">
      <dsp:nvSpPr>
        <dsp:cNvPr id="0" name=""/>
        <dsp:cNvSpPr/>
      </dsp:nvSpPr>
      <dsp:spPr>
        <a:xfrm>
          <a:off x="1266938" y="1187975"/>
          <a:ext cx="237535" cy="901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232"/>
              </a:lnTo>
              <a:lnTo>
                <a:pt x="237535" y="9012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05F0C-0824-418D-88FC-EB25FDE6E8B6}">
      <dsp:nvSpPr>
        <dsp:cNvPr id="0" name=""/>
        <dsp:cNvSpPr/>
      </dsp:nvSpPr>
      <dsp:spPr>
        <a:xfrm>
          <a:off x="1504473" y="1495369"/>
          <a:ext cx="1900281" cy="118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Расширять знания старших дошкольников о Великой Отечественной войне</a:t>
          </a:r>
          <a:endParaRPr lang="ru-RU" sz="1300" kern="1200" dirty="0"/>
        </a:p>
      </dsp:txBody>
      <dsp:txXfrm>
        <a:off x="1504473" y="1495369"/>
        <a:ext cx="1900281" cy="1187675"/>
      </dsp:txXfrm>
    </dsp:sp>
    <dsp:sp modelId="{F5022FF9-98B7-4309-B1DE-3E20CE6D24A5}">
      <dsp:nvSpPr>
        <dsp:cNvPr id="0" name=""/>
        <dsp:cNvSpPr/>
      </dsp:nvSpPr>
      <dsp:spPr>
        <a:xfrm>
          <a:off x="1266938" y="1187975"/>
          <a:ext cx="287987" cy="2236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37"/>
              </a:lnTo>
              <a:lnTo>
                <a:pt x="287987" y="2236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5B469-C88C-45BF-B693-F303DAF841EF}">
      <dsp:nvSpPr>
        <dsp:cNvPr id="0" name=""/>
        <dsp:cNvSpPr/>
      </dsp:nvSpPr>
      <dsp:spPr>
        <a:xfrm>
          <a:off x="1554926" y="2830174"/>
          <a:ext cx="1900281" cy="118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Формировать знания о подвиге, силе, храбрости и стойкости героев В.О.В.</a:t>
          </a:r>
          <a:endParaRPr lang="ru-RU" sz="1300" kern="1200" dirty="0"/>
        </a:p>
      </dsp:txBody>
      <dsp:txXfrm>
        <a:off x="1554926" y="2830174"/>
        <a:ext cx="1900281" cy="1187675"/>
      </dsp:txXfrm>
    </dsp:sp>
    <dsp:sp modelId="{7D21BFAA-26DC-42AF-9E41-6E4FF8A3F62C}">
      <dsp:nvSpPr>
        <dsp:cNvPr id="0" name=""/>
        <dsp:cNvSpPr/>
      </dsp:nvSpPr>
      <dsp:spPr>
        <a:xfrm>
          <a:off x="3998593" y="299"/>
          <a:ext cx="2375351" cy="118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Воспитательные</a:t>
          </a:r>
        </a:p>
      </dsp:txBody>
      <dsp:txXfrm>
        <a:off x="3998593" y="299"/>
        <a:ext cx="2375351" cy="1187675"/>
      </dsp:txXfrm>
    </dsp:sp>
    <dsp:sp modelId="{9CF9E6A3-6280-4C4A-9A0A-EA482E3E3549}">
      <dsp:nvSpPr>
        <dsp:cNvPr id="0" name=""/>
        <dsp:cNvSpPr/>
      </dsp:nvSpPr>
      <dsp:spPr>
        <a:xfrm>
          <a:off x="4236128" y="1187975"/>
          <a:ext cx="206104" cy="723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3140"/>
              </a:lnTo>
              <a:lnTo>
                <a:pt x="206104" y="723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A128D-D30F-4E85-AFB6-4A62D632ADD7}">
      <dsp:nvSpPr>
        <dsp:cNvPr id="0" name=""/>
        <dsp:cNvSpPr/>
      </dsp:nvSpPr>
      <dsp:spPr>
        <a:xfrm>
          <a:off x="4442232" y="1317277"/>
          <a:ext cx="1900281" cy="118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Развить чувство патриотизма, гордости, любви к своей Родине, уважение к ветеранам.</a:t>
          </a:r>
          <a:endParaRPr lang="ru-RU" sz="1300" kern="1200" dirty="0"/>
        </a:p>
      </dsp:txBody>
      <dsp:txXfrm>
        <a:off x="4442232" y="1317277"/>
        <a:ext cx="1900281" cy="1187675"/>
      </dsp:txXfrm>
    </dsp:sp>
    <dsp:sp modelId="{359B073D-6FD7-4655-8CBD-6F6D4D3E0A25}">
      <dsp:nvSpPr>
        <dsp:cNvPr id="0" name=""/>
        <dsp:cNvSpPr/>
      </dsp:nvSpPr>
      <dsp:spPr>
        <a:xfrm>
          <a:off x="4236128" y="1187975"/>
          <a:ext cx="227064" cy="2236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37"/>
              </a:lnTo>
              <a:lnTo>
                <a:pt x="227064" y="2236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17244-0C99-4E18-A902-1EA9F345F3F0}">
      <dsp:nvSpPr>
        <dsp:cNvPr id="0" name=""/>
        <dsp:cNvSpPr/>
      </dsp:nvSpPr>
      <dsp:spPr>
        <a:xfrm>
          <a:off x="4463192" y="2830174"/>
          <a:ext cx="1900281" cy="118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pc="-1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Способствовать воспитанию доброжелательности, взаимовыручке, поддержке в команде. </a:t>
          </a:r>
          <a:endParaRPr lang="ru-RU" sz="1300" kern="1200" dirty="0"/>
        </a:p>
      </dsp:txBody>
      <dsp:txXfrm>
        <a:off x="4463192" y="2830174"/>
        <a:ext cx="1900281" cy="1187675"/>
      </dsp:txXfrm>
    </dsp:sp>
    <dsp:sp modelId="{0A1897CA-772C-4A6C-804B-7212EAD2530B}">
      <dsp:nvSpPr>
        <dsp:cNvPr id="0" name=""/>
        <dsp:cNvSpPr/>
      </dsp:nvSpPr>
      <dsp:spPr>
        <a:xfrm>
          <a:off x="6967782" y="299"/>
          <a:ext cx="2375351" cy="1187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Развивающие</a:t>
          </a:r>
        </a:p>
      </dsp:txBody>
      <dsp:txXfrm>
        <a:off x="6967782" y="299"/>
        <a:ext cx="2375351" cy="1187675"/>
      </dsp:txXfrm>
    </dsp:sp>
    <dsp:sp modelId="{3B1E307D-5EF8-49F7-BC04-AB8FE350868E}">
      <dsp:nvSpPr>
        <dsp:cNvPr id="0" name=""/>
        <dsp:cNvSpPr/>
      </dsp:nvSpPr>
      <dsp:spPr>
        <a:xfrm>
          <a:off x="7205317" y="1187975"/>
          <a:ext cx="304387" cy="817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429"/>
              </a:lnTo>
              <a:lnTo>
                <a:pt x="304387" y="8174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D67CA-9DEB-4E7E-8C97-25772436C2C0}">
      <dsp:nvSpPr>
        <dsp:cNvPr id="0" name=""/>
        <dsp:cNvSpPr/>
      </dsp:nvSpPr>
      <dsp:spPr>
        <a:xfrm>
          <a:off x="7509705" y="1411566"/>
          <a:ext cx="1900281" cy="118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Развивать умение </a:t>
          </a:r>
          <a:r>
            <a:rPr lang="ru-RU" sz="13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выполнять задания в команде, сопереживать, сочувствовать, поддерживать.</a:t>
          </a:r>
          <a:endParaRPr lang="ru-RU" sz="1300" kern="1200" dirty="0"/>
        </a:p>
      </dsp:txBody>
      <dsp:txXfrm>
        <a:off x="7509705" y="1411566"/>
        <a:ext cx="1900281" cy="1187675"/>
      </dsp:txXfrm>
    </dsp:sp>
    <dsp:sp modelId="{A3C44D5B-C9EE-4E21-822A-D38AC8BED011}">
      <dsp:nvSpPr>
        <dsp:cNvPr id="0" name=""/>
        <dsp:cNvSpPr/>
      </dsp:nvSpPr>
      <dsp:spPr>
        <a:xfrm>
          <a:off x="7205317" y="1187975"/>
          <a:ext cx="162702" cy="2236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37"/>
              </a:lnTo>
              <a:lnTo>
                <a:pt x="162702" y="22360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1A524-06DE-4167-B1E8-65046FB90847}">
      <dsp:nvSpPr>
        <dsp:cNvPr id="0" name=""/>
        <dsp:cNvSpPr/>
      </dsp:nvSpPr>
      <dsp:spPr>
        <a:xfrm>
          <a:off x="7368020" y="2830174"/>
          <a:ext cx="1900281" cy="11876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Вызвать желание у детей, быть такими же сильными, смелыми, отважными и храбрыми как войны.</a:t>
          </a:r>
          <a:endParaRPr lang="ru-RU" sz="1300" kern="1200" dirty="0"/>
        </a:p>
      </dsp:txBody>
      <dsp:txXfrm>
        <a:off x="7368020" y="2830174"/>
        <a:ext cx="1900281" cy="1187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0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702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77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27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239185" y="165100"/>
            <a:ext cx="4320116" cy="855133"/>
            <a:chOff x="179512" y="123478"/>
            <a:chExt cx="3240360" cy="641566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234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ru-RU" sz="1600" b="1" spc="2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44691"/>
            <a:ext cx="109728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2829"/>
            <a:ext cx="10972800" cy="423333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3" y="0"/>
            <a:ext cx="1152128" cy="10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5359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1914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305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33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951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584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239185" y="165100"/>
            <a:ext cx="4320116" cy="855133"/>
            <a:chOff x="179512" y="123478"/>
            <a:chExt cx="3240360" cy="641566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234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ru-RU" sz="1600" b="1" spc="2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44691"/>
            <a:ext cx="109728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2829"/>
            <a:ext cx="10972800" cy="423333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3" y="0"/>
            <a:ext cx="1152128" cy="10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1165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829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134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0618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226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239185" y="165100"/>
            <a:ext cx="4320116" cy="855133"/>
            <a:chOff x="179512" y="123478"/>
            <a:chExt cx="3240360" cy="641566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234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ru-RU" sz="1600" b="1" spc="2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44691"/>
            <a:ext cx="109728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2829"/>
            <a:ext cx="10972800" cy="423333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3" y="0"/>
            <a:ext cx="1152128" cy="10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1432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706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2220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83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9321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06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287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1714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141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5501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8235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7644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239185" y="165100"/>
            <a:ext cx="4320116" cy="855133"/>
            <a:chOff x="179512" y="123478"/>
            <a:chExt cx="3240360" cy="641566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23458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ru-RU" sz="1600" b="1" spc="20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644691"/>
            <a:ext cx="10972800" cy="114300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92829"/>
            <a:ext cx="10972800" cy="423333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96533" y="0"/>
            <a:ext cx="1152128" cy="100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90492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1790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520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7015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873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3275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011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06329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108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153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57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17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4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36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44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71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0833"/>
            <a:ext cx="10094384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2277534"/>
            <a:ext cx="10972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03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67" b="1" kern="1200" spc="67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rgbClr val="10253F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rgbClr val="10253F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rgbClr val="10253F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rgbClr val="10253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0833"/>
            <a:ext cx="10094384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2277534"/>
            <a:ext cx="10972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98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67" b="1" kern="1200" spc="67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rgbClr val="10253F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rgbClr val="10253F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rgbClr val="10253F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rgbClr val="10253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0833"/>
            <a:ext cx="10094384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2277534"/>
            <a:ext cx="10972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67" b="1" kern="1200" spc="67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rgbClr val="10253F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rgbClr val="10253F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rgbClr val="10253F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rgbClr val="10253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0833"/>
            <a:ext cx="10094384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2277534"/>
            <a:ext cx="109728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42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5867" b="1" kern="1200" spc="67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867" b="1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rgbClr val="10253F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rgbClr val="10253F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rgbClr val="10253F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rgbClr val="10253F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485" y="1057184"/>
            <a:ext cx="11425269" cy="105611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>Муниципальное бюджетное общеобразовательное учреждение 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«</a:t>
            </a:r>
            <a:r>
              <a:rPr lang="ru-RU" sz="2400" dirty="0">
                <a:effectLst/>
              </a:rPr>
              <a:t>Лицей №4</a:t>
            </a:r>
            <a:r>
              <a:rPr lang="ru-RU" sz="2400" dirty="0" smtClean="0">
                <a:effectLst/>
              </a:rPr>
              <a:t>» (дошкольное отделение)</a:t>
            </a:r>
            <a:endParaRPr lang="ru-RU" sz="2400" dirty="0">
              <a:effectLst/>
            </a:endParaRPr>
          </a:p>
        </p:txBody>
      </p:sp>
      <p:pic>
        <p:nvPicPr>
          <p:cNvPr id="1027" name="Picture 3" descr="D:\Рабочий стол\фото города\полоса\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0613"/>
            <a:ext cx="12192000" cy="152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Люда\Рабочий стол\фото города\ger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339" y="452670"/>
            <a:ext cx="609600" cy="759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815414" y="452672"/>
            <a:ext cx="1113723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33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Комитет образования Администрации городского округа КОРОЛЁВ</a:t>
            </a:r>
          </a:p>
          <a:p>
            <a:pPr>
              <a:defRPr/>
            </a:pPr>
            <a:endParaRPr lang="ru-RU" sz="2133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2764-C5AC-41A8-B25F-88A9121D9A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1026071" y="3419474"/>
            <a:ext cx="9562256" cy="1580038"/>
          </a:xfrm>
        </p:spPr>
        <p:txBody>
          <a:bodyPr/>
          <a:lstStyle/>
          <a:p>
            <a:r>
              <a:rPr lang="ru-RU" dirty="0" smtClean="0"/>
              <a:t>Образовательный проект </a:t>
            </a:r>
          </a:p>
          <a:p>
            <a:r>
              <a:rPr lang="ru-RU" dirty="0" smtClean="0"/>
              <a:t>«Спортивный май»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12348" y="2056346"/>
            <a:ext cx="11137237" cy="115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2133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Представление опыта работы по реализации тематической недели </a:t>
            </a:r>
            <a: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2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«Спортивная карусель: движение и здоровье»</a:t>
            </a:r>
            <a:endParaRPr lang="ru-RU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9" name="Рисунок 8" descr="C:\Users\1D1D~1\AppData\Local\Temp\7zE8493F37A\WhatsApp Image 2021-12-17 at 14.43.2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88555" y="164638"/>
            <a:ext cx="911424" cy="74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18"/>
          <p:cNvSpPr txBox="1">
            <a:spLocks/>
          </p:cNvSpPr>
          <p:nvPr/>
        </p:nvSpPr>
        <p:spPr bwMode="auto">
          <a:xfrm>
            <a:off x="7342496" y="5168367"/>
            <a:ext cx="4657484" cy="67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1867" b="1" dirty="0" smtClean="0">
                <a:solidFill>
                  <a:srgbClr val="1F497D">
                    <a:lumMod val="50000"/>
                  </a:srgbClr>
                </a:solidFill>
              </a:rPr>
              <a:t>Бучко Алена Сергеевна,</a:t>
            </a:r>
          </a:p>
          <a:p>
            <a:pPr algn="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ru-RU" sz="1867" b="1" dirty="0" smtClean="0">
                <a:solidFill>
                  <a:srgbClr val="1F497D">
                    <a:lumMod val="50000"/>
                  </a:srgbClr>
                </a:solidFill>
              </a:rPr>
              <a:t>инструктор по физической культуре</a:t>
            </a:r>
            <a:endParaRPr lang="ru-RU" sz="1867" b="1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704512" y="0"/>
            <a:ext cx="1487488" cy="1412776"/>
          </a:xfrm>
          <a:prstGeom prst="flowChartConnecto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56126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B311-DD2A-462F-8763-C1E4800E4653}"/>
              </a:ext>
            </a:extLst>
          </p:cNvPr>
          <p:cNvSpPr txBox="1"/>
          <p:nvPr/>
        </p:nvSpPr>
        <p:spPr>
          <a:xfrm>
            <a:off x="3768722" y="1441183"/>
            <a:ext cx="3843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Игра в «Рыбака и рыбку»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5123" name="Picture 3" descr="C:\Users\123\Desktop\Алена\16527263687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862" y="1918855"/>
            <a:ext cx="5456626" cy="4092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23\Desktop\Алена\16527263687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9" y="1918855"/>
            <a:ext cx="5456627" cy="4092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871143" y="0"/>
            <a:ext cx="92110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«Спортивный калейдоскоп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веселых эстафет»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040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229875" y="15603"/>
            <a:ext cx="61058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«Смотр строевой песни»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B311-DD2A-462F-8763-C1E4800E4653}"/>
              </a:ext>
            </a:extLst>
          </p:cNvPr>
          <p:cNvSpPr txBox="1"/>
          <p:nvPr/>
        </p:nvSpPr>
        <p:spPr>
          <a:xfrm>
            <a:off x="229875" y="978045"/>
            <a:ext cx="99383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Дошколята и школьники маршировали и пели песню «Катюша»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6146" name="Picture 2" descr="C:\Users\123\Desktop\Алена\1652726243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5012" y="2113976"/>
            <a:ext cx="5123778" cy="3798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23\Desktop\Алена\1652726368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57930" y="2164073"/>
            <a:ext cx="5123779" cy="3798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504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143340" y="498764"/>
            <a:ext cx="1052070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Торжественная встреча участников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3733" b="1" dirty="0" err="1" smtClean="0">
                <a:solidFill>
                  <a:srgbClr val="FF0000"/>
                </a:solidFill>
                <a:latin typeface="Arial" charset="0"/>
              </a:rPr>
              <a:t>Зарнички</a:t>
            </a: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075" name="Picture 3" descr="C:\Users\123\Desktop\Алена\16530488637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0" y="1911927"/>
            <a:ext cx="5489721" cy="3823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Алена\1653048863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76" y="1911927"/>
            <a:ext cx="6223469" cy="3800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932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143340" y="0"/>
            <a:ext cx="10366322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Ученики 4 класса Лицея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ведущие «</a:t>
            </a:r>
            <a:r>
              <a:rPr lang="ru-RU" sz="3733" b="1" dirty="0" err="1" smtClean="0">
                <a:solidFill>
                  <a:srgbClr val="FF0000"/>
                </a:solidFill>
                <a:latin typeface="Arial" charset="0"/>
              </a:rPr>
              <a:t>Зарнички</a:t>
            </a: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» 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5131" y="2781624"/>
            <a:ext cx="2996988" cy="1993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1602" y="2801165"/>
            <a:ext cx="2900867" cy="1929915"/>
          </a:xfrm>
          <a:prstGeom prst="rect">
            <a:avLst/>
          </a:prstGeom>
        </p:spPr>
      </p:pic>
      <p:pic>
        <p:nvPicPr>
          <p:cNvPr id="8" name="Picture 5" descr="C:\Users\123\Desktop\Алена\16530488637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97" y="1264848"/>
            <a:ext cx="6833140" cy="4934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444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2114645" y="570016"/>
            <a:ext cx="5584286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«Полоса препятствий»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8815" y="1484416"/>
            <a:ext cx="3531218" cy="2473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6256" y="1436913"/>
            <a:ext cx="3906779" cy="23750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4037612"/>
            <a:ext cx="3770057" cy="25081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61" y="3978234"/>
            <a:ext cx="4062305" cy="270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467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4275953" y="831272"/>
            <a:ext cx="325544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«Спасатели»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" y="2681923"/>
            <a:ext cx="5464997" cy="3635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09" y="2681923"/>
            <a:ext cx="5348891" cy="3558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38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3804347" y="1143759"/>
            <a:ext cx="416447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«Самый меткий»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7" y="2552131"/>
            <a:ext cx="5410434" cy="3599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5" y="2552131"/>
            <a:ext cx="5410433" cy="35995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0747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3638092" y="633120"/>
            <a:ext cx="444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Arial" charset="0"/>
              </a:rPr>
              <a:t>Награждение</a:t>
            </a:r>
            <a:endParaRPr lang="ru-RU" sz="40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-50442" y="2424547"/>
            <a:ext cx="4952018" cy="34517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3870" y="2547008"/>
            <a:ext cx="2921330" cy="2785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7257641" y="2270007"/>
            <a:ext cx="4441373" cy="38439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049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B311-DD2A-462F-8763-C1E4800E4653}"/>
              </a:ext>
            </a:extLst>
          </p:cNvPr>
          <p:cNvSpPr txBox="1"/>
          <p:nvPr/>
        </p:nvSpPr>
        <p:spPr>
          <a:xfrm>
            <a:off x="143340" y="894278"/>
            <a:ext cx="103663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Arial" charset="0"/>
              </a:rPr>
              <a:t>Дошкольники и ученики начальной школы Лицея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Arial" charset="0"/>
              </a:rPr>
              <a:t>остались очень довольны,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Arial" charset="0"/>
              </a:rPr>
              <a:t>получив бесценный опыт взаимодействия друг с другом!</a:t>
            </a:r>
            <a:endParaRPr lang="ru-RU" sz="2400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654"/>
          <a:stretch>
            <a:fillRect/>
          </a:stretch>
        </p:blipFill>
        <p:spPr>
          <a:xfrm>
            <a:off x="1407936" y="2078183"/>
            <a:ext cx="9177773" cy="45374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7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86A5184-CD59-4299-A0EB-9AF6AB248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A38243-AE21-4223-AFE4-11E5E6BDFE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55DFA9-1662-4582-87FF-3BC8F308A55D}"/>
              </a:ext>
            </a:extLst>
          </p:cNvPr>
          <p:cNvSpPr txBox="1"/>
          <p:nvPr/>
        </p:nvSpPr>
        <p:spPr>
          <a:xfrm>
            <a:off x="527381" y="1316765"/>
            <a:ext cx="11593174" cy="23903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АКТУАЛЬНОСТЬ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9 мая </a:t>
            </a: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– 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День Победы в Великой Отечественной войне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Arial" charset="0"/>
              </a:rPr>
              <a:t>                  1941-1945г.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1026" name="Picture 2" descr="C:\Users\123\Desktop\af84e0005358b99607116d3449551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24" y="3242863"/>
            <a:ext cx="5258504" cy="3504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522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004ED15-25EF-476E-A3CE-1C002869C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B172295-4642-4901-88C7-6800B566C8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1198" y="-152433"/>
            <a:ext cx="1962405" cy="1899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9AA822-47D9-40DB-99A1-0BC78A1C8700}"/>
              </a:ext>
            </a:extLst>
          </p:cNvPr>
          <p:cNvSpPr txBox="1"/>
          <p:nvPr/>
        </p:nvSpPr>
        <p:spPr>
          <a:xfrm>
            <a:off x="303379" y="1802765"/>
            <a:ext cx="233961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ЗАДАЧИ: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B5A325D7-A2C5-4A58-B620-68658C06501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430895224"/>
              </p:ext>
            </p:extLst>
          </p:nvPr>
        </p:nvGraphicFramePr>
        <p:xfrm>
          <a:off x="374632" y="2565070"/>
          <a:ext cx="10372538" cy="4157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1886" y="549050"/>
            <a:ext cx="106046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ЦЕЛЬ: </a:t>
            </a: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воспитать патриотические чувства, любовь к Родине, а также, расширить представление детей об армии – о войнах, которые храбро сражались и защищали нашу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66"/>
                </a:solidFill>
                <a:latin typeface="Arial" charset="0"/>
              </a:rPr>
              <a:t>страну от врагов.</a:t>
            </a:r>
            <a:endParaRPr lang="ru-RU" b="1" dirty="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15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202716" y="190005"/>
            <a:ext cx="103069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ОТ «ЗАРНИЦЫ» К «ЗАРНИЧКЕ»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B311-DD2A-462F-8763-C1E4800E4653}"/>
              </a:ext>
            </a:extLst>
          </p:cNvPr>
          <p:cNvSpPr txBox="1"/>
          <p:nvPr/>
        </p:nvSpPr>
        <p:spPr>
          <a:xfrm>
            <a:off x="498764" y="1300613"/>
            <a:ext cx="111694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Arial" charset="0"/>
              </a:rPr>
              <a:t>ЗАРНИЦА (историческая справка) –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это советская и российская молодежная военно-спортивная игра</a:t>
            </a:r>
            <a:endParaRPr lang="ru-RU" sz="28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968" y="2660073"/>
            <a:ext cx="5257683" cy="2765406"/>
          </a:xfrm>
          <a:prstGeom prst="rect">
            <a:avLst/>
          </a:prstGeom>
        </p:spPr>
      </p:pic>
      <p:pic>
        <p:nvPicPr>
          <p:cNvPr id="10" name="Picture 2" descr="C:\Users\123\Desktop\Алена\1652943548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3" y="2446318"/>
            <a:ext cx="5223252" cy="3917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606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55220" y="1843871"/>
            <a:ext cx="5386917" cy="639763"/>
          </a:xfrm>
        </p:spPr>
        <p:txBody>
          <a:bodyPr/>
          <a:lstStyle/>
          <a:p>
            <a:pPr algn="ctr"/>
            <a:r>
              <a:rPr lang="ru-RU" sz="2400" dirty="0" smtClean="0"/>
              <a:t>Воспитатели и учителя </a:t>
            </a:r>
          </a:p>
          <a:p>
            <a:pPr algn="ctr"/>
            <a:r>
              <a:rPr lang="ru-RU" sz="2400" dirty="0" smtClean="0"/>
              <a:t>обсудили детали проекта</a:t>
            </a:r>
            <a:endParaRPr lang="ru-RU" sz="2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487724" y="605641"/>
            <a:ext cx="72021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ПОДГОТОВКА К «ЗАРНИЧКЕ»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50" name="Picture 2" descr="C:\Users\123\Desktop\Алена\1653046403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98" y="2731324"/>
            <a:ext cx="4619149" cy="3289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123\Desktop\Алена\16530461966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67" y="2850079"/>
            <a:ext cx="5383483" cy="3028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Текст 26"/>
          <p:cNvSpPr>
            <a:spLocks noGrp="1"/>
          </p:cNvSpPr>
          <p:nvPr>
            <p:ph type="body" sz="quarter" idx="3"/>
          </p:nvPr>
        </p:nvSpPr>
        <p:spPr>
          <a:xfrm>
            <a:off x="6038989" y="1938874"/>
            <a:ext cx="5389033" cy="639763"/>
          </a:xfrm>
        </p:spPr>
        <p:txBody>
          <a:bodyPr/>
          <a:lstStyle/>
          <a:p>
            <a:r>
              <a:rPr lang="ru-RU" dirty="0" smtClean="0"/>
              <a:t>Подобрали оборудование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606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8275507" y="1404484"/>
            <a:ext cx="3564191" cy="639763"/>
          </a:xfrm>
        </p:spPr>
        <p:txBody>
          <a:bodyPr/>
          <a:lstStyle/>
          <a:p>
            <a:r>
              <a:rPr lang="ru-RU" sz="1600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Дошкольники нарисовали эмблемы</a:t>
            </a:r>
            <a:endParaRPr lang="ru-RU" sz="1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202716" y="190005"/>
            <a:ext cx="720216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ПОДГОТОВКА К «ЗАРНИЧКЕ»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8" name="Picture 3" descr="C:\Users\123\Desktop\Алена\16529435485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12" y="2137559"/>
            <a:ext cx="4083222" cy="306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44" t="24154"/>
          <a:stretch>
            <a:fillRect/>
          </a:stretch>
        </p:blipFill>
        <p:spPr>
          <a:xfrm>
            <a:off x="368134" y="2207240"/>
            <a:ext cx="4643252" cy="291997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/>
              <a:t>Придумали название команд</a:t>
            </a:r>
            <a:endParaRPr lang="ru-RU" sz="1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83" y="3752602"/>
            <a:ext cx="3242939" cy="25462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606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253626" y="300611"/>
            <a:ext cx="92110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«Спортивный калейдоскоп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веселых эстафет»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B311-DD2A-462F-8763-C1E4800E4653}"/>
              </a:ext>
            </a:extLst>
          </p:cNvPr>
          <p:cNvSpPr txBox="1"/>
          <p:nvPr/>
        </p:nvSpPr>
        <p:spPr>
          <a:xfrm>
            <a:off x="158624" y="1466471"/>
            <a:ext cx="69071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Соревнование на самокатах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2051" name="Picture 3" descr="C:\Users\123\Desktop\Алена\1652780522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09" y="1549561"/>
            <a:ext cx="3892098" cy="5031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Алена\1652780522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4418" y="2530721"/>
            <a:ext cx="4302601" cy="3797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001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7B311-DD2A-462F-8763-C1E4800E4653}"/>
              </a:ext>
            </a:extLst>
          </p:cNvPr>
          <p:cNvSpPr txBox="1"/>
          <p:nvPr/>
        </p:nvSpPr>
        <p:spPr>
          <a:xfrm>
            <a:off x="229875" y="978045"/>
            <a:ext cx="9938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Проходили через препятствия с ракетками…</a:t>
            </a:r>
            <a:endParaRPr lang="ru-RU" sz="3200" b="1" dirty="0">
              <a:solidFill>
                <a:srgbClr val="000066"/>
              </a:solidFill>
              <a:latin typeface="Arial" charset="0"/>
            </a:endParaRPr>
          </a:p>
        </p:txBody>
      </p:sp>
      <p:pic>
        <p:nvPicPr>
          <p:cNvPr id="3074" name="Picture 2" descr="C:\Users\123\Desktop\Алена\1652726368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88" y="1977885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Алена\1652726243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68437" y="1858105"/>
            <a:ext cx="5211853" cy="3913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871143" y="0"/>
            <a:ext cx="92110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«Спортивный калейдоскоп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веселых эстафет»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01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BB581FF1-191B-48D7-A0B9-1D4797D1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15E826-1499-4E9A-AB30-99EC8AC73D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939266-181F-4B25-AC19-3B4573D795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20470" y="-123394"/>
            <a:ext cx="2276037" cy="2202879"/>
          </a:xfrm>
          <a:prstGeom prst="rect">
            <a:avLst/>
          </a:prstGeom>
        </p:spPr>
      </p:pic>
      <p:pic>
        <p:nvPicPr>
          <p:cNvPr id="4098" name="Picture 2" descr="C:\Users\123\Desktop\Алена\16527262436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7903" y="2121598"/>
            <a:ext cx="5223001" cy="392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Алена\1652726368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95823" y="2121598"/>
            <a:ext cx="5223001" cy="3921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064F17-E65C-4A9D-9FB5-A433D8FC5252}"/>
              </a:ext>
            </a:extLst>
          </p:cNvPr>
          <p:cNvSpPr txBox="1"/>
          <p:nvPr/>
        </p:nvSpPr>
        <p:spPr>
          <a:xfrm>
            <a:off x="871143" y="0"/>
            <a:ext cx="9211008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«Спортивный калейдоскоп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733" b="1" dirty="0" smtClean="0">
                <a:solidFill>
                  <a:srgbClr val="FF0000"/>
                </a:solidFill>
                <a:latin typeface="Arial" charset="0"/>
              </a:rPr>
              <a:t>веселых эстафет»</a:t>
            </a:r>
            <a:endParaRPr lang="ru-RU" sz="3733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001335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4.xml><?xml version="1.0" encoding="utf-8"?>
<a:theme xmlns:a="http://schemas.openxmlformats.org/drawingml/2006/main" name="3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318</Words>
  <Application>Microsoft Office PowerPoint</Application>
  <PresentationFormat>Произвольный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1_Тема Office</vt:lpstr>
      <vt:lpstr>Тема Office</vt:lpstr>
      <vt:lpstr>2_Тема Office</vt:lpstr>
      <vt:lpstr>3_Тема Office</vt:lpstr>
      <vt:lpstr>Муниципальное бюджетное общеобразовательное учреждение  «Лицей №4» (дошкольное отделение)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«Лицей №4»</dc:title>
  <dc:creator>ZAM3</dc:creator>
  <cp:lastModifiedBy>владелец</cp:lastModifiedBy>
  <cp:revision>116</cp:revision>
  <dcterms:created xsi:type="dcterms:W3CDTF">2022-04-27T07:31:25Z</dcterms:created>
  <dcterms:modified xsi:type="dcterms:W3CDTF">2022-05-24T12:29:10Z</dcterms:modified>
</cp:coreProperties>
</file>