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6"/>
  </p:notesMasterIdLst>
  <p:sldIdLst>
    <p:sldId id="262" r:id="rId3"/>
    <p:sldId id="311" r:id="rId4"/>
    <p:sldId id="296" r:id="rId5"/>
    <p:sldId id="295" r:id="rId6"/>
    <p:sldId id="312" r:id="rId7"/>
    <p:sldId id="300" r:id="rId8"/>
    <p:sldId id="313" r:id="rId9"/>
    <p:sldId id="299" r:id="rId10"/>
    <p:sldId id="314" r:id="rId11"/>
    <p:sldId id="303" r:id="rId12"/>
    <p:sldId id="298" r:id="rId13"/>
    <p:sldId id="316" r:id="rId14"/>
    <p:sldId id="317" r:id="rId15"/>
    <p:sldId id="318" r:id="rId16"/>
    <p:sldId id="304" r:id="rId17"/>
    <p:sldId id="305" r:id="rId18"/>
    <p:sldId id="319" r:id="rId19"/>
    <p:sldId id="309" r:id="rId20"/>
    <p:sldId id="321" r:id="rId21"/>
    <p:sldId id="308" r:id="rId22"/>
    <p:sldId id="322" r:id="rId23"/>
    <p:sldId id="307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86477" autoAdjust="0"/>
  </p:normalViewPr>
  <p:slideViewPr>
    <p:cSldViewPr>
      <p:cViewPr varScale="1">
        <p:scale>
          <a:sx n="91" d="100"/>
          <a:sy n="91" d="100"/>
        </p:scale>
        <p:origin x="158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FD4EC-7BC3-43C0-ABD3-DAC96AA79CDA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016A0-B887-4AAA-A76E-0753051F7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529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2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9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90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11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7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88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866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52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1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256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976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61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87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05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13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56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4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02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008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077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0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72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84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3B6E539-D34E-4F71-AC83-59B101222DEB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DD29C33-0CD7-4B33-B7F9-4887E1FB571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5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9C51DBD-16AB-4C96-BB66-0DB4734A289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E3BB09-CF6B-4982-8D9E-5595B9B6CAA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.png"/><Relationship Id="rId7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8"/>
          <p:cNvPicPr/>
          <p:nvPr/>
        </p:nvPicPr>
        <p:blipFill>
          <a:blip r:embed="rId3" cstate="print"/>
          <a:srcRect t="18544"/>
          <a:stretch/>
        </p:blipFill>
        <p:spPr>
          <a:xfrm rot="10800000" flipH="1">
            <a:off x="0" y="1196752"/>
            <a:ext cx="9144000" cy="386640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9"/>
          <p:cNvPicPr/>
          <p:nvPr/>
        </p:nvPicPr>
        <p:blipFill>
          <a:blip r:embed="rId4" cstate="print"/>
          <a:stretch/>
        </p:blipFill>
        <p:spPr>
          <a:xfrm>
            <a:off x="3851920" y="116632"/>
            <a:ext cx="1590920" cy="1131248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-36000" y="3528000"/>
            <a:ext cx="9143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415681" y="6454080"/>
            <a:ext cx="216223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-1" normalizeH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" normalizeH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апреля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года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07504" y="1484784"/>
            <a:ext cx="8928992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ДОМОДЕДОВСКАЯ СРЕДНЯЯ ОБЩЕОБРАЗОВАТЕЛЬНАЯ ШКОЛА №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Д. К.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Курыжова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(дошкольное отделение </a:t>
            </a:r>
            <a:r>
              <a:rPr lang="ru-RU" spc="2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«Подмосковный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PRE-SCHOOL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стандарт детского сада»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«Тематические дни недели как средство повышения интереса дошкольников </a:t>
            </a:r>
          </a:p>
          <a:p>
            <a:pPr lvl="0"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занятиям физической культурой»</a:t>
            </a:r>
          </a:p>
          <a:p>
            <a:pPr lvl="0" algn="ctr">
              <a:defRPr/>
            </a:pPr>
            <a:endParaRPr lang="ru-RU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299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2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Светлана Александровна</a:t>
            </a:r>
            <a:endParaRPr kumimoji="0" lang="ru-RU" sz="1600" b="0" i="0" u="none" strike="noStrike" kern="1200" cap="none" spc="299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29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29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6" name="Рисунок 5" descr="242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928670"/>
            <a:ext cx="3991740" cy="302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42-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963714"/>
            <a:ext cx="3929058" cy="292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42-9.jpeg"/>
          <p:cNvPicPr>
            <a:picLocks noChangeAspect="1"/>
          </p:cNvPicPr>
          <p:nvPr/>
        </p:nvPicPr>
        <p:blipFill>
          <a:blip r:embed="rId7" cstate="print"/>
          <a:srcRect t="38073" r="2202"/>
          <a:stretch>
            <a:fillRect/>
          </a:stretch>
        </p:blipFill>
        <p:spPr>
          <a:xfrm>
            <a:off x="2143108" y="3929066"/>
            <a:ext cx="521497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348" y="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 день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«Спортивные мероприятия с родителями»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4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06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Папа, мама, я – спортивная семья!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220418-WA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124744"/>
            <a:ext cx="7912224" cy="488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91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7" name="Рисунок 6" descr="242-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717841"/>
            <a:ext cx="4572000" cy="31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AC2EA2-5B71-4B55-946B-C6D73B120F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363" y="388213"/>
            <a:ext cx="4206960" cy="31523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90F23-5FD5-4E7E-9219-3B34AF07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21038"/>
          <a:stretch/>
        </p:blipFill>
        <p:spPr>
          <a:xfrm>
            <a:off x="4932040" y="203639"/>
            <a:ext cx="3600400" cy="33369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EC99DB-BD6F-4168-B701-F1833D927A1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861048"/>
            <a:ext cx="4242296" cy="26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Picture 2" descr="D:\ФОТО на вебинар по PRE SCOOL\4\IMG-20180202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9205"/>
            <a:ext cx="4071555" cy="305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ФОТО на вебинар по PRE SCOOL\4\IMG-20180202-WA0002.jpg"/>
          <p:cNvPicPr>
            <a:picLocks noChangeAspect="1" noChangeArrowheads="1"/>
          </p:cNvPicPr>
          <p:nvPr/>
        </p:nvPicPr>
        <p:blipFill rotWithShape="1">
          <a:blip r:embed="rId6" cstate="print"/>
          <a:srcRect t="1" b="14299"/>
          <a:stretch/>
        </p:blipFill>
        <p:spPr bwMode="auto">
          <a:xfrm>
            <a:off x="292306" y="419205"/>
            <a:ext cx="4436491" cy="287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A463C5-75F9-4DA1-9D45-218F4F1DA9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3795" y="3407548"/>
            <a:ext cx="5630006" cy="3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Picture 2" descr="D:\ФОТО на вебинар по PRE SCOOL\ПАПА, МАМА,Я 15.04.2022\IMG-20220418-WA0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214810" cy="296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-20220418-WA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00438"/>
            <a:ext cx="423686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20418-WA00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428604"/>
            <a:ext cx="4178096" cy="281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0418-WA00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00042"/>
            <a:ext cx="4286280" cy="269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488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«Детский фитнес»</a:t>
            </a:r>
            <a:b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01019-WA0015.jpg"/>
          <p:cNvPicPr>
            <a:picLocks noChangeAspect="1"/>
          </p:cNvPicPr>
          <p:nvPr/>
        </p:nvPicPr>
        <p:blipFill>
          <a:blip r:embed="rId5" cstate="print"/>
          <a:srcRect t="37037" r="32293" b="1236"/>
          <a:stretch>
            <a:fillRect/>
          </a:stretch>
        </p:blipFill>
        <p:spPr>
          <a:xfrm>
            <a:off x="4882204" y="1000109"/>
            <a:ext cx="4047514" cy="244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01.jpg"/>
          <p:cNvPicPr>
            <a:picLocks noChangeAspect="1"/>
          </p:cNvPicPr>
          <p:nvPr/>
        </p:nvPicPr>
        <p:blipFill>
          <a:blip r:embed="rId6" cstate="print"/>
          <a:srcRect l="31562" r="20265" b="-378"/>
          <a:stretch>
            <a:fillRect/>
          </a:stretch>
        </p:blipFill>
        <p:spPr>
          <a:xfrm>
            <a:off x="5000628" y="3345245"/>
            <a:ext cx="3243780" cy="335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1019-WA0014.jpg"/>
          <p:cNvPicPr>
            <a:picLocks noChangeAspect="1"/>
          </p:cNvPicPr>
          <p:nvPr/>
        </p:nvPicPr>
        <p:blipFill>
          <a:blip r:embed="rId7" cstate="print"/>
          <a:srcRect l="27291" t="24257"/>
          <a:stretch>
            <a:fillRect/>
          </a:stretch>
        </p:blipFill>
        <p:spPr>
          <a:xfrm>
            <a:off x="357157" y="1000108"/>
            <a:ext cx="4214843" cy="246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-20201019-WA0018.jpg"/>
          <p:cNvPicPr>
            <a:picLocks noChangeAspect="1"/>
          </p:cNvPicPr>
          <p:nvPr/>
        </p:nvPicPr>
        <p:blipFill>
          <a:blip r:embed="rId8" cstate="print"/>
          <a:srcRect l="51970" t="16798" r="785" b="27207"/>
          <a:stretch>
            <a:fillRect/>
          </a:stretch>
        </p:blipFill>
        <p:spPr>
          <a:xfrm>
            <a:off x="357158" y="3357562"/>
            <a:ext cx="421470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4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Степ- платформа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5" cstate="print"/>
          <a:srcRect t="8824" r="20460" b="14706"/>
          <a:stretch>
            <a:fillRect/>
          </a:stretch>
        </p:blipFill>
        <p:spPr>
          <a:xfrm>
            <a:off x="214283" y="714356"/>
            <a:ext cx="4143404" cy="299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1019-WA0028.jpg"/>
          <p:cNvPicPr>
            <a:picLocks noChangeAspect="1"/>
          </p:cNvPicPr>
          <p:nvPr/>
        </p:nvPicPr>
        <p:blipFill>
          <a:blip r:embed="rId6" cstate="print"/>
          <a:srcRect r="26172" b="-1420"/>
          <a:stretch>
            <a:fillRect/>
          </a:stretch>
        </p:blipFill>
        <p:spPr>
          <a:xfrm>
            <a:off x="4643438" y="785794"/>
            <a:ext cx="4173863" cy="298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20418-WA0058.jpg"/>
          <p:cNvPicPr>
            <a:picLocks noChangeAspect="1"/>
          </p:cNvPicPr>
          <p:nvPr/>
        </p:nvPicPr>
        <p:blipFill>
          <a:blip r:embed="rId7" cstate="print"/>
          <a:srcRect t="20833" r="27344" b="-1389"/>
          <a:stretch>
            <a:fillRect/>
          </a:stretch>
        </p:blipFill>
        <p:spPr>
          <a:xfrm>
            <a:off x="2032320" y="3714752"/>
            <a:ext cx="504001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48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Рисунок 3" descr="IMG-20220107-WA0035.jpg"/>
          <p:cNvPicPr>
            <a:picLocks noChangeAspect="1"/>
          </p:cNvPicPr>
          <p:nvPr/>
        </p:nvPicPr>
        <p:blipFill>
          <a:blip r:embed="rId5" cstate="print"/>
          <a:srcRect l="14766" t="25067" r="30547" b="627"/>
          <a:stretch>
            <a:fillRect/>
          </a:stretch>
        </p:blipFill>
        <p:spPr>
          <a:xfrm>
            <a:off x="4716016" y="620688"/>
            <a:ext cx="4260436" cy="312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95593" cy="3146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ФОТО на вебинар по PRE SCOOL\ФОТО КРУЖОК\IMG-20201022-WA0021.jpg"/>
          <p:cNvPicPr>
            <a:picLocks noChangeAspect="1" noChangeArrowheads="1"/>
          </p:cNvPicPr>
          <p:nvPr/>
        </p:nvPicPr>
        <p:blipFill>
          <a:blip r:embed="rId7" cstate="print"/>
          <a:srcRect l="8398" t="11458" r="30078" b="16666"/>
          <a:stretch>
            <a:fillRect/>
          </a:stretch>
        </p:blipFill>
        <p:spPr bwMode="auto">
          <a:xfrm>
            <a:off x="2195736" y="3786166"/>
            <a:ext cx="46745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Спартакиада </a:t>
            </a:r>
            <a:b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среди детей дошкольных отделений микрорайона «Южный»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br>
              <a:rPr lang="ru-RU" sz="2800" b="1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ФОТО на вебинар по PRE SCOOL\6\Спартакиада 20.03.19\Новая папка\127-17.jpg"/>
          <p:cNvPicPr>
            <a:picLocks noChangeAspect="1" noChangeArrowheads="1"/>
          </p:cNvPicPr>
          <p:nvPr/>
        </p:nvPicPr>
        <p:blipFill>
          <a:blip r:embed="rId5" cstate="print"/>
          <a:srcRect l="752" t="32080" b="15790"/>
          <a:stretch>
            <a:fillRect/>
          </a:stretch>
        </p:blipFill>
        <p:spPr bwMode="auto">
          <a:xfrm>
            <a:off x="357158" y="1500174"/>
            <a:ext cx="8501122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62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Рисунок 3" descr="127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031" y="214290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7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214289"/>
            <a:ext cx="4429156" cy="323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7-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3571876"/>
            <a:ext cx="4525201" cy="304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7-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721" y="3571877"/>
            <a:ext cx="4252501" cy="307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5" name="Содержимое 3" descr="IMG-20220418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564904"/>
            <a:ext cx="423686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624" y="543595"/>
            <a:ext cx="85347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интереса и ценностного отношения к занятиям физической культурой посредством подвижных игр в рамках тематических дней.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en-US" sz="1800" b="1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1800" b="1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совершенствовать жизненно необходимые двигательные умения и навыки (ходьба, бег, прыжки, лазание, метание);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формировать у детей мотивационную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сферу гигиенического поведения,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безопасной жизни, физического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воспитания;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обеспечить физическое и психическое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саморазвитие;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учить использовать полученные знания в повседневной жизни.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0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48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Товарищеский матч по мини-футболу</a:t>
            </a:r>
            <a:b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среди детей дошкольного отделения и начальной школы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857232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2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92867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162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Рисунок 3" descr="142-3.JPG"/>
          <p:cNvPicPr>
            <a:picLocks noChangeAspect="1"/>
          </p:cNvPicPr>
          <p:nvPr/>
        </p:nvPicPr>
        <p:blipFill>
          <a:blip r:embed="rId5" cstate="print"/>
          <a:srcRect l="22221" r="6667" b="28889"/>
          <a:stretch>
            <a:fillRect/>
          </a:stretch>
        </p:blipFill>
        <p:spPr>
          <a:xfrm>
            <a:off x="142844" y="3000372"/>
            <a:ext cx="3929090" cy="365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2-8.JPG"/>
          <p:cNvPicPr>
            <a:picLocks noChangeAspect="1"/>
          </p:cNvPicPr>
          <p:nvPr/>
        </p:nvPicPr>
        <p:blipFill>
          <a:blip r:embed="rId6" cstate="print"/>
          <a:srcRect l="55469" t="13541" b="25000"/>
          <a:stretch>
            <a:fillRect/>
          </a:stretch>
        </p:blipFill>
        <p:spPr>
          <a:xfrm>
            <a:off x="4572000" y="3000372"/>
            <a:ext cx="3929090" cy="369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-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0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Товарищеский матч по волейболу с родителями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-20220428-WA0042.jpg"/>
          <p:cNvPicPr>
            <a:picLocks noChangeAspect="1"/>
          </p:cNvPicPr>
          <p:nvPr/>
        </p:nvPicPr>
        <p:blipFill>
          <a:blip r:embed="rId5" cstate="print"/>
          <a:srcRect l="16049" t="14815" r="9877" b="1235"/>
          <a:stretch>
            <a:fillRect/>
          </a:stretch>
        </p:blipFill>
        <p:spPr>
          <a:xfrm>
            <a:off x="5184576" y="937604"/>
            <a:ext cx="3563888" cy="302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20428-WA0051.jpg"/>
          <p:cNvPicPr>
            <a:picLocks noChangeAspect="1"/>
          </p:cNvPicPr>
          <p:nvPr/>
        </p:nvPicPr>
        <p:blipFill>
          <a:blip r:embed="rId6" cstate="print"/>
          <a:srcRect l="7429" t="11321"/>
          <a:stretch>
            <a:fillRect/>
          </a:stretch>
        </p:blipFill>
        <p:spPr>
          <a:xfrm>
            <a:off x="1835696" y="3965352"/>
            <a:ext cx="5286412" cy="284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 на вебинар по PRE SCOOL\ВОЛЕЙБОЛ СОТРУДНИКИ\IMG-20220428-WA0043.jpg"/>
          <p:cNvPicPr>
            <a:picLocks noChangeAspect="1" noChangeArrowheads="1"/>
          </p:cNvPicPr>
          <p:nvPr/>
        </p:nvPicPr>
        <p:blipFill>
          <a:blip r:embed="rId7" cstate="print"/>
          <a:srcRect t="16305"/>
          <a:stretch>
            <a:fillRect/>
          </a:stretch>
        </p:blipFill>
        <p:spPr bwMode="auto">
          <a:xfrm>
            <a:off x="171914" y="928670"/>
            <a:ext cx="4757276" cy="298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16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4"/>
          <p:cNvPicPr/>
          <p:nvPr/>
        </p:nvPicPr>
        <p:blipFill>
          <a:blip r:embed="rId2" cstate="print"/>
          <a:stretch/>
        </p:blipFill>
        <p:spPr>
          <a:xfrm>
            <a:off x="0" y="36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7"/>
          <p:cNvPicPr/>
          <p:nvPr/>
        </p:nvPicPr>
        <p:blipFill>
          <a:blip r:embed="rId3" cstate="print"/>
          <a:srcRect t="18544"/>
          <a:stretch/>
        </p:blipFill>
        <p:spPr>
          <a:xfrm rot="10800000" flipH="1">
            <a:off x="0" y="4238280"/>
            <a:ext cx="9143640" cy="38664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8"/>
          <p:cNvPicPr/>
          <p:nvPr/>
        </p:nvPicPr>
        <p:blipFill>
          <a:blip r:embed="rId3" cstate="print"/>
          <a:srcRect t="18544"/>
          <a:stretch/>
        </p:blipFill>
        <p:spPr>
          <a:xfrm rot="10800000" flipH="1">
            <a:off x="0" y="2250360"/>
            <a:ext cx="9143640" cy="38664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9"/>
          <p:cNvPicPr/>
          <p:nvPr/>
        </p:nvPicPr>
        <p:blipFill>
          <a:blip r:embed="rId4" cstate="print"/>
          <a:stretch/>
        </p:blipFill>
        <p:spPr>
          <a:xfrm>
            <a:off x="4063320" y="210600"/>
            <a:ext cx="1017360" cy="87624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733320" y="1148761"/>
            <a:ext cx="79113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2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КОНТАКТЫ</a:t>
            </a:r>
            <a:endParaRPr kumimoji="0" lang="ru-RU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424111" y="2732419"/>
            <a:ext cx="8748104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Наши контакты: </a:t>
            </a:r>
            <a:r>
              <a:rPr kumimoji="0" lang="ru-RU" sz="2800" b="0" i="0" u="none" strike="noStrike" kern="1200" cap="none" spc="29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lt"/>
                <a:cs typeface="Calibri"/>
              </a:rPr>
              <a:t>142000, Московская область, Домодедово, микрорайон Южный, ул.</a:t>
            </a:r>
            <a:r>
              <a:rPr kumimoji="0" lang="en-US" sz="2800" b="0" i="0" u="none" strike="noStrike" kern="1200" cap="none" spc="29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lt"/>
                <a:cs typeface="Calibri"/>
              </a:rPr>
              <a:t> </a:t>
            </a:r>
            <a:r>
              <a:rPr kumimoji="0" lang="ru-RU" sz="2800" b="0" i="0" u="none" strike="noStrike" kern="1200" cap="none" spc="299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lt"/>
                <a:cs typeface="Calibri"/>
              </a:rPr>
              <a:t>Курыжова</a:t>
            </a:r>
            <a:r>
              <a:rPr kumimoji="0" lang="ru-RU" sz="2800" b="0" i="0" u="none" strike="noStrike" kern="1200" cap="none" spc="29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lt"/>
                <a:cs typeface="Calibri"/>
              </a:rPr>
              <a:t>, стр.29; Тел: 8(496)795-60-17</a:t>
            </a:r>
            <a:r>
              <a:rPr lang="ru-RU" sz="2800" spc="299" dirty="0">
                <a:solidFill>
                  <a:prstClr val="white"/>
                </a:solidFill>
                <a:latin typeface="Times New Roman"/>
                <a:ea typeface="+mn-lt"/>
                <a:cs typeface="Calibri"/>
              </a:rPr>
              <a:t>.</a:t>
            </a:r>
            <a:endParaRPr kumimoji="0" lang="ru-RU" sz="2800" b="0" i="0" u="none" strike="noStrike" kern="1200" cap="none" spc="29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3328562" y="6392520"/>
            <a:ext cx="216223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979F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апреля 2022 года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9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88920" y="0"/>
            <a:ext cx="9055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«День автомобилиста»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1" y="1017048"/>
            <a:ext cx="4260028" cy="239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11" y="3442647"/>
            <a:ext cx="4049075" cy="303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16" y="1049900"/>
            <a:ext cx="4103770" cy="241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2" y="3365024"/>
            <a:ext cx="4204917" cy="315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56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71604" y="0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 день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«Путешествие письма»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857232"/>
            <a:ext cx="3000364" cy="398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Net-Asus\Downloads\IMG-20201009-WA0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3214678" cy="389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2453" r="13142" b="1997"/>
          <a:stretch>
            <a:fillRect/>
          </a:stretch>
        </p:blipFill>
        <p:spPr>
          <a:xfrm>
            <a:off x="3214678" y="2752195"/>
            <a:ext cx="3000396" cy="410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56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19469"/>
          <a:stretch>
            <a:fillRect/>
          </a:stretch>
        </p:blipFill>
        <p:spPr>
          <a:xfrm>
            <a:off x="3214678" y="3286100"/>
            <a:ext cx="386658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r="21740" b="27258"/>
          <a:stretch>
            <a:fillRect/>
          </a:stretch>
        </p:blipFill>
        <p:spPr>
          <a:xfrm>
            <a:off x="5643538" y="0"/>
            <a:ext cx="3500462" cy="342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28"/>
            <a:ext cx="301367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0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57356" y="0"/>
            <a:ext cx="61436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 день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«Сказочные приключения»</a:t>
            </a:r>
            <a:b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7"/>
          <a:stretch/>
        </p:blipFill>
        <p:spPr>
          <a:xfrm>
            <a:off x="6143636" y="857232"/>
            <a:ext cx="3000364" cy="364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/>
          <a:stretch/>
        </p:blipFill>
        <p:spPr>
          <a:xfrm>
            <a:off x="0" y="844890"/>
            <a:ext cx="3000364" cy="344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643182"/>
            <a:ext cx="3286148" cy="406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91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/>
          <a:stretch/>
        </p:blipFill>
        <p:spPr>
          <a:xfrm>
            <a:off x="214282" y="3500437"/>
            <a:ext cx="4357718" cy="284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72230"/>
            <a:ext cx="4643470" cy="348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21338"/>
          <a:stretch/>
        </p:blipFill>
        <p:spPr>
          <a:xfrm>
            <a:off x="4500562" y="3500438"/>
            <a:ext cx="4368317" cy="285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714348" y="74880"/>
            <a:ext cx="8178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 день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«Фрукты,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овощи и я –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здоровью лучшие друзья!»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5657" r="7980" b="12727"/>
          <a:stretch/>
        </p:blipFill>
        <p:spPr>
          <a:xfrm>
            <a:off x="4701210" y="1731736"/>
            <a:ext cx="3423270" cy="459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224" r="10305" b="7272"/>
          <a:stretch/>
        </p:blipFill>
        <p:spPr>
          <a:xfrm>
            <a:off x="556740" y="1844825"/>
            <a:ext cx="3851260" cy="422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9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9"/>
          <p:cNvPicPr/>
          <p:nvPr/>
        </p:nvPicPr>
        <p:blipFill>
          <a:blip r:embed="rId2" cstate="print"/>
          <a:stretch/>
        </p:blipFill>
        <p:spPr>
          <a:xfrm rot="10800000">
            <a:off x="8124480" y="5870520"/>
            <a:ext cx="935640" cy="9014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8920" y="74880"/>
            <a:ext cx="935640" cy="901440"/>
          </a:xfrm>
          <a:prstGeom prst="rect">
            <a:avLst/>
          </a:prstGeom>
          <a:ln>
            <a:noFill/>
          </a:ln>
          <a:effectLst>
            <a:glow>
              <a:schemeClr val="accent1">
                <a:lumMod val="5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10756"/>
            <a:ext cx="4906802" cy="292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b="28339"/>
          <a:stretch/>
        </p:blipFill>
        <p:spPr>
          <a:xfrm>
            <a:off x="4716016" y="3140190"/>
            <a:ext cx="3955538" cy="339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69A21DF2-9E6D-48DA-9BA7-E936CC6622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14846" r="3624"/>
          <a:stretch/>
        </p:blipFill>
        <p:spPr>
          <a:xfrm>
            <a:off x="135331" y="3284984"/>
            <a:ext cx="4580685" cy="319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851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206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Владислав Неганов</cp:lastModifiedBy>
  <cp:revision>189</cp:revision>
  <dcterms:created xsi:type="dcterms:W3CDTF">2022-04-21T02:03:58Z</dcterms:created>
  <dcterms:modified xsi:type="dcterms:W3CDTF">2022-04-29T07:37:55Z</dcterms:modified>
</cp:coreProperties>
</file>