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2" r:id="rId3"/>
    <p:sldId id="295" r:id="rId4"/>
    <p:sldId id="308" r:id="rId5"/>
    <p:sldId id="297" r:id="rId6"/>
    <p:sldId id="299" r:id="rId7"/>
    <p:sldId id="296" r:id="rId8"/>
    <p:sldId id="309" r:id="rId9"/>
    <p:sldId id="298" r:id="rId10"/>
    <p:sldId id="316" r:id="rId11"/>
    <p:sldId id="311" r:id="rId12"/>
    <p:sldId id="314" r:id="rId13"/>
    <p:sldId id="313" r:id="rId14"/>
    <p:sldId id="312" r:id="rId15"/>
    <p:sldId id="302" r:id="rId16"/>
    <p:sldId id="300" r:id="rId17"/>
    <p:sldId id="317" r:id="rId18"/>
    <p:sldId id="307" r:id="rId1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4F4B97"/>
    <a:srgbClr val="CC0066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8" autoAdjust="0"/>
  </p:normalViewPr>
  <p:slideViewPr>
    <p:cSldViewPr>
      <p:cViewPr varScale="1">
        <p:scale>
          <a:sx n="97" d="100"/>
          <a:sy n="97" d="100"/>
        </p:scale>
        <p:origin x="-114" y="-6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EC6E6F-E5D7-4B3C-9FC5-F78DB56C458F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31AA2B-CB96-407A-9161-CEBD4D31C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26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FC9DAD-DD6D-4C01-A9CC-A53DA54061E2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A2DCF1-7984-4432-9E05-500EB10A5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1481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8452-620E-4709-979F-7804B2614B0C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F1C3-F537-4D72-BA31-A41A35CAA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74C9-0F84-4E8F-9464-4031130CEBDB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25E-05C4-449B-974C-15E1015D8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5A84-9D29-47A6-B4B7-E7F824C33592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3DA-328E-4F16-81B5-ABD76FD7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179388" y="123825"/>
            <a:ext cx="3240087" cy="646113"/>
            <a:chOff x="179512" y="123478"/>
            <a:chExt cx="3240360" cy="646331"/>
          </a:xfrm>
        </p:grpSpPr>
        <p:pic>
          <p:nvPicPr>
            <p:cNvPr id="5" name="Рисунок 7" descr="C:\Documents and Settings\Люда\Рабочий стол\фото города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1E1"/>
                </a:clrFrom>
                <a:clrTo>
                  <a:srgbClr val="FFF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94940"/>
              <a:ext cx="457239" cy="570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8"/>
            <p:cNvSpPr/>
            <p:nvPr userDrawn="1"/>
          </p:nvSpPr>
          <p:spPr>
            <a:xfrm>
              <a:off x="611560" y="123478"/>
              <a:ext cx="2808312" cy="6463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Комитет образования Администрации городского округа КОРОЛЁВ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FE0-20DA-4913-B4CE-BBCEF43179A7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064-F11E-4734-8200-CD57FD7005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" name="Рисунок 9" descr="C:\Users\1D1D~1\AppData\Local\Temp\7zE8493F37A\WhatsApp Image 2021-12-17 at 14.43.20.jpeg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0"/>
            <a:ext cx="864096" cy="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5E-B08F-4B8E-ADF0-54068794EB71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DD02-0BEE-4C9C-B54D-477B428CC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5052-16C2-45CD-990E-92B265E59670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D272-B78E-4D38-BC66-28D0D06EB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B6C9-2E26-42C1-AD1C-AEFFA318999B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7A9-95D8-45E7-B452-06A4A6070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A3A-A217-4693-9E3F-28BCFB036A80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7148-804A-4B7B-A247-B6EF0894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1DA7-ABF9-4613-8C4F-2E47B3B94545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E826-1499-4E9A-AB30-99EC8AC73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6A74-8CAB-4ECB-892E-76628B241A81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C4C9-C42E-4210-9F24-623F2DCB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7386-5B79-4AE8-B83A-E5EFB6F726E4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3D6-C3EF-4B3D-9141-885C94F6A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amki-vsem.ru/fon/sinij-fon54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7570788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08150"/>
            <a:ext cx="8229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6A6935-B922-4763-A5E1-A07851774656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7B144-FD9C-4F40-87C7-218596BD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55526"/>
            <a:ext cx="8568952" cy="7920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effectLst/>
              </a:rPr>
              <a:t>МБДОУ «Детский сад №23 «Чебурашка»</a:t>
            </a:r>
            <a:endParaRPr lang="ru-RU" sz="3000" dirty="0">
              <a:effectLst/>
            </a:endParaRPr>
          </a:p>
        </p:txBody>
      </p:sp>
      <p:pic>
        <p:nvPicPr>
          <p:cNvPr id="1027" name="Picture 3" descr="D:\Рабочий стол\фото города\полоса\6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7960"/>
            <a:ext cx="9144000" cy="114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Documents and Settings\Люда\Рабочий стол\фото города\ger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1E1"/>
              </a:clrFrom>
              <a:clrTo>
                <a:srgbClr val="FFF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39502"/>
            <a:ext cx="457200" cy="56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11560" y="339503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Комитет образования Администрации городского округа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КОРОЛЁВ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2764-C5AC-41A8-B25F-88A9121D9ADA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06336"/>
          </a:xfrm>
        </p:spPr>
        <p:txBody>
          <a:bodyPr/>
          <a:lstStyle/>
          <a:p>
            <a:r>
              <a:rPr lang="ru-RU" sz="2400" dirty="0" smtClean="0"/>
              <a:t> Исследовательский проект 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Военная техника»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347614"/>
            <a:ext cx="83529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Представление опыта работы по реализации тематической недели «Экспериментируем с живой и неживой природой»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C:\Users\1D1D~1\AppData\Local\Temp\7zE8493F37A\WhatsApp Image 2021-12-17 at 14.43.20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123478"/>
            <a:ext cx="683568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18"/>
          <p:cNvSpPr txBox="1">
            <a:spLocks/>
          </p:cNvSpPr>
          <p:nvPr/>
        </p:nvSpPr>
        <p:spPr bwMode="auto">
          <a:xfrm>
            <a:off x="5076056" y="3651870"/>
            <a:ext cx="3880520" cy="50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Хромова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Галина Николаевна, воспитатель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9167" y="-190084"/>
            <a:ext cx="1707028" cy="1652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15372"/>
            <a:ext cx="2780761" cy="3707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8366" y="1015372"/>
            <a:ext cx="4734315" cy="377221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529790"/>
            <a:ext cx="8229600" cy="529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военной техники через лупу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br>
              <a:rPr lang="ru-RU" sz="1800" dirty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деятельность </a:t>
            </a:r>
            <a:br>
              <a:rPr lang="ru-RU" sz="1800" dirty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 помощью чего можно удалить ржавчину?»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опытным путем определить какие вещества помогут удалить ржавчину с металлических изделий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3286" y="-232538"/>
            <a:ext cx="1707028" cy="1652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56824"/>
            <a:ext cx="3600400" cy="2700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56824"/>
            <a:ext cx="3623692" cy="2717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Ржавчина, лимон и моющее средство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63637"/>
            <a:ext cx="4233333" cy="321857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-232538"/>
            <a:ext cx="1707028" cy="1652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63637"/>
            <a:ext cx="2648893" cy="3240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Ржавчина и соль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5161" y="1881857"/>
            <a:ext cx="3175000" cy="23812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9" y="1487605"/>
            <a:ext cx="4229835" cy="3172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3286" y="-164554"/>
            <a:ext cx="1707028" cy="1652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Ржавчина, песок и сахарный песок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46156"/>
            <a:ext cx="4073054" cy="305479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3286" y="-216223"/>
            <a:ext cx="1707028" cy="1652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151" y="2017301"/>
            <a:ext cx="3053236" cy="2289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58" y="1638314"/>
            <a:ext cx="2306855" cy="307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529790"/>
            <a:ext cx="8229600" cy="6738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опытно-экспериментальной деятельности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«Коррозия металла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(11 мая 2022 г.)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20072" y="2499742"/>
            <a:ext cx="3456384" cy="2134011"/>
          </a:xfrm>
          <a:prstGeom prst="rect">
            <a:avLst/>
          </a:prstGeom>
        </p:spPr>
      </p:pic>
      <p:pic>
        <p:nvPicPr>
          <p:cNvPr id="10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7734"/>
            <a:ext cx="2771800" cy="207885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828842" y="1578604"/>
            <a:ext cx="2702704" cy="2384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7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442" y="1563637"/>
            <a:ext cx="8058358" cy="3030985"/>
          </a:xfrm>
        </p:spPr>
        <p:txBody>
          <a:bodyPr/>
          <a:lstStyle/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 каких материалах возможно появление коррозии.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529790"/>
            <a:ext cx="8229600" cy="1033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деятельность 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 чем появляется ржавчина?»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95686"/>
            <a:ext cx="3672408" cy="2754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995686"/>
            <a:ext cx="3761806" cy="2732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45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004048" y="1635647"/>
            <a:ext cx="3682752" cy="3406254"/>
          </a:xfrm>
        </p:spPr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44408" y="0"/>
            <a:ext cx="899592" cy="915566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83568" y="555526"/>
            <a:ext cx="8003232" cy="792087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Продолжение следует…</a:t>
            </a:r>
            <a:endParaRPr lang="ru-RU" sz="4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4393506" cy="3295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09" y="2301595"/>
            <a:ext cx="3429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120359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Сегодня после сна мы планируем исследование свойств алюминия.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38731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4800" b="0" i="1" dirty="0" smtClean="0">
                <a:solidFill>
                  <a:srgbClr val="002060"/>
                </a:solidFill>
              </a:rPr>
              <a:t>Спасибо</a:t>
            </a:r>
            <a:endParaRPr lang="ru-RU" sz="4800" b="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7734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>
                <a:solidFill>
                  <a:srgbClr val="002060"/>
                </a:solidFill>
              </a:rPr>
              <a:t>з</a:t>
            </a:r>
            <a:r>
              <a:rPr lang="ru-RU" sz="4800" i="1" dirty="0" smtClean="0">
                <a:solidFill>
                  <a:srgbClr val="002060"/>
                </a:solidFill>
              </a:rPr>
              <a:t>а внимание!</a:t>
            </a:r>
            <a:endParaRPr lang="ru-RU" sz="4800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762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51901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1800" i="1" dirty="0" smtClean="0"/>
              <a:t>Патриотическое </a:t>
            </a:r>
            <a:r>
              <a:rPr lang="ru-RU" sz="1800" i="1" dirty="0"/>
              <a:t>воспитание подрастающего поколения </a:t>
            </a:r>
            <a:r>
              <a:rPr lang="ru-RU" sz="1800" i="1" dirty="0" smtClean="0"/>
              <a:t>- одна </a:t>
            </a:r>
            <a:r>
              <a:rPr lang="ru-RU" sz="1800" i="1" dirty="0"/>
              <a:t>из самых актуальных задач нашего времени. </a:t>
            </a:r>
            <a:endParaRPr lang="ru-RU" sz="1800" i="1" dirty="0" smtClean="0"/>
          </a:p>
          <a:p>
            <a:pPr marL="0" indent="0" algn="just">
              <a:buNone/>
            </a:pPr>
            <a:r>
              <a:rPr lang="ru-RU" sz="1800" i="1" dirty="0" smtClean="0"/>
              <a:t> </a:t>
            </a:r>
            <a:r>
              <a:rPr lang="ru-RU" sz="1800" i="1" dirty="0" smtClean="0"/>
              <a:t>               </a:t>
            </a:r>
            <a:r>
              <a:rPr lang="ru-RU" sz="1800" i="1" dirty="0" smtClean="0"/>
              <a:t>Важно научить </a:t>
            </a:r>
            <a:r>
              <a:rPr lang="ru-RU" sz="1800" i="1" dirty="0" smtClean="0"/>
              <a:t>ребёнка </a:t>
            </a:r>
            <a:r>
              <a:rPr lang="ru-RU" sz="1800" i="1" dirty="0"/>
              <a:t>любить родных и близких людей, бережно и с любовью относиться к своей Родине, испытывать гордость за свой </a:t>
            </a:r>
            <a:r>
              <a:rPr lang="ru-RU" sz="1800" i="1" dirty="0" smtClean="0"/>
              <a:t>народ</a:t>
            </a:r>
            <a:r>
              <a:rPr lang="ru-RU" sz="1800" i="1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859782"/>
            <a:ext cx="4896544" cy="2182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639" y="2787775"/>
            <a:ext cx="1968450" cy="2254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691455"/>
          </a:xfrm>
        </p:spPr>
        <p:txBody>
          <a:bodyPr>
            <a:noAutofit/>
          </a:bodyPr>
          <a:lstStyle/>
          <a:p>
            <a:r>
              <a:rPr lang="ru-RU" sz="2000" i="1" dirty="0">
                <a:effectLst/>
              </a:rPr>
              <a:t>Цель:</a:t>
            </a: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нравственно-патриотическое воспитание детей на основе изучения военной техники и знакомства с Российской  армией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5068"/>
            <a:ext cx="8229600" cy="3339554"/>
          </a:xfrm>
        </p:spPr>
        <p:txBody>
          <a:bodyPr/>
          <a:lstStyle/>
          <a:p>
            <a:r>
              <a:rPr lang="ru-RU" sz="1800" b="1" dirty="0"/>
              <a:t>Задачи проекта:</a:t>
            </a:r>
            <a:endParaRPr lang="ru-RU" sz="1800" dirty="0"/>
          </a:p>
          <a:p>
            <a:r>
              <a:rPr lang="ru-RU" sz="12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Образовательные задачи: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1.Расширять представления детей о Российской армии, о родной стране, 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празднике День Победы, знакомить с военной техникой и военными профессиями.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2.Создавать условия для развития познавательно-исследовательской деятельности детей.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3. Расширять любознательность, кругозор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детей.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2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Развивающие задачи: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 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1.Развивать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у детей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наблюдательность, память, внимание.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Совершенствовать умение детей самостоятельно выдвигать гипотезы, проверять их, делать выводы.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3. Способность замечать необычное в окружающих предметах и явлениях.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2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Воспитательные задачи: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1.Воспитывать любовь к Родине, уважение к защитникам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Отечества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2. Научить чуткому, доброжелательному отношению к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товарищам,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побудить детей к нравственным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поступкам, воспитывать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чувство уважения к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людям.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3.Воспитывать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уважение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 ветеранам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Великой Отечественной войны,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желание заботиться о них.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72400" y="-19578"/>
            <a:ext cx="827584" cy="771550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6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  этап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72400" y="0"/>
            <a:ext cx="971600" cy="987574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6029" y="1830031"/>
            <a:ext cx="2275518" cy="3816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16945"/>
            <a:ext cx="3456384" cy="2259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156363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основных вопросов и выработка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гипотез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методов исследования с помощью карточек с символическим изображением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6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1556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 Этап сбора информации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700" dirty="0" smtClean="0">
                <a:effectLst/>
              </a:rPr>
              <a:t>«Экскурсия </a:t>
            </a:r>
            <a:r>
              <a:rPr lang="ru-RU" sz="2700" dirty="0">
                <a:effectLst/>
              </a:rPr>
              <a:t>в при участии родителей в </a:t>
            </a: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«</a:t>
            </a:r>
            <a:r>
              <a:rPr lang="ru-RU" sz="2700" dirty="0">
                <a:effectLst/>
              </a:rPr>
              <a:t>Королёвский исторический музей»</a:t>
            </a:r>
            <a:br>
              <a:rPr lang="ru-RU" sz="2700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1008112"/>
          </a:xfrm>
        </p:spPr>
        <p:txBody>
          <a:bodyPr/>
          <a:lstStyle/>
          <a:p>
            <a:pPr marL="0" lvl="0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 о подвиге жителей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Калиниграда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фронте и 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тылу,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выдающих-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конструкторов и инженеров, работавших в городе — В.Г.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Грабина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Л.В.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Курчевского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Е.В.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Чарнко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др.;</a:t>
            </a:r>
          </a:p>
          <a:p>
            <a:pPr marL="0" lv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-показать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артиллерийской техники, разработанной и выпущенной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 и заводами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857250"/>
            <a:ext cx="3312367" cy="2169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808202"/>
            <a:ext cx="3456385" cy="221847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915566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100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35646"/>
            <a:ext cx="8147248" cy="3312367"/>
          </a:xfrm>
        </p:spPr>
        <p:txBody>
          <a:bodyPr/>
          <a:lstStyle/>
          <a:p>
            <a:pPr lvl="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узнавать предметы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 металла (качества : структура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поверхности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цвет)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 свойства металлических предметов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(вес, звук, теплопроводность, магнетизм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уточнить какие металлы лучше использовать для изготовления деталей военной техники.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643758"/>
            <a:ext cx="2924944" cy="2193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478"/>
          <a:stretch/>
        </p:blipFill>
        <p:spPr>
          <a:xfrm>
            <a:off x="4753746" y="2643758"/>
            <a:ext cx="2842590" cy="227125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529790"/>
            <a:ext cx="8229600" cy="88983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деятельность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«Металл, его качества и свойства»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8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Рассказ  о современной военной технике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5"/>
            <a:ext cx="8229600" cy="3319017"/>
          </a:xfrm>
        </p:spPr>
        <p:txBody>
          <a:bodyPr/>
          <a:lstStyle/>
          <a:p>
            <a:pPr lvl="0"/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72400" y="0"/>
            <a:ext cx="971600" cy="987574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1" y="1707653"/>
            <a:ext cx="3813043" cy="3021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43" y="1386955"/>
            <a:ext cx="2928716" cy="19768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17082" y="3114170"/>
            <a:ext cx="3168352" cy="179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dirty="0" smtClean="0">
                <a:effectLst/>
              </a:rPr>
              <a:t>Совместные опыты дошколят </a:t>
            </a:r>
            <a:br>
              <a:rPr lang="ru-RU" sz="3100" dirty="0" smtClean="0">
                <a:effectLst/>
              </a:rPr>
            </a:br>
            <a:r>
              <a:rPr lang="ru-RU" sz="3100" dirty="0" smtClean="0">
                <a:effectLst/>
              </a:rPr>
              <a:t>со школьниками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5605"/>
            <a:ext cx="8229600" cy="3319017"/>
          </a:xfrm>
        </p:spPr>
        <p:txBody>
          <a:bodyPr/>
          <a:lstStyle/>
          <a:p>
            <a:pPr lvl="0"/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72400" y="0"/>
            <a:ext cx="971600" cy="987574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09" y="1486580"/>
            <a:ext cx="4156671" cy="3117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6580"/>
            <a:ext cx="4126836" cy="3095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28384" y="0"/>
            <a:ext cx="1115616" cy="1059582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529790"/>
            <a:ext cx="8229600" cy="817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к Мемориалу 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воинской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648072"/>
          </a:xfrm>
        </p:spPr>
        <p:txBody>
          <a:bodyPr>
            <a:noAutofit/>
          </a:bodyPr>
          <a:lstStyle/>
          <a:p>
            <a:pPr lvl="0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 Т-34-85,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бронетранспортер        БРДМ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противотанковые пушки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ЗИС-2, ЗИС-3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200" b="13600"/>
          <a:stretch/>
        </p:blipFill>
        <p:spPr>
          <a:xfrm>
            <a:off x="5205032" y="2082764"/>
            <a:ext cx="2696336" cy="2712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4" y="2082764"/>
            <a:ext cx="3579332" cy="2684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76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3F315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>
          <a:bevelT/>
        </a:sp3d>
      </a:spPr>
      <a:bodyPr spcFirstLastPara="0" vert="horz" wrap="square" lIns="360000" tIns="78232" rIns="78232" bIns="78232" numCol="1" spcCol="1270" anchor="ctr" anchorCtr="0">
        <a:noAutofit/>
      </a:bodyPr>
      <a:lstStyle>
        <a:defPPr algn="l" defTabSz="488950">
          <a:lnSpc>
            <a:spcPct val="90000"/>
          </a:lnSpc>
          <a:spcBef>
            <a:spcPct val="0"/>
          </a:spcBef>
          <a:defRPr sz="1200" b="1" kern="1200" dirty="0" smtClean="0"/>
        </a:defPPr>
      </a:lstStyle>
      <a:style>
        <a:lnRef idx="2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lnRef>
        <a:fillRef idx="1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fillRef>
        <a:effectRef idx="0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4101</TotalTime>
  <Words>244</Words>
  <Application>Microsoft Office PowerPoint</Application>
  <PresentationFormat>Экран (16:9)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МБДОУ «Детский сад №23 «Чебурашка»</vt:lpstr>
      <vt:lpstr>Актуальность</vt:lpstr>
      <vt:lpstr>Цель:  нравственно-патриотическое воспитание детей на основе изучения военной техники и знакомства с Российской  армией</vt:lpstr>
      <vt:lpstr> Подготовительный   этап </vt:lpstr>
      <vt:lpstr>   Этап сбора информации «Экскурсия в при участии родителей в  «Королёвский исторический музей»  </vt:lpstr>
      <vt:lpstr> Опытно-экспериментальная деятельность  «Металл, его качества и свойства» </vt:lpstr>
      <vt:lpstr>  Рассказ  о современной военной технике </vt:lpstr>
      <vt:lpstr> Совместные опыты дошколят  со школьниками  </vt:lpstr>
      <vt:lpstr>  Экскурсия к Мемориалу воинской славы  </vt:lpstr>
      <vt:lpstr>  Рассматривание военной техники через лупу  </vt:lpstr>
      <vt:lpstr>Практический этап Опытно-экспериментальная деятельность  «С помощью чего можно удалить ржавчину?»</vt:lpstr>
      <vt:lpstr>Ржавчина, лимон и моющее средство</vt:lpstr>
      <vt:lpstr>Ржавчина и соль</vt:lpstr>
      <vt:lpstr>Ржавчина, песок и сахарный песок</vt:lpstr>
      <vt:lpstr>  Результаты опытно-экспериментальной деятельности  «Коррозия металла» (11 мая 2022 г.)   </vt:lpstr>
      <vt:lpstr>  Опытно-экспериментальная деятельность  «На чем появляется ржавчина?» </vt:lpstr>
      <vt:lpstr>Продолжение следует…</vt:lpstr>
      <vt:lpstr>Спасибо</vt:lpstr>
    </vt:vector>
  </TitlesOfParts>
  <Company>school9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владелец</cp:lastModifiedBy>
  <cp:revision>392</cp:revision>
  <dcterms:created xsi:type="dcterms:W3CDTF">2018-04-13T08:51:57Z</dcterms:created>
  <dcterms:modified xsi:type="dcterms:W3CDTF">2022-05-11T14:46:33Z</dcterms:modified>
</cp:coreProperties>
</file>