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3GP" ContentType="video/3gpp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3"/>
  </p:notesMasterIdLst>
  <p:sldIdLst>
    <p:sldId id="360" r:id="rId2"/>
    <p:sldId id="424" r:id="rId3"/>
    <p:sldId id="425" r:id="rId4"/>
    <p:sldId id="427" r:id="rId5"/>
    <p:sldId id="446" r:id="rId6"/>
    <p:sldId id="435" r:id="rId7"/>
    <p:sldId id="436" r:id="rId8"/>
    <p:sldId id="437" r:id="rId9"/>
    <p:sldId id="430" r:id="rId10"/>
    <p:sldId id="438" r:id="rId11"/>
    <p:sldId id="449" r:id="rId12"/>
    <p:sldId id="440" r:id="rId13"/>
    <p:sldId id="431" r:id="rId14"/>
    <p:sldId id="448" r:id="rId15"/>
    <p:sldId id="433" r:id="rId16"/>
    <p:sldId id="441" r:id="rId17"/>
    <p:sldId id="442" r:id="rId18"/>
    <p:sldId id="445" r:id="rId19"/>
    <p:sldId id="450" r:id="rId20"/>
    <p:sldId id="444" r:id="rId21"/>
    <p:sldId id="45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836"/>
    <a:srgbClr val="A0E9FA"/>
    <a:srgbClr val="F7833B"/>
    <a:srgbClr val="F4630A"/>
    <a:srgbClr val="F6D510"/>
    <a:srgbClr val="F9A16B"/>
    <a:srgbClr val="4FFF9F"/>
    <a:srgbClr val="C8768F"/>
    <a:srgbClr val="E25942"/>
    <a:srgbClr val="BBA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6521E-FE62-4B3D-AC75-7044E3256DE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3D4EE54-753F-4FDF-B052-942211C11F75}">
      <dgm:prSet phldrT="[Текст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Повседневная</a:t>
          </a:r>
          <a:r>
            <a:rPr lang="ru-RU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жизнь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D4AC80-2D73-407D-8133-C5749BA6FE08}" type="parTrans" cxnId="{6489668C-CAC6-4AEC-9478-E1A8C6512BC6}">
      <dgm:prSet/>
      <dgm:spPr/>
      <dgm:t>
        <a:bodyPr/>
        <a:lstStyle/>
        <a:p>
          <a:endParaRPr lang="ru-RU"/>
        </a:p>
      </dgm:t>
    </dgm:pt>
    <dgm:pt modelId="{7B375312-5150-4EDF-884D-3757B683A651}" type="sibTrans" cxnId="{6489668C-CAC6-4AEC-9478-E1A8C6512BC6}">
      <dgm:prSet/>
      <dgm:spPr/>
      <dgm:t>
        <a:bodyPr/>
        <a:lstStyle/>
        <a:p>
          <a:endParaRPr lang="ru-RU"/>
        </a:p>
      </dgm:t>
    </dgm:pt>
    <dgm:pt modelId="{0F15D01D-3054-4741-B9A4-96CCD63C039F}">
      <dgm:prSet phldrT="[Текст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Уникальность каждого проекта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0D50AE-B05F-479E-9510-AE07B4452E22}" type="parTrans" cxnId="{4B56D134-D4A5-44CA-BE93-649CA3B15450}">
      <dgm:prSet/>
      <dgm:spPr/>
      <dgm:t>
        <a:bodyPr/>
        <a:lstStyle/>
        <a:p>
          <a:endParaRPr lang="ru-RU"/>
        </a:p>
      </dgm:t>
    </dgm:pt>
    <dgm:pt modelId="{E2312A52-00B7-43D4-949A-C570BE832E22}" type="sibTrans" cxnId="{4B56D134-D4A5-44CA-BE93-649CA3B15450}">
      <dgm:prSet/>
      <dgm:spPr/>
      <dgm:t>
        <a:bodyPr/>
        <a:lstStyle/>
        <a:p>
          <a:endParaRPr lang="ru-RU"/>
        </a:p>
      </dgm:t>
    </dgm:pt>
    <dgm:pt modelId="{43A95860-9F37-4E95-A773-CF8C6F1E786F}">
      <dgm:prSet phldrT="[Текст]"/>
      <dgm:spPr>
        <a:solidFill>
          <a:srgbClr val="92D050">
            <a:alpha val="80000"/>
          </a:srgb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Ориентация на процесс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98C0BB-6969-41A1-83CE-CBECA44DE60F}" type="parTrans" cxnId="{8CF50B13-FFB7-45DE-B440-5B0031F057B4}">
      <dgm:prSet/>
      <dgm:spPr/>
      <dgm:t>
        <a:bodyPr/>
        <a:lstStyle/>
        <a:p>
          <a:endParaRPr lang="ru-RU"/>
        </a:p>
      </dgm:t>
    </dgm:pt>
    <dgm:pt modelId="{C9BD9195-D3EC-4C57-8264-051159CAE135}" type="sibTrans" cxnId="{8CF50B13-FFB7-45DE-B440-5B0031F057B4}">
      <dgm:prSet/>
      <dgm:spPr/>
      <dgm:t>
        <a:bodyPr/>
        <a:lstStyle/>
        <a:p>
          <a:endParaRPr lang="ru-RU"/>
        </a:p>
      </dgm:t>
    </dgm:pt>
    <dgm:pt modelId="{738A492A-C4D9-47F4-B6B2-4DB3A15244D3}">
      <dgm:prSet phldrT="[Текст]"/>
      <dgm:spPr>
        <a:solidFill>
          <a:srgbClr val="92D050">
            <a:alpha val="70000"/>
          </a:srgb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Ориентация на деятельность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937487-8007-4138-96A3-E519286FAF00}" type="parTrans" cxnId="{1F93EC9F-2F26-493A-8A06-4F10AA3E49BE}">
      <dgm:prSet/>
      <dgm:spPr/>
      <dgm:t>
        <a:bodyPr/>
        <a:lstStyle/>
        <a:p>
          <a:endParaRPr lang="ru-RU"/>
        </a:p>
      </dgm:t>
    </dgm:pt>
    <dgm:pt modelId="{56A7A16A-EB25-479C-8A96-FA8FB643E90C}" type="sibTrans" cxnId="{1F93EC9F-2F26-493A-8A06-4F10AA3E49BE}">
      <dgm:prSet/>
      <dgm:spPr/>
      <dgm:t>
        <a:bodyPr/>
        <a:lstStyle/>
        <a:p>
          <a:endParaRPr lang="ru-RU"/>
        </a:p>
      </dgm:t>
    </dgm:pt>
    <dgm:pt modelId="{154797CD-572E-4007-B575-256032D70524}">
      <dgm:prSet phldrT="[Текст]"/>
      <dgm:spPr>
        <a:solidFill>
          <a:srgbClr val="92D050">
            <a:alpha val="60000"/>
          </a:srgbClr>
        </a:soli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Наблюдение и документация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10716F-C60E-4BF2-860A-DE0A9D702EC6}" type="parTrans" cxnId="{8CCF84DD-A95E-444A-84E7-C5DC80436DEB}">
      <dgm:prSet/>
      <dgm:spPr/>
      <dgm:t>
        <a:bodyPr/>
        <a:lstStyle/>
        <a:p>
          <a:endParaRPr lang="ru-RU"/>
        </a:p>
      </dgm:t>
    </dgm:pt>
    <dgm:pt modelId="{C9D32B41-B23B-47E6-9F74-0204305B26FD}" type="sibTrans" cxnId="{8CCF84DD-A95E-444A-84E7-C5DC80436DEB}">
      <dgm:prSet/>
      <dgm:spPr/>
      <dgm:t>
        <a:bodyPr/>
        <a:lstStyle/>
        <a:p>
          <a:endParaRPr lang="ru-RU"/>
        </a:p>
      </dgm:t>
    </dgm:pt>
    <dgm:pt modelId="{FFF06030-6ECE-41D1-B7BD-C10AFC26A565}" type="pres">
      <dgm:prSet presAssocID="{8576521E-FE62-4B3D-AC75-7044E3256D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0AFF3FE-325E-4EB1-9045-90CCC25B2337}" type="pres">
      <dgm:prSet presAssocID="{8576521E-FE62-4B3D-AC75-7044E3256DE4}" presName="Name1" presStyleCnt="0"/>
      <dgm:spPr/>
      <dgm:t>
        <a:bodyPr/>
        <a:lstStyle/>
        <a:p>
          <a:endParaRPr lang="ru-RU"/>
        </a:p>
      </dgm:t>
    </dgm:pt>
    <dgm:pt modelId="{6858C8A5-0D86-43DC-93FA-8D4E8FEEEF74}" type="pres">
      <dgm:prSet presAssocID="{8576521E-FE62-4B3D-AC75-7044E3256DE4}" presName="cycle" presStyleCnt="0"/>
      <dgm:spPr/>
      <dgm:t>
        <a:bodyPr/>
        <a:lstStyle/>
        <a:p>
          <a:endParaRPr lang="ru-RU"/>
        </a:p>
      </dgm:t>
    </dgm:pt>
    <dgm:pt modelId="{FCA2051E-A0B8-4F07-87C3-C72F7AD96085}" type="pres">
      <dgm:prSet presAssocID="{8576521E-FE62-4B3D-AC75-7044E3256DE4}" presName="srcNode" presStyleLbl="node1" presStyleIdx="0" presStyleCnt="5"/>
      <dgm:spPr/>
      <dgm:t>
        <a:bodyPr/>
        <a:lstStyle/>
        <a:p>
          <a:endParaRPr lang="ru-RU"/>
        </a:p>
      </dgm:t>
    </dgm:pt>
    <dgm:pt modelId="{7F3C7BD2-BBD5-4663-850D-0C101BBE0CF0}" type="pres">
      <dgm:prSet presAssocID="{8576521E-FE62-4B3D-AC75-7044E3256DE4}" presName="conn" presStyleLbl="parChTrans1D2" presStyleIdx="0" presStyleCnt="1"/>
      <dgm:spPr/>
      <dgm:t>
        <a:bodyPr/>
        <a:lstStyle/>
        <a:p>
          <a:endParaRPr lang="ru-RU"/>
        </a:p>
      </dgm:t>
    </dgm:pt>
    <dgm:pt modelId="{7A59CFF3-9D43-4327-A49A-A5E49C095B41}" type="pres">
      <dgm:prSet presAssocID="{8576521E-FE62-4B3D-AC75-7044E3256DE4}" presName="extraNode" presStyleLbl="node1" presStyleIdx="0" presStyleCnt="5"/>
      <dgm:spPr/>
      <dgm:t>
        <a:bodyPr/>
        <a:lstStyle/>
        <a:p>
          <a:endParaRPr lang="ru-RU"/>
        </a:p>
      </dgm:t>
    </dgm:pt>
    <dgm:pt modelId="{637282EE-15A3-49ED-A1CE-51423DC0D811}" type="pres">
      <dgm:prSet presAssocID="{8576521E-FE62-4B3D-AC75-7044E3256DE4}" presName="dstNode" presStyleLbl="node1" presStyleIdx="0" presStyleCnt="5"/>
      <dgm:spPr/>
      <dgm:t>
        <a:bodyPr/>
        <a:lstStyle/>
        <a:p>
          <a:endParaRPr lang="ru-RU"/>
        </a:p>
      </dgm:t>
    </dgm:pt>
    <dgm:pt modelId="{BFB5B18C-D554-40D1-B0EC-C86F479BF7B2}" type="pres">
      <dgm:prSet presAssocID="{63D4EE54-753F-4FDF-B052-942211C11F7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912F7-8BC2-4F05-9BA6-94EFF661316D}" type="pres">
      <dgm:prSet presAssocID="{63D4EE54-753F-4FDF-B052-942211C11F75}" presName="accent_1" presStyleCnt="0"/>
      <dgm:spPr/>
      <dgm:t>
        <a:bodyPr/>
        <a:lstStyle/>
        <a:p>
          <a:endParaRPr lang="ru-RU"/>
        </a:p>
      </dgm:t>
    </dgm:pt>
    <dgm:pt modelId="{2D5823E8-11E2-4071-86BB-9415E20002F8}" type="pres">
      <dgm:prSet presAssocID="{63D4EE54-753F-4FDF-B052-942211C11F75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9641E59-9C10-4A16-B538-6C3CF0E269D7}" type="pres">
      <dgm:prSet presAssocID="{43A95860-9F37-4E95-A773-CF8C6F1E786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CFC51-EDFE-44CF-8E31-9F201D1A0FC0}" type="pres">
      <dgm:prSet presAssocID="{43A95860-9F37-4E95-A773-CF8C6F1E786F}" presName="accent_2" presStyleCnt="0"/>
      <dgm:spPr/>
      <dgm:t>
        <a:bodyPr/>
        <a:lstStyle/>
        <a:p>
          <a:endParaRPr lang="ru-RU"/>
        </a:p>
      </dgm:t>
    </dgm:pt>
    <dgm:pt modelId="{2AD5EC4C-D385-47C5-8F40-21CC7D633CC7}" type="pres">
      <dgm:prSet presAssocID="{43A95860-9F37-4E95-A773-CF8C6F1E786F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A43DBA-3F61-4912-95E6-13DBDFCFD615}" type="pres">
      <dgm:prSet presAssocID="{738A492A-C4D9-47F4-B6B2-4DB3A15244D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A995D-7FA5-42BB-BCA8-5AC9FCE038BF}" type="pres">
      <dgm:prSet presAssocID="{738A492A-C4D9-47F4-B6B2-4DB3A15244D3}" presName="accent_3" presStyleCnt="0"/>
      <dgm:spPr/>
      <dgm:t>
        <a:bodyPr/>
        <a:lstStyle/>
        <a:p>
          <a:endParaRPr lang="ru-RU"/>
        </a:p>
      </dgm:t>
    </dgm:pt>
    <dgm:pt modelId="{487FD825-53E7-4A25-9315-9E9DB9E2FB12}" type="pres">
      <dgm:prSet presAssocID="{738A492A-C4D9-47F4-B6B2-4DB3A15244D3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BB390CF-DFC4-4294-92C9-ADB3C76F1200}" type="pres">
      <dgm:prSet presAssocID="{154797CD-572E-4007-B575-256032D7052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5DEAC-03B0-4E79-B8F9-94801349968D}" type="pres">
      <dgm:prSet presAssocID="{154797CD-572E-4007-B575-256032D70524}" presName="accent_4" presStyleCnt="0"/>
      <dgm:spPr/>
      <dgm:t>
        <a:bodyPr/>
        <a:lstStyle/>
        <a:p>
          <a:endParaRPr lang="ru-RU"/>
        </a:p>
      </dgm:t>
    </dgm:pt>
    <dgm:pt modelId="{AD099479-A6A9-421E-8747-62E0F482F9C6}" type="pres">
      <dgm:prSet presAssocID="{154797CD-572E-4007-B575-256032D70524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AD8A7DD-1595-470E-9B6E-9E015F6816EC}" type="pres">
      <dgm:prSet presAssocID="{0F15D01D-3054-4741-B9A4-96CCD63C039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05F38-86A8-49AA-9E7D-FE25254557D1}" type="pres">
      <dgm:prSet presAssocID="{0F15D01D-3054-4741-B9A4-96CCD63C039F}" presName="accent_5" presStyleCnt="0"/>
      <dgm:spPr/>
      <dgm:t>
        <a:bodyPr/>
        <a:lstStyle/>
        <a:p>
          <a:endParaRPr lang="ru-RU"/>
        </a:p>
      </dgm:t>
    </dgm:pt>
    <dgm:pt modelId="{E0B7F375-C73A-481A-B488-29BD915460AE}" type="pres">
      <dgm:prSet presAssocID="{0F15D01D-3054-4741-B9A4-96CCD63C039F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0D835B8-B7D8-4610-816E-3BF61D6D8261}" type="presOf" srcId="{7B375312-5150-4EDF-884D-3757B683A651}" destId="{7F3C7BD2-BBD5-4663-850D-0C101BBE0CF0}" srcOrd="0" destOrd="0" presId="urn:microsoft.com/office/officeart/2008/layout/VerticalCurvedList"/>
    <dgm:cxn modelId="{C51B78F7-5339-40BF-AA01-5821C01B27E3}" type="presOf" srcId="{738A492A-C4D9-47F4-B6B2-4DB3A15244D3}" destId="{F0A43DBA-3F61-4912-95E6-13DBDFCFD615}" srcOrd="0" destOrd="0" presId="urn:microsoft.com/office/officeart/2008/layout/VerticalCurvedList"/>
    <dgm:cxn modelId="{8B081C1A-6162-4956-B8AA-15C098A507AA}" type="presOf" srcId="{154797CD-572E-4007-B575-256032D70524}" destId="{FBB390CF-DFC4-4294-92C9-ADB3C76F1200}" srcOrd="0" destOrd="0" presId="urn:microsoft.com/office/officeart/2008/layout/VerticalCurvedList"/>
    <dgm:cxn modelId="{8CCF84DD-A95E-444A-84E7-C5DC80436DEB}" srcId="{8576521E-FE62-4B3D-AC75-7044E3256DE4}" destId="{154797CD-572E-4007-B575-256032D70524}" srcOrd="3" destOrd="0" parTransId="{E310716F-C60E-4BF2-860A-DE0A9D702EC6}" sibTransId="{C9D32B41-B23B-47E6-9F74-0204305B26FD}"/>
    <dgm:cxn modelId="{4B56D134-D4A5-44CA-BE93-649CA3B15450}" srcId="{8576521E-FE62-4B3D-AC75-7044E3256DE4}" destId="{0F15D01D-3054-4741-B9A4-96CCD63C039F}" srcOrd="4" destOrd="0" parTransId="{C10D50AE-B05F-479E-9510-AE07B4452E22}" sibTransId="{E2312A52-00B7-43D4-949A-C570BE832E22}"/>
    <dgm:cxn modelId="{1F93EC9F-2F26-493A-8A06-4F10AA3E49BE}" srcId="{8576521E-FE62-4B3D-AC75-7044E3256DE4}" destId="{738A492A-C4D9-47F4-B6B2-4DB3A15244D3}" srcOrd="2" destOrd="0" parTransId="{D7937487-8007-4138-96A3-E519286FAF00}" sibTransId="{56A7A16A-EB25-479C-8A96-FA8FB643E90C}"/>
    <dgm:cxn modelId="{9C131E63-086D-4133-991D-E85992763BB4}" type="presOf" srcId="{0F15D01D-3054-4741-B9A4-96CCD63C039F}" destId="{1AD8A7DD-1595-470E-9B6E-9E015F6816EC}" srcOrd="0" destOrd="0" presId="urn:microsoft.com/office/officeart/2008/layout/VerticalCurvedList"/>
    <dgm:cxn modelId="{6489668C-CAC6-4AEC-9478-E1A8C6512BC6}" srcId="{8576521E-FE62-4B3D-AC75-7044E3256DE4}" destId="{63D4EE54-753F-4FDF-B052-942211C11F75}" srcOrd="0" destOrd="0" parTransId="{A1D4AC80-2D73-407D-8133-C5749BA6FE08}" sibTransId="{7B375312-5150-4EDF-884D-3757B683A651}"/>
    <dgm:cxn modelId="{8CF50B13-FFB7-45DE-B440-5B0031F057B4}" srcId="{8576521E-FE62-4B3D-AC75-7044E3256DE4}" destId="{43A95860-9F37-4E95-A773-CF8C6F1E786F}" srcOrd="1" destOrd="0" parTransId="{0698C0BB-6969-41A1-83CE-CBECA44DE60F}" sibTransId="{C9BD9195-D3EC-4C57-8264-051159CAE135}"/>
    <dgm:cxn modelId="{52211859-AC89-4CF6-81B3-5BDC98632CF2}" type="presOf" srcId="{43A95860-9F37-4E95-A773-CF8C6F1E786F}" destId="{B9641E59-9C10-4A16-B538-6C3CF0E269D7}" srcOrd="0" destOrd="0" presId="urn:microsoft.com/office/officeart/2008/layout/VerticalCurvedList"/>
    <dgm:cxn modelId="{19AF73C1-2B0B-47BF-BEC2-6BD1EF9CE212}" type="presOf" srcId="{8576521E-FE62-4B3D-AC75-7044E3256DE4}" destId="{FFF06030-6ECE-41D1-B7BD-C10AFC26A565}" srcOrd="0" destOrd="0" presId="urn:microsoft.com/office/officeart/2008/layout/VerticalCurvedList"/>
    <dgm:cxn modelId="{9275794F-8BD8-410B-9BCE-2D0F1B251902}" type="presOf" srcId="{63D4EE54-753F-4FDF-B052-942211C11F75}" destId="{BFB5B18C-D554-40D1-B0EC-C86F479BF7B2}" srcOrd="0" destOrd="0" presId="urn:microsoft.com/office/officeart/2008/layout/VerticalCurvedList"/>
    <dgm:cxn modelId="{61D5425B-122E-4971-A004-5636F3545D79}" type="presParOf" srcId="{FFF06030-6ECE-41D1-B7BD-C10AFC26A565}" destId="{50AFF3FE-325E-4EB1-9045-90CCC25B2337}" srcOrd="0" destOrd="0" presId="urn:microsoft.com/office/officeart/2008/layout/VerticalCurvedList"/>
    <dgm:cxn modelId="{C690EC8E-62C5-4C43-8A2C-68330C79AD1B}" type="presParOf" srcId="{50AFF3FE-325E-4EB1-9045-90CCC25B2337}" destId="{6858C8A5-0D86-43DC-93FA-8D4E8FEEEF74}" srcOrd="0" destOrd="0" presId="urn:microsoft.com/office/officeart/2008/layout/VerticalCurvedList"/>
    <dgm:cxn modelId="{70933D7F-00F2-4748-9252-E272C329CA08}" type="presParOf" srcId="{6858C8A5-0D86-43DC-93FA-8D4E8FEEEF74}" destId="{FCA2051E-A0B8-4F07-87C3-C72F7AD96085}" srcOrd="0" destOrd="0" presId="urn:microsoft.com/office/officeart/2008/layout/VerticalCurvedList"/>
    <dgm:cxn modelId="{1432D2BA-868A-4334-91CD-6CEC7149A505}" type="presParOf" srcId="{6858C8A5-0D86-43DC-93FA-8D4E8FEEEF74}" destId="{7F3C7BD2-BBD5-4663-850D-0C101BBE0CF0}" srcOrd="1" destOrd="0" presId="urn:microsoft.com/office/officeart/2008/layout/VerticalCurvedList"/>
    <dgm:cxn modelId="{E3FA1648-1AF0-4C8C-B8F5-07359D5651E3}" type="presParOf" srcId="{6858C8A5-0D86-43DC-93FA-8D4E8FEEEF74}" destId="{7A59CFF3-9D43-4327-A49A-A5E49C095B41}" srcOrd="2" destOrd="0" presId="urn:microsoft.com/office/officeart/2008/layout/VerticalCurvedList"/>
    <dgm:cxn modelId="{56604942-0469-4020-9E2C-E4C6FFF4A318}" type="presParOf" srcId="{6858C8A5-0D86-43DC-93FA-8D4E8FEEEF74}" destId="{637282EE-15A3-49ED-A1CE-51423DC0D811}" srcOrd="3" destOrd="0" presId="urn:microsoft.com/office/officeart/2008/layout/VerticalCurvedList"/>
    <dgm:cxn modelId="{C1D7D8AF-70B0-44D5-918E-38282555C9A7}" type="presParOf" srcId="{50AFF3FE-325E-4EB1-9045-90CCC25B2337}" destId="{BFB5B18C-D554-40D1-B0EC-C86F479BF7B2}" srcOrd="1" destOrd="0" presId="urn:microsoft.com/office/officeart/2008/layout/VerticalCurvedList"/>
    <dgm:cxn modelId="{1DB72458-989C-45D1-9C7D-82A43FAFF283}" type="presParOf" srcId="{50AFF3FE-325E-4EB1-9045-90CCC25B2337}" destId="{419912F7-8BC2-4F05-9BA6-94EFF661316D}" srcOrd="2" destOrd="0" presId="urn:microsoft.com/office/officeart/2008/layout/VerticalCurvedList"/>
    <dgm:cxn modelId="{9694A6C5-3922-4E29-ABC8-8E3B3C57509F}" type="presParOf" srcId="{419912F7-8BC2-4F05-9BA6-94EFF661316D}" destId="{2D5823E8-11E2-4071-86BB-9415E20002F8}" srcOrd="0" destOrd="0" presId="urn:microsoft.com/office/officeart/2008/layout/VerticalCurvedList"/>
    <dgm:cxn modelId="{F78E990E-E79D-4417-B594-D87AFC8F2DA0}" type="presParOf" srcId="{50AFF3FE-325E-4EB1-9045-90CCC25B2337}" destId="{B9641E59-9C10-4A16-B538-6C3CF0E269D7}" srcOrd="3" destOrd="0" presId="urn:microsoft.com/office/officeart/2008/layout/VerticalCurvedList"/>
    <dgm:cxn modelId="{F03EB19C-BDC8-4545-A4E3-5489623CB8B9}" type="presParOf" srcId="{50AFF3FE-325E-4EB1-9045-90CCC25B2337}" destId="{79ECFC51-EDFE-44CF-8E31-9F201D1A0FC0}" srcOrd="4" destOrd="0" presId="urn:microsoft.com/office/officeart/2008/layout/VerticalCurvedList"/>
    <dgm:cxn modelId="{09E52421-7E2B-4A5F-82D7-72B4C72C2E86}" type="presParOf" srcId="{79ECFC51-EDFE-44CF-8E31-9F201D1A0FC0}" destId="{2AD5EC4C-D385-47C5-8F40-21CC7D633CC7}" srcOrd="0" destOrd="0" presId="urn:microsoft.com/office/officeart/2008/layout/VerticalCurvedList"/>
    <dgm:cxn modelId="{A0ACCE51-ECB0-4BCA-8B87-74346AFCCA6E}" type="presParOf" srcId="{50AFF3FE-325E-4EB1-9045-90CCC25B2337}" destId="{F0A43DBA-3F61-4912-95E6-13DBDFCFD615}" srcOrd="5" destOrd="0" presId="urn:microsoft.com/office/officeart/2008/layout/VerticalCurvedList"/>
    <dgm:cxn modelId="{5ACC4604-ADF0-400C-BF84-66C6570DC788}" type="presParOf" srcId="{50AFF3FE-325E-4EB1-9045-90CCC25B2337}" destId="{EEAA995D-7FA5-42BB-BCA8-5AC9FCE038BF}" srcOrd="6" destOrd="0" presId="urn:microsoft.com/office/officeart/2008/layout/VerticalCurvedList"/>
    <dgm:cxn modelId="{89161E80-6A0F-4D69-8992-EFD0BADBA971}" type="presParOf" srcId="{EEAA995D-7FA5-42BB-BCA8-5AC9FCE038BF}" destId="{487FD825-53E7-4A25-9315-9E9DB9E2FB12}" srcOrd="0" destOrd="0" presId="urn:microsoft.com/office/officeart/2008/layout/VerticalCurvedList"/>
    <dgm:cxn modelId="{CC305B72-B160-4639-A9FB-6AE58DDEF861}" type="presParOf" srcId="{50AFF3FE-325E-4EB1-9045-90CCC25B2337}" destId="{FBB390CF-DFC4-4294-92C9-ADB3C76F1200}" srcOrd="7" destOrd="0" presId="urn:microsoft.com/office/officeart/2008/layout/VerticalCurvedList"/>
    <dgm:cxn modelId="{E29E6BA8-BF15-4E2A-B4A5-7862130DB9D1}" type="presParOf" srcId="{50AFF3FE-325E-4EB1-9045-90CCC25B2337}" destId="{6BC5DEAC-03B0-4E79-B8F9-94801349968D}" srcOrd="8" destOrd="0" presId="urn:microsoft.com/office/officeart/2008/layout/VerticalCurvedList"/>
    <dgm:cxn modelId="{7653E067-0E04-4DBE-9761-AC5A3CCC55B4}" type="presParOf" srcId="{6BC5DEAC-03B0-4E79-B8F9-94801349968D}" destId="{AD099479-A6A9-421E-8747-62E0F482F9C6}" srcOrd="0" destOrd="0" presId="urn:microsoft.com/office/officeart/2008/layout/VerticalCurvedList"/>
    <dgm:cxn modelId="{7A7C614D-F3FB-4850-8339-755CD3CA1302}" type="presParOf" srcId="{50AFF3FE-325E-4EB1-9045-90CCC25B2337}" destId="{1AD8A7DD-1595-470E-9B6E-9E015F6816EC}" srcOrd="9" destOrd="0" presId="urn:microsoft.com/office/officeart/2008/layout/VerticalCurvedList"/>
    <dgm:cxn modelId="{8715E676-8E6B-48C8-8B61-A6C1F3AF7776}" type="presParOf" srcId="{50AFF3FE-325E-4EB1-9045-90CCC25B2337}" destId="{DFA05F38-86A8-49AA-9E7D-FE25254557D1}" srcOrd="10" destOrd="0" presId="urn:microsoft.com/office/officeart/2008/layout/VerticalCurvedList"/>
    <dgm:cxn modelId="{9E52FCBC-F01D-4CED-B8EE-3E2C33E1468C}" type="presParOf" srcId="{DFA05F38-86A8-49AA-9E7D-FE25254557D1}" destId="{E0B7F375-C73A-481A-B488-29BD915460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C7BD2-BBD5-4663-850D-0C101BBE0CF0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079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5B18C-D554-40D1-B0EC-C86F479BF7B2}">
      <dsp:nvSpPr>
        <dsp:cNvPr id="0" name=""/>
        <dsp:cNvSpPr/>
      </dsp:nvSpPr>
      <dsp:spPr>
        <a:xfrm>
          <a:off x="427226" y="282782"/>
          <a:ext cx="7739890" cy="565926"/>
        </a:xfrm>
        <a:prstGeom prst="rect">
          <a:avLst/>
        </a:prstGeom>
        <a:solidFill>
          <a:srgbClr val="92D050">
            <a:alpha val="9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Повседневная</a:t>
          </a:r>
          <a:r>
            <a:rPr lang="ru-RU" sz="31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жизнь</a:t>
          </a:r>
          <a:endParaRPr lang="ru-RU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7226" y="282782"/>
        <a:ext cx="7739890" cy="565926"/>
      </dsp:txXfrm>
    </dsp:sp>
    <dsp:sp modelId="{2D5823E8-11E2-4071-86BB-9415E20002F8}">
      <dsp:nvSpPr>
        <dsp:cNvPr id="0" name=""/>
        <dsp:cNvSpPr/>
      </dsp:nvSpPr>
      <dsp:spPr>
        <a:xfrm>
          <a:off x="73522" y="212041"/>
          <a:ext cx="707408" cy="7074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41E59-9C10-4A16-B538-6C3CF0E269D7}">
      <dsp:nvSpPr>
        <dsp:cNvPr id="0" name=""/>
        <dsp:cNvSpPr/>
      </dsp:nvSpPr>
      <dsp:spPr>
        <a:xfrm>
          <a:off x="832752" y="1131400"/>
          <a:ext cx="7334364" cy="565926"/>
        </a:xfrm>
        <a:prstGeom prst="rect">
          <a:avLst/>
        </a:prstGeom>
        <a:solidFill>
          <a:srgbClr val="92D050">
            <a:alpha val="8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Ориентация на процесс</a:t>
          </a:r>
          <a:endParaRPr lang="ru-RU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2752" y="1131400"/>
        <a:ext cx="7334364" cy="565926"/>
      </dsp:txXfrm>
    </dsp:sp>
    <dsp:sp modelId="{2AD5EC4C-D385-47C5-8F40-21CC7D633CC7}">
      <dsp:nvSpPr>
        <dsp:cNvPr id="0" name=""/>
        <dsp:cNvSpPr/>
      </dsp:nvSpPr>
      <dsp:spPr>
        <a:xfrm>
          <a:off x="479048" y="1060659"/>
          <a:ext cx="707408" cy="7074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3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43DBA-3F61-4912-95E6-13DBDFCFD615}">
      <dsp:nvSpPr>
        <dsp:cNvPr id="0" name=""/>
        <dsp:cNvSpPr/>
      </dsp:nvSpPr>
      <dsp:spPr>
        <a:xfrm>
          <a:off x="957216" y="1980018"/>
          <a:ext cx="7209900" cy="565926"/>
        </a:xfrm>
        <a:prstGeom prst="rect">
          <a:avLst/>
        </a:prstGeom>
        <a:solidFill>
          <a:srgbClr val="92D050">
            <a:alpha val="7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Ориентация на деятельность</a:t>
          </a:r>
          <a:endParaRPr lang="ru-RU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216" y="1980018"/>
        <a:ext cx="7209900" cy="565926"/>
      </dsp:txXfrm>
    </dsp:sp>
    <dsp:sp modelId="{487FD825-53E7-4A25-9315-9E9DB9E2FB12}">
      <dsp:nvSpPr>
        <dsp:cNvPr id="0" name=""/>
        <dsp:cNvSpPr/>
      </dsp:nvSpPr>
      <dsp:spPr>
        <a:xfrm>
          <a:off x="603512" y="1909277"/>
          <a:ext cx="707408" cy="7074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390CF-DFC4-4294-92C9-ADB3C76F1200}">
      <dsp:nvSpPr>
        <dsp:cNvPr id="0" name=""/>
        <dsp:cNvSpPr/>
      </dsp:nvSpPr>
      <dsp:spPr>
        <a:xfrm>
          <a:off x="832752" y="2828636"/>
          <a:ext cx="7334364" cy="565926"/>
        </a:xfrm>
        <a:prstGeom prst="rect">
          <a:avLst/>
        </a:prstGeom>
        <a:solidFill>
          <a:srgbClr val="92D050">
            <a:alpha val="6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Наблюдение и документация</a:t>
          </a:r>
          <a:endParaRPr lang="ru-RU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2752" y="2828636"/>
        <a:ext cx="7334364" cy="565926"/>
      </dsp:txXfrm>
    </dsp:sp>
    <dsp:sp modelId="{AD099479-A6A9-421E-8747-62E0F482F9C6}">
      <dsp:nvSpPr>
        <dsp:cNvPr id="0" name=""/>
        <dsp:cNvSpPr/>
      </dsp:nvSpPr>
      <dsp:spPr>
        <a:xfrm>
          <a:off x="479048" y="2757895"/>
          <a:ext cx="707408" cy="7074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3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8A7DD-1595-470E-9B6E-9E015F6816EC}">
      <dsp:nvSpPr>
        <dsp:cNvPr id="0" name=""/>
        <dsp:cNvSpPr/>
      </dsp:nvSpPr>
      <dsp:spPr>
        <a:xfrm>
          <a:off x="427226" y="3677254"/>
          <a:ext cx="7739890" cy="565926"/>
        </a:xfrm>
        <a:prstGeom prst="rect">
          <a:avLst/>
        </a:prstGeom>
        <a:solidFill>
          <a:srgbClr val="92D050">
            <a:alpha val="5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Уникальность каждого проекта</a:t>
          </a:r>
          <a:endParaRPr lang="ru-RU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7226" y="3677254"/>
        <a:ext cx="7739890" cy="565926"/>
      </dsp:txXfrm>
    </dsp:sp>
    <dsp:sp modelId="{E0B7F375-C73A-481A-B488-29BD915460AE}">
      <dsp:nvSpPr>
        <dsp:cNvPr id="0" name=""/>
        <dsp:cNvSpPr/>
      </dsp:nvSpPr>
      <dsp:spPr>
        <a:xfrm>
          <a:off x="73522" y="3606513"/>
          <a:ext cx="707408" cy="7074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D701-E6F1-41F2-80A6-5EE8B10AD506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319A8-BE89-44A1-8A7B-3BE9B808C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56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19A8-BE89-44A1-8A7B-3BE9B808C0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6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19A8-BE89-44A1-8A7B-3BE9B808C02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6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19A8-BE89-44A1-8A7B-3BE9B808C02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66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19A8-BE89-44A1-8A7B-3BE9B808C02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6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19A8-BE89-44A1-8A7B-3BE9B808C02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6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19A8-BE89-44A1-8A7B-3BE9B808C02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0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/>
            </a:gs>
            <a:gs pos="47917">
              <a:schemeClr val="bg2"/>
            </a:gs>
            <a:gs pos="57083">
              <a:schemeClr val="bg2"/>
            </a:gs>
            <a:gs pos="64583">
              <a:schemeClr val="bg2"/>
            </a:gs>
            <a:gs pos="74000">
              <a:schemeClr val="bg2"/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522E4E0-0518-4691-AE93-C70B2FD8B01B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005BC35-05E6-4DEF-8DFA-ACEF8898972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7.jpeg"/><Relationship Id="rId4" Type="http://schemas.openxmlformats.org/officeDocument/2006/relationships/audio" Target="../media/media5.mp3"/><Relationship Id="rId9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44" y="1268760"/>
            <a:ext cx="8572071" cy="47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0544" y="179681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4" descr="C:\Users\1\Desktop\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053" y="476672"/>
            <a:ext cx="1491049" cy="6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07645" y="6013428"/>
            <a:ext cx="644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FF00"/>
                </a:solidFill>
              </a:rPr>
              <a:t>Воспитатель:   Дарченко Марина Владимировна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8758" y="3356992"/>
            <a:ext cx="6827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Black" panose="020B0A04020102020204" pitchFamily="34" charset="0"/>
              </a:rPr>
              <a:t>Развитие связной речи</a:t>
            </a:r>
          </a:p>
          <a:p>
            <a:pPr algn="ctr"/>
            <a:r>
              <a:rPr lang="ru-RU" sz="3200" b="1" dirty="0" smtClean="0">
                <a:latin typeface="Arial Black" panose="020B0A04020102020204" pitchFamily="34" charset="0"/>
              </a:rPr>
              <a:t> старших дошкольников</a:t>
            </a:r>
          </a:p>
          <a:p>
            <a:pPr algn="ctr"/>
            <a:r>
              <a:rPr lang="ru-RU" sz="3200" b="1" dirty="0" smtClean="0">
                <a:latin typeface="Arial Black" panose="020B0A04020102020204" pitchFamily="34" charset="0"/>
              </a:rPr>
              <a:t> через проектную деятельность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9619" y="46033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905808"/>
            <a:ext cx="7704856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«В мире животных»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 descr="WP_20180511_11_23_16_Pro.jpg"/>
          <p:cNvPicPr>
            <a:picLocks noChangeAspect="1"/>
          </p:cNvPicPr>
          <p:nvPr/>
        </p:nvPicPr>
        <p:blipFill rotWithShape="1">
          <a:blip r:embed="rId4" cstate="print"/>
          <a:srcRect l="14571" t="12677" r="13039" b="7217"/>
          <a:stretch/>
        </p:blipFill>
        <p:spPr>
          <a:xfrm>
            <a:off x="1043608" y="1844824"/>
            <a:ext cx="7407308" cy="4776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0E9F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4905" y="38769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0097" y="45677"/>
            <a:ext cx="8712967" cy="1200329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Телепередача </a:t>
            </a:r>
          </a:p>
          <a:p>
            <a:pPr algn="ctr"/>
            <a:r>
              <a:rPr lang="ru-RU" sz="3600" b="1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«В мире животных»</a:t>
            </a:r>
            <a:endParaRPr lang="ru-RU" sz="3600" b="1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4" descr="C:\Users\1\Desktop\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309" y="332656"/>
            <a:ext cx="1491049" cy="6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1\Desktop\10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7023" y="1267481"/>
            <a:ext cx="702276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Составление рассказа про льва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pic>
        <p:nvPicPr>
          <p:cNvPr id="14" name="Picture 4" descr="C:\Users\1\Desktop\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307" y="187067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-20180514-WA0008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459" y="1988840"/>
            <a:ext cx="8248667" cy="4536504"/>
          </a:xfrm>
        </p:spPr>
      </p:pic>
    </p:spTree>
    <p:extLst>
      <p:ext uri="{BB962C8B-B14F-4D97-AF65-F5344CB8AC3E}">
        <p14:creationId xmlns:p14="http://schemas.microsoft.com/office/powerpoint/2010/main" val="26944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309" y="332656"/>
            <a:ext cx="1491049" cy="6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7043" y="3244334"/>
            <a:ext cx="35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Фото, как остальные смотрят в группе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66" y="1772816"/>
            <a:ext cx="6644877" cy="49836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7584" y="905808"/>
            <a:ext cx="7704856" cy="70788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Совместный просмотр выпуска передачи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«В мире животных»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035896"/>
            <a:ext cx="7704856" cy="95410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«Жить здорово»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«Про еду»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D:\13 группа говорящая среда\IMG_39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209"/>
          <a:stretch/>
        </p:blipFill>
        <p:spPr bwMode="auto">
          <a:xfrm>
            <a:off x="122510" y="2457672"/>
            <a:ext cx="4557502" cy="41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3 группа говорящая среда\IMG_39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88" y="3284984"/>
            <a:ext cx="3842283" cy="28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5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9-01-17 16-37-30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028499"/>
            <a:ext cx="7315200" cy="41148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0580" y="188640"/>
            <a:ext cx="7922840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0768" y="966947"/>
            <a:ext cx="7488832" cy="95410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«Жить здорово»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«Про еду»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6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0521-WA0043.jpg?id=15269852700000000230%3B0%3B7&amp;x-email=chumakova1973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/IMG-20180521-WA0043.jpg?id=15269852700000000230%3B0%3B7&amp;x-email=chumakova1973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9" y="1648250"/>
            <a:ext cx="3595191" cy="479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1\Downloads\IMG-20180521-WA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48250"/>
            <a:ext cx="3595191" cy="47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55197" y="980728"/>
            <a:ext cx="702276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Репортаж с бала инопланетян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Picture 4" descr="C:\Users\1\Desktop\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1\Desktop\Телецентр\фото  5 группа\фото  5 гр последние\WP_20180514_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3" y="1844824"/>
            <a:ext cx="8316416" cy="467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0E9F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634542" y="908720"/>
            <a:ext cx="8057267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Анимационная съемка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1" y="232752"/>
            <a:ext cx="1594081" cy="6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6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802" y="288843"/>
            <a:ext cx="1491049" cy="6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4542" y="908720"/>
            <a:ext cx="8057267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Black" panose="020B0A04020102020204" pitchFamily="34" charset="0"/>
              </a:rPr>
              <a:t>Авторская программа «Кубань – родной край»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pic>
        <p:nvPicPr>
          <p:cNvPr id="1027" name="Picture 3" descr="C:\Users\1\Desktop\Телецентр\фото  5 группа\фото  5 гр последние\WP_20180514_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/>
          <a:stretch/>
        </p:blipFill>
        <p:spPr bwMode="auto">
          <a:xfrm>
            <a:off x="401196" y="1452845"/>
            <a:ext cx="8509458" cy="5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8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035896"/>
            <a:ext cx="7704856" cy="954107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Передача «В гостях у сказки»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>
                <a:latin typeface="Arial Black" panose="020B0A04020102020204" pitchFamily="34" charset="0"/>
              </a:rPr>
              <a:t>К.И. Чуковский «Краденое солнце</a:t>
            </a:r>
            <a:r>
              <a:rPr lang="ru-RU" sz="2800" b="1" dirty="0" smtClean="0">
                <a:latin typeface="Arial Black" panose="020B0A04020102020204" pitchFamily="34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2" t="38534" r="17430" b="17277"/>
          <a:stretch/>
        </p:blipFill>
        <p:spPr bwMode="auto">
          <a:xfrm>
            <a:off x="827584" y="2261194"/>
            <a:ext cx="7616192" cy="425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035896"/>
            <a:ext cx="7704856" cy="954107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Передача «В гостях у сказки»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>
                <a:latin typeface="Arial Black" panose="020B0A04020102020204" pitchFamily="34" charset="0"/>
              </a:rPr>
              <a:t>К.И. Чуковский «Краденое солнце</a:t>
            </a:r>
            <a:r>
              <a:rPr lang="ru-RU" sz="2800" b="1" dirty="0" smtClean="0">
                <a:latin typeface="Arial Black" panose="020B0A04020102020204" pitchFamily="34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Краденое солнц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864" y="2206808"/>
            <a:ext cx="6804495" cy="37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72562" y="200118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564" y="365067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253731" y="1145106"/>
            <a:ext cx="4593117" cy="52322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ФГОС ДО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2060848"/>
            <a:ext cx="856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речью как средством общения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культуры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обогащение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активного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словаря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связной, грамматически правильной диалогической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монологической речи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речевого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творчества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звуковой и интонационной культуры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речи,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фонематического слуха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знакомство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книжной культурой,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детской литературой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понимание на слух текстов различных жанров детской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литературы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звуковой активности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предпосылки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обучения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грамоте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73638" y="116632"/>
            <a:ext cx="8712967" cy="646331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Аудиоцентр</a:t>
            </a:r>
          </a:p>
        </p:txBody>
      </p:sp>
      <p:pic>
        <p:nvPicPr>
          <p:cNvPr id="8" name="Picture 4" descr="C:\Users\1\Desktop\1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309" y="177536"/>
            <a:ext cx="1849500" cy="8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4542" y="908720"/>
            <a:ext cx="8057267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Конкурс стихотворений </a:t>
            </a: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к Дню Победы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pic>
        <p:nvPicPr>
          <p:cNvPr id="9" name="Голос 0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6010462"/>
            <a:ext cx="476409" cy="476409"/>
          </a:xfrm>
          <a:prstGeom prst="rect">
            <a:avLst/>
          </a:prstGeom>
        </p:spPr>
      </p:pic>
      <p:pic>
        <p:nvPicPr>
          <p:cNvPr id="10" name="Голос 0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5877272"/>
            <a:ext cx="530763" cy="5307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76872"/>
            <a:ext cx="3733800" cy="295232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76872"/>
            <a:ext cx="3733800" cy="2952328"/>
          </a:xfrm>
        </p:spPr>
      </p:pic>
    </p:spTree>
    <p:extLst>
      <p:ext uri="{BB962C8B-B14F-4D97-AF65-F5344CB8AC3E}">
        <p14:creationId xmlns:p14="http://schemas.microsoft.com/office/powerpoint/2010/main" val="41926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ий стол\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2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36179" y="362995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564" y="486203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123728" y="1387256"/>
            <a:ext cx="4593117" cy="52322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ЗАДАЧИ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6179" y="2060848"/>
            <a:ext cx="86944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Мотивировать детей строить связные высказывания, применяя разные типы речи: описание, повествование, рассуждение.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Формировать у детей элементарные знания о структуре рассказа (начало, середина, конец, представление о связях между предложениями.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умения раскрывать тему и основную мысль в рассказах.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умение правильно использовать интонацию в отдельных предложениях.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уверенность при презентации своих рассказов перед коллективом сверстников.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Активировать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инициативность, самостоятельность и коммуникативные способности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19215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04905" y="206931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27585" y="1145106"/>
            <a:ext cx="7704856" cy="52322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и принципы проектной деятельности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449318"/>
              </p:ext>
            </p:extLst>
          </p:nvPr>
        </p:nvGraphicFramePr>
        <p:xfrm>
          <a:off x="432308" y="184482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079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90623" y="348035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564" y="486203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250549" y="1648866"/>
            <a:ext cx="4593117" cy="52322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ТЕЛЕРАДИОЦЕНТР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кругленный прямоугольник 4"/>
          <p:cNvSpPr/>
          <p:nvPr/>
        </p:nvSpPr>
        <p:spPr>
          <a:xfrm>
            <a:off x="965813" y="2492896"/>
            <a:ext cx="7240888" cy="271464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0" vert="horz" wrap="square" lIns="68580" tIns="34290" rIns="68580" bIns="3429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Это универсальный и комплексный подход к развитию личности ребенка, развитию связной речи старших дошкольников.</a:t>
            </a:r>
            <a:endParaRPr lang="ru-RU" sz="3200" b="1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7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04905" y="158869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ownloads\attach-6366261247811188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6397" r="13673" b="20540"/>
          <a:stretch/>
        </p:blipFill>
        <p:spPr bwMode="auto">
          <a:xfrm>
            <a:off x="742938" y="1906544"/>
            <a:ext cx="7836900" cy="4750399"/>
          </a:xfrm>
          <a:prstGeom prst="rect">
            <a:avLst/>
          </a:prstGeom>
          <a:ln w="38100" cap="sq">
            <a:solidFill>
              <a:srgbClr val="A0E9F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03648" y="980728"/>
            <a:ext cx="6143276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Проект </a:t>
            </a: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</a:rPr>
              <a:t>«Кто и как делает телепередачи?»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04905" y="101905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035896"/>
            <a:ext cx="7704856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Организация «Телерадиоцентра»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7" y="4005064"/>
            <a:ext cx="3118245" cy="2708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7328" y="1982633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 - способствовать развитию связной монологической речи у старших дошкольников посредством составления рассказов, сказок в ходе осуществления проектной деятельности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11" name="Picture 2" descr="D:\Телецентр\Фото телерадиоцетр 9 группа\DSC_05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t="984" r="29626" b="19323"/>
          <a:stretch/>
        </p:blipFill>
        <p:spPr bwMode="auto">
          <a:xfrm>
            <a:off x="4860032" y="1724375"/>
            <a:ext cx="3967851" cy="4845087"/>
          </a:xfrm>
          <a:prstGeom prst="rect">
            <a:avLst/>
          </a:prstGeom>
          <a:ln w="38100" cap="sq">
            <a:solidFill>
              <a:srgbClr val="A0E9F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17355" y="143926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035896"/>
            <a:ext cx="7704856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Организация «Телерадиоцентра»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 descr="C:\Users\1\Downloads\attach-6366260939922836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r="17264" b="14376"/>
          <a:stretch/>
        </p:blipFill>
        <p:spPr bwMode="auto">
          <a:xfrm>
            <a:off x="4722653" y="3461488"/>
            <a:ext cx="4313915" cy="3170268"/>
          </a:xfrm>
          <a:prstGeom prst="rect">
            <a:avLst/>
          </a:prstGeom>
          <a:ln w="38100" cap="sq">
            <a:solidFill>
              <a:srgbClr val="A0E9F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1\Downloads\20180511_113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475136" cy="3356351"/>
          </a:xfrm>
          <a:prstGeom prst="rect">
            <a:avLst/>
          </a:prstGeom>
          <a:noFill/>
          <a:ln>
            <a:solidFill>
              <a:srgbClr val="A0E9F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1\Desktop\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970" y="348035"/>
            <a:ext cx="962840" cy="4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29619" y="87597"/>
            <a:ext cx="8712967" cy="677108"/>
          </a:xfrm>
          <a:prstGeom prst="rect">
            <a:avLst/>
          </a:prstGeom>
          <a:solidFill>
            <a:srgbClr val="A0E9F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МУНИЦИПАЛЬНОГО ОБРАЗОВАНИЯ ГОРОД КРАСНОДАР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«ЦЕНТР РАЗВИТИЯ РЕБЁНКА – ДЕТСКИЙ САД № 201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4" descr="C:\Users\1\Desktop\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907" y="206931"/>
            <a:ext cx="1614965" cy="6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3674" y="894793"/>
            <a:ext cx="7704856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«В мире животных»</a:t>
            </a:r>
            <a:endParaRPr 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D:\Телецентр\Фото телерадиоцетр 9 группа\DSC_0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9" y="1418013"/>
            <a:ext cx="7668344" cy="509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0E9F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70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8616</TotalTime>
  <Words>693</Words>
  <Application>Microsoft Office PowerPoint</Application>
  <PresentationFormat>Экран (4:3)</PresentationFormat>
  <Paragraphs>120</Paragraphs>
  <Slides>21</Slides>
  <Notes>6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Wingdings</vt:lpstr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АВТОНОМНОЕ ДОШКОЛЬНОЕ ОБРАЗОВАТЕЛЬНОЕ УЧРЕЖДЕНИЕ  МУНИЦИПАЛЬНОГО ОБРАЗОВАНИЯ ГОРОД КРАСНОДАР  «ЦЕНТР РАЗВИТИЯ РЕБЁНКА – ДЕТСКИЙ САД № 201»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Админ</cp:lastModifiedBy>
  <cp:revision>344</cp:revision>
  <dcterms:created xsi:type="dcterms:W3CDTF">2017-01-27T08:19:54Z</dcterms:created>
  <dcterms:modified xsi:type="dcterms:W3CDTF">2019-03-27T15:39:17Z</dcterms:modified>
</cp:coreProperties>
</file>