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405" r:id="rId4"/>
    <p:sldId id="399" r:id="rId5"/>
    <p:sldId id="400" r:id="rId6"/>
    <p:sldId id="394" r:id="rId7"/>
    <p:sldId id="401" r:id="rId8"/>
    <p:sldId id="404" r:id="rId9"/>
    <p:sldId id="387" r:id="rId10"/>
    <p:sldId id="403" r:id="rId11"/>
    <p:sldId id="402" r:id="rId12"/>
    <p:sldId id="395" r:id="rId13"/>
    <p:sldId id="393" r:id="rId14"/>
    <p:sldId id="406" r:id="rId15"/>
    <p:sldId id="396" r:id="rId16"/>
    <p:sldId id="407" r:id="rId17"/>
    <p:sldId id="385" r:id="rId18"/>
    <p:sldId id="397" r:id="rId19"/>
    <p:sldId id="343" r:id="rId20"/>
    <p:sldId id="408" r:id="rId21"/>
    <p:sldId id="409" r:id="rId22"/>
    <p:sldId id="410" r:id="rId23"/>
    <p:sldId id="398" r:id="rId24"/>
    <p:sldId id="411" r:id="rId25"/>
    <p:sldId id="412" r:id="rId26"/>
    <p:sldId id="413" r:id="rId27"/>
    <p:sldId id="364" r:id="rId28"/>
    <p:sldId id="414" r:id="rId29"/>
    <p:sldId id="366" r:id="rId30"/>
    <p:sldId id="368" r:id="rId31"/>
    <p:sldId id="370" r:id="rId32"/>
    <p:sldId id="371" r:id="rId33"/>
    <p:sldId id="373" r:id="rId34"/>
    <p:sldId id="375" r:id="rId35"/>
    <p:sldId id="415" r:id="rId36"/>
    <p:sldId id="416" r:id="rId37"/>
    <p:sldId id="335" r:id="rId38"/>
    <p:sldId id="298" r:id="rId3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Масальская" initials="ЕМ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7C"/>
    <a:srgbClr val="FFEBFF"/>
    <a:srgbClr val="DC30BB"/>
    <a:srgbClr val="FFCCFF"/>
    <a:srgbClr val="F856C2"/>
    <a:srgbClr val="F1FECE"/>
    <a:srgbClr val="FFFFFF"/>
    <a:srgbClr val="EE60D0"/>
    <a:srgbClr val="FF66FF"/>
    <a:srgbClr val="D0E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5" autoAdjust="0"/>
    <p:restoredTop sz="91011" autoAdjust="0"/>
  </p:normalViewPr>
  <p:slideViewPr>
    <p:cSldViewPr>
      <p:cViewPr varScale="1">
        <p:scale>
          <a:sx n="82" d="100"/>
          <a:sy n="82" d="100"/>
        </p:scale>
        <p:origin x="143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30" d="100"/>
        <a:sy n="1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64545-6AF8-42D1-9428-165F4F52622C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84F42-4633-4D7A-AF89-1CF842153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18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22.03.2022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80827"/>
            <a:ext cx="5760640" cy="2160240"/>
          </a:xfr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Aft>
                <a:spcPts val="8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«СЕНСОРНО – ДИНАМИЧЕСКОЕ РАЗВИТИЕ ДЕТЕЙ РАННЕГО ВОЗРАСТА, КАК ОСНОВА СОЦИОКУЛЬТУРНОЙ АДАПТАЦИИ»</a:t>
            </a:r>
            <a:b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i="1" cap="all" dirty="0">
              <a:ln w="0"/>
              <a:effectLst/>
            </a:endParaRPr>
          </a:p>
        </p:txBody>
      </p:sp>
      <p:pic>
        <p:nvPicPr>
          <p:cNvPr id="1027" name="Picture 3" descr="C:\Users\Алеся\Desktop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7" y="4516370"/>
            <a:ext cx="1287750" cy="5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39752" y="0"/>
            <a:ext cx="41680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800"/>
              </a:spcAft>
            </a:pP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7B89E-33AD-4C32-AF34-94DAB1482A25}"/>
              </a:ext>
            </a:extLst>
          </p:cNvPr>
          <p:cNvSpPr txBox="1"/>
          <p:nvPr/>
        </p:nvSpPr>
        <p:spPr>
          <a:xfrm>
            <a:off x="4067944" y="607901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2022г.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760C4C-8DD1-4529-8EFB-197254E67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0704"/>
            <a:ext cx="6834208" cy="4938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EEC3BC-D497-40EF-B4D8-EC01DE6B1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230"/>
            <a:ext cx="2901948" cy="4938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CCCEA6-1DBA-4027-966F-1FA4264A1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104" y="945594"/>
            <a:ext cx="2926334" cy="493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BFF2B6-9019-4971-BB94-9A334D5EC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" y="1301211"/>
            <a:ext cx="2926334" cy="4938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5EED1F-2D72-4357-BFF9-5A2C96D72318}"/>
              </a:ext>
            </a:extLst>
          </p:cNvPr>
          <p:cNvSpPr txBox="1"/>
          <p:nvPr/>
        </p:nvSpPr>
        <p:spPr>
          <a:xfrm>
            <a:off x="3851920" y="4043406"/>
            <a:ext cx="37540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/>
              <a:t>Воспитатель                      Матросова Наталья Павловна                         детский сад  №19 «Звездочка»       МОУ </a:t>
            </a:r>
            <a:r>
              <a:rPr lang="ru-RU" i="1" dirty="0" err="1"/>
              <a:t>Толбинская</a:t>
            </a:r>
            <a:r>
              <a:rPr lang="ru-RU" i="1" dirty="0"/>
              <a:t> школа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фото для зум\IMG_20200225_101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5" y="1489669"/>
            <a:ext cx="4791303" cy="39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для зум\игры в саду 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76830"/>
            <a:ext cx="3992291" cy="52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02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для зум\IMG_20210407_162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155926" cy="55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DSCN13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305300" cy="32861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150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фото для зум\IMG_20201127_093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696"/>
            <a:ext cx="5236046" cy="65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466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220322_085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7653256" cy="57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117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игры\IMG_0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544576" cy="340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игры\IMG_0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08" y="764704"/>
            <a:ext cx="408391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игры\IMG_0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6" y="3879598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7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0220322_08482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692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фото для зум\игры в саду 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4" y="188640"/>
            <a:ext cx="4596341" cy="34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фото для зум\игры в саду 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33318" y="427273"/>
            <a:ext cx="2283098" cy="34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:\Наталья Павловна\IMG_20201209_0953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/>
          <a:stretch/>
        </p:blipFill>
        <p:spPr bwMode="auto">
          <a:xfrm>
            <a:off x="5004048" y="4076468"/>
            <a:ext cx="3995936" cy="268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I:\Наталья Павловна\IMG-20210115-WA00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4" b="6667"/>
          <a:stretch/>
        </p:blipFill>
        <p:spPr bwMode="auto">
          <a:xfrm>
            <a:off x="1043608" y="3709607"/>
            <a:ext cx="3147814" cy="30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729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игры\IMG_0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76056" cy="38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игры\IMG_0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3336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для зум\IMG_20201209_095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40" y="3917946"/>
            <a:ext cx="3636912" cy="272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 для зум\IMG_20201209_160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04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19AEEF-7535-453F-98BC-39081594B0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r="9052"/>
          <a:stretch/>
        </p:blipFill>
        <p:spPr>
          <a:xfrm rot="10800000">
            <a:off x="4334200" y="552094"/>
            <a:ext cx="4287905" cy="2804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er\Desktop\фото для зум\IMG_20171109_11365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6752"/>
            <a:ext cx="3816424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моя папка\фото для статьи\PRCN3020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46" y="3487316"/>
            <a:ext cx="4211959" cy="315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649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20220322_085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4398"/>
            <a:ext cx="8604448" cy="58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5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-20211026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59465" cy="54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13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 игры\DSC_0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410232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игры\IMG_0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9" y="378580"/>
            <a:ext cx="4320480" cy="61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940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G-20210825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63000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IMG_20210528_074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46196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17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20210420_221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22130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20210420_221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72716"/>
            <a:ext cx="402407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61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IMG_20210623_111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2" y="620687"/>
            <a:ext cx="4373800" cy="58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MG_20220124_085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06950"/>
            <a:ext cx="4244404" cy="565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393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MG-20210114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3304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IMG_20201209_095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59024"/>
            <a:ext cx="425751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51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20220322_085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404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для зум\IMG_20210420_2208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1665" r="5278" b="3959"/>
          <a:stretch/>
        </p:blipFill>
        <p:spPr bwMode="auto">
          <a:xfrm>
            <a:off x="179512" y="326950"/>
            <a:ext cx="4555808" cy="625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для зум\IMG_20210420_2209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r="20000" b="14375"/>
          <a:stretch/>
        </p:blipFill>
        <p:spPr bwMode="auto">
          <a:xfrm>
            <a:off x="4957763" y="980728"/>
            <a:ext cx="411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320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 игры\IMG_0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080"/>
            <a:ext cx="4273326" cy="320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фото игры\IMG_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0" y="3320627"/>
            <a:ext cx="4545011" cy="34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фото игры\IMG_0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17103"/>
            <a:ext cx="2645300" cy="28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моя папка\фото для статьи\IMG_0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47" y="141080"/>
            <a:ext cx="2562595" cy="312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14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для зум\IMG_20210420_1843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r="22969" b="32917"/>
          <a:stretch/>
        </p:blipFill>
        <p:spPr bwMode="auto">
          <a:xfrm>
            <a:off x="539552" y="283994"/>
            <a:ext cx="8064896" cy="59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4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 для зум\IMG_20210211_091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24593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для зум\IMG_20210303_0859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5"/>
          <a:stretch/>
        </p:blipFill>
        <p:spPr bwMode="auto">
          <a:xfrm>
            <a:off x="179512" y="548680"/>
            <a:ext cx="419319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21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20201014_093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884368" cy="5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79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для зум\IMG_20210409_085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63563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IMG_20201020_091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" y="801501"/>
            <a:ext cx="4288329" cy="52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731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IMG_20211224_084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37430" cy="635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фото игры\IMG-20200922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42" y="798796"/>
            <a:ext cx="4392051" cy="52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276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фото для зум\IMG_20201118_114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7016"/>
            <a:ext cx="40299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фото для зум\IMG_20210114_095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8964"/>
            <a:ext cx="3872125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57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то для зум\IMG_20210114_0959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 bwMode="auto">
          <a:xfrm>
            <a:off x="4788024" y="476672"/>
            <a:ext cx="412391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фото для зум\IMG_20210203_160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4684"/>
            <a:ext cx="446196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051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IMG-20211026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97" y="548680"/>
            <a:ext cx="7011863" cy="615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5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20220322_08482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90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ол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2784F41-8C49-4FDE-8BBE-BF7F48578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" y="366712"/>
            <a:ext cx="7419975" cy="61245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E71F2A-9F45-4738-A476-6D2EABFD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0032"/>
            <a:ext cx="9144000" cy="12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4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CB65A-6A4A-4DAB-AB49-419C4E7ADC5E}"/>
              </a:ext>
            </a:extLst>
          </p:cNvPr>
          <p:cNvSpPr txBox="1"/>
          <p:nvPr/>
        </p:nvSpPr>
        <p:spPr>
          <a:xfrm>
            <a:off x="1387601" y="1844824"/>
            <a:ext cx="636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EE60D0"/>
                </a:solidFill>
                <a:latin typeface="Comic Sans MS" panose="030F0702030302020204" pitchFamily="66" charset="0"/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D6FC28-4EB2-45A2-BE31-3F9A93223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" y="5616499"/>
            <a:ext cx="9144000" cy="12679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C79A4A-78E8-4A82-A42F-9ADDE1E0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051730"/>
            <a:ext cx="2883887" cy="11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4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игры\IMG_0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4705"/>
            <a:ext cx="396062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ясли оборудование_1\IMG_20211201_1657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62" y="116632"/>
            <a:ext cx="3009254" cy="65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764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игры\IMG_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20688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игры\IMG_0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7" y="1578846"/>
            <a:ext cx="5268077" cy="3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20220322_085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61" y="3589887"/>
            <a:ext cx="3156669" cy="264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4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фото игры\DSC_0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4409"/>
            <a:ext cx="3924378" cy="58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о для зум\IMG_20210420_22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9600"/>
            <a:ext cx="3436677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36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 для зум\IMG_20190306_153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99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036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00995"/>
            <a:ext cx="41036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фото для зум\игры в саду 0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38248"/>
            <a:ext cx="4592668" cy="30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5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 для зум\IMG_0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9413"/>
            <a:ext cx="414727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моя папка\фото для статьи\IMG_0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58875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460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8086</TotalTime>
  <Words>34</Words>
  <Application>Microsoft Office PowerPoint</Application>
  <PresentationFormat>Экран (4:3)</PresentationFormat>
  <Paragraphs>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Comic Sans MS</vt:lpstr>
      <vt:lpstr>Times New Roman</vt:lpstr>
      <vt:lpstr>Тема Office</vt:lpstr>
      <vt:lpstr>Специальное оформление</vt:lpstr>
      <vt:lpstr>«СЕНСОРНО – ДИНАМИЧЕСКОЕ РАЗВИТИЕ ДЕТЕЙ РАННЕГО ВОЗРАСТА, КАК ОСНОВА СОЦИОКУЛЬТУРНОЙ АДАПТАЦИИ»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Елена Вышиваная</cp:lastModifiedBy>
  <cp:revision>576</cp:revision>
  <dcterms:created xsi:type="dcterms:W3CDTF">2009-01-08T12:15:48Z</dcterms:created>
  <dcterms:modified xsi:type="dcterms:W3CDTF">2022-03-22T16:15:53Z</dcterms:modified>
</cp:coreProperties>
</file>