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4" r:id="rId1"/>
  </p:sldMasterIdLst>
  <p:sldIdLst>
    <p:sldId id="256" r:id="rId2"/>
    <p:sldId id="271" r:id="rId3"/>
    <p:sldId id="273" r:id="rId4"/>
    <p:sldId id="258" r:id="rId5"/>
    <p:sldId id="263" r:id="rId6"/>
    <p:sldId id="281" r:id="rId7"/>
    <p:sldId id="280" r:id="rId8"/>
    <p:sldId id="282" r:id="rId9"/>
    <p:sldId id="27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A944FE47-9CBD-4BE5-8B7C-B7ED8FD40DFA}">
          <p14:sldIdLst>
            <p14:sldId id="256"/>
            <p14:sldId id="271"/>
            <p14:sldId id="272"/>
            <p14:sldId id="273"/>
            <p14:sldId id="258"/>
            <p14:sldId id="263"/>
            <p14:sldId id="276"/>
            <p14:sldId id="274"/>
            <p14:sldId id="277"/>
            <p14:sldId id="260"/>
            <p14:sldId id="270"/>
            <p14:sldId id="25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7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8A73E8-4EEA-4A56-9063-8B8BD6482CD6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63E22C-FE4D-4C1F-8FFD-2E5F81EB03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8A73E8-4EEA-4A56-9063-8B8BD6482CD6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63E22C-FE4D-4C1F-8FFD-2E5F81EB03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8A73E8-4EEA-4A56-9063-8B8BD6482CD6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63E22C-FE4D-4C1F-8FFD-2E5F81EB03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8A73E8-4EEA-4A56-9063-8B8BD6482CD6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63E22C-FE4D-4C1F-8FFD-2E5F81EB03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8A73E8-4EEA-4A56-9063-8B8BD6482CD6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63E22C-FE4D-4C1F-8FFD-2E5F81EB03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8A73E8-4EEA-4A56-9063-8B8BD6482CD6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63E22C-FE4D-4C1F-8FFD-2E5F81EB03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8A73E8-4EEA-4A56-9063-8B8BD6482CD6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63E22C-FE4D-4C1F-8FFD-2E5F81EB03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8A73E8-4EEA-4A56-9063-8B8BD6482CD6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63E22C-FE4D-4C1F-8FFD-2E5F81EB03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8A73E8-4EEA-4A56-9063-8B8BD6482CD6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63E22C-FE4D-4C1F-8FFD-2E5F81EB03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8A73E8-4EEA-4A56-9063-8B8BD6482CD6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63E22C-FE4D-4C1F-8FFD-2E5F81EB03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8A73E8-4EEA-4A56-9063-8B8BD6482CD6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63E22C-FE4D-4C1F-8FFD-2E5F81EB03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B8A73E8-4EEA-4A56-9063-8B8BD6482CD6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363E22C-FE4D-4C1F-8FFD-2E5F81EB03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8770" y="895159"/>
            <a:ext cx="10023429" cy="4007041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Внедрение инновационных моделей воспитания и развития детей с расстройствами аутистического спектра  с целью их социализации в МАДОУ № 13</a:t>
            </a:r>
          </a:p>
          <a:p>
            <a:pPr algn="ctr"/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Реутов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5201" y="5657671"/>
            <a:ext cx="5461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 Лозина Л.Ю.</a:t>
            </a:r>
          </a:p>
        </p:txBody>
      </p:sp>
    </p:spTree>
    <p:extLst>
      <p:ext uri="{BB962C8B-B14F-4D97-AF65-F5344CB8AC3E}">
        <p14:creationId xmlns:p14="http://schemas.microsoft.com/office/powerpoint/2010/main" xmlns="" val="2029956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Детский сад комбинированного вида 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№ 13 «Веснушки» г. Реутов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97000" y="1600200"/>
            <a:ext cx="10514584" cy="46482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Всего детей – 343</a:t>
            </a:r>
          </a:p>
          <a:p>
            <a:pPr algn="r"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Детей с РАС – 20</a:t>
            </a:r>
            <a:endParaRPr lang="ru-RU" sz="4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Коррекционные группы: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Группа компенсирующей направленности № 12</a:t>
            </a:r>
          </a:p>
          <a:p>
            <a:pPr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Группа компенсирующей направленности № 13</a:t>
            </a:r>
          </a:p>
          <a:p>
            <a:pPr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ГКП «Особый ребенок»</a:t>
            </a:r>
          </a:p>
          <a:p>
            <a:pPr>
              <a:buNone/>
            </a:pPr>
            <a:endParaRPr lang="ru-RU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5153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Структура</a:t>
            </a:r>
            <a:r>
              <a:rPr lang="ru-RU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работы  с детьми с РАС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68008" y="1075032"/>
            <a:ext cx="8596668" cy="5536783"/>
          </a:xfrm>
        </p:spPr>
        <p:txBody>
          <a:bodyPr>
            <a:noAutofit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ru-RU" sz="2000" dirty="0" smtClean="0"/>
              <a:t>Индивидуальные и фронтальные занятия с учителем -логопедом 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ru-RU" sz="2000" dirty="0" smtClean="0"/>
              <a:t>Индивидуальные и групповые занятия с учителем-дефектологом 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ru-RU" sz="2000" dirty="0" smtClean="0"/>
              <a:t>Индивидуальные и фронтальные занятия с педагогом-психологом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ru-RU" sz="2000" dirty="0" smtClean="0"/>
              <a:t>Занятия физической культурой, плаванием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ru-RU" sz="2000" dirty="0" smtClean="0"/>
              <a:t>Музыкальные занятия </a:t>
            </a:r>
            <a:endParaRPr lang="ru-RU" sz="2000" dirty="0"/>
          </a:p>
        </p:txBody>
      </p:sp>
      <p:pic>
        <p:nvPicPr>
          <p:cNvPr id="4" name="Содержимое 4" descr="20171017_1138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3523" y="2742026"/>
            <a:ext cx="6358596" cy="35767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118" y="84483"/>
            <a:ext cx="11006482" cy="1845917"/>
          </a:xfrm>
        </p:spPr>
        <p:txBody>
          <a:bodyPr>
            <a:normAutofit/>
          </a:bodyPr>
          <a:lstStyle/>
          <a:p>
            <a:pPr algn="ctr"/>
            <a:r>
              <a:rPr lang="ru-RU" sz="39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Экологическая</a:t>
            </a:r>
            <a:r>
              <a:rPr lang="ru-RU" sz="4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лаборатория</a:t>
            </a:r>
            <a:endParaRPr lang="ru-RU" sz="39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549400" y="1997613"/>
            <a:ext cx="10287000" cy="4142224"/>
          </a:xfrm>
        </p:spPr>
        <p:txBody>
          <a:bodyPr>
            <a:no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3600" dirty="0" smtClean="0"/>
              <a:t>Сад «Удивительный разум»</a:t>
            </a: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3600" dirty="0" smtClean="0"/>
              <a:t>Контактный зоопарк «Зверюшки как игрушки»</a:t>
            </a: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3600" dirty="0" smtClean="0"/>
              <a:t>Визуальный маршрут «Умные картинки»</a:t>
            </a: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3600" dirty="0" smtClean="0"/>
              <a:t>Привлечение родителей и воспитателей к участию в образовательно-коррекционном обучении детей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548692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11353800" cy="1193800"/>
          </a:xfrm>
        </p:spPr>
        <p:txBody>
          <a:bodyPr>
            <a:noAutofit/>
          </a:bodyPr>
          <a:lstStyle/>
          <a:p>
            <a:pPr algn="ctr"/>
            <a:r>
              <a:rPr lang="ru-RU" sz="39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Сад «Удивительный разум»</a:t>
            </a:r>
            <a:endParaRPr lang="ru-RU" sz="39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7" name="Содержимое 26" descr="IMG-20171017-WA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2740" y="1927274"/>
            <a:ext cx="2977076" cy="3969434"/>
          </a:xfrm>
        </p:spPr>
      </p:pic>
      <p:pic>
        <p:nvPicPr>
          <p:cNvPr id="1026" name="Picture 2" descr="C:\Users\Larisa\Desktop\фото для пр\IMG-20171017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6352" y="1913206"/>
            <a:ext cx="3043017" cy="3953021"/>
          </a:xfrm>
          <a:prstGeom prst="rect">
            <a:avLst/>
          </a:prstGeom>
          <a:noFill/>
        </p:spPr>
      </p:pic>
      <p:pic>
        <p:nvPicPr>
          <p:cNvPr id="1028" name="Picture 4" descr="C:\Users\Larisa\Desktop\фото для пр\20171018_0841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6044" y="1873383"/>
            <a:ext cx="3981156" cy="4119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905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11353800" cy="1193800"/>
          </a:xfrm>
        </p:spPr>
        <p:txBody>
          <a:bodyPr>
            <a:noAutofit/>
          </a:bodyPr>
          <a:lstStyle/>
          <a:p>
            <a:pPr algn="ctr"/>
            <a:r>
              <a:rPr lang="ru-RU" sz="39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Контактный зоопарк «Зверюшки как игрушки»</a:t>
            </a:r>
            <a:endParaRPr lang="ru-RU" sz="39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3" name="Picture 5" descr="C:\Users\Larisa\Desktop\фото для пр\20171018_110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3254" y="2888343"/>
            <a:ext cx="3518947" cy="2815771"/>
          </a:xfrm>
          <a:prstGeom prst="rect">
            <a:avLst/>
          </a:prstGeom>
          <a:noFill/>
        </p:spPr>
      </p:pic>
      <p:pic>
        <p:nvPicPr>
          <p:cNvPr id="2054" name="Picture 6" descr="C:\Users\Larisa\Desktop\фото для пр\20171018_1109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057" y="1783618"/>
            <a:ext cx="3715657" cy="3072369"/>
          </a:xfrm>
          <a:prstGeom prst="rect">
            <a:avLst/>
          </a:prstGeom>
          <a:noFill/>
        </p:spPr>
      </p:pic>
      <p:pic>
        <p:nvPicPr>
          <p:cNvPr id="14" name="Содержимое 13" descr="20171018_11031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952920" y="1781629"/>
            <a:ext cx="3841528" cy="4800600"/>
          </a:xfrm>
        </p:spPr>
      </p:pic>
    </p:spTree>
    <p:extLst>
      <p:ext uri="{BB962C8B-B14F-4D97-AF65-F5344CB8AC3E}">
        <p14:creationId xmlns:p14="http://schemas.microsoft.com/office/powerpoint/2010/main" xmlns="" val="41905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193800"/>
          </a:xfrm>
        </p:spPr>
        <p:txBody>
          <a:bodyPr>
            <a:noAutofit/>
          </a:bodyPr>
          <a:lstStyle/>
          <a:p>
            <a:pPr algn="ctr"/>
            <a:r>
              <a:rPr lang="ru-RU" sz="39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Визуальный маршрут «Умные картинки»</a:t>
            </a:r>
            <a:endParaRPr lang="ru-RU" sz="39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20171017_1125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6948" y="1575580"/>
            <a:ext cx="3871235" cy="3098677"/>
          </a:xfrm>
        </p:spPr>
      </p:pic>
      <p:pic>
        <p:nvPicPr>
          <p:cNvPr id="3074" name="Picture 2" descr="C:\Users\Larisa\Desktop\фото для пр\20171017_1129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4533" y="1997612"/>
            <a:ext cx="4393762" cy="3516925"/>
          </a:xfrm>
          <a:prstGeom prst="rect">
            <a:avLst/>
          </a:prstGeom>
          <a:noFill/>
        </p:spPr>
      </p:pic>
      <p:pic>
        <p:nvPicPr>
          <p:cNvPr id="3075" name="Picture 3" descr="C:\Users\Larisa\Desktop\фото для пр\20171017_1124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38301" y="937678"/>
            <a:ext cx="2412802" cy="3015343"/>
          </a:xfrm>
          <a:prstGeom prst="rect">
            <a:avLst/>
          </a:prstGeom>
          <a:noFill/>
        </p:spPr>
      </p:pic>
      <p:pic>
        <p:nvPicPr>
          <p:cNvPr id="3076" name="Picture 4" descr="C:\Users\Larisa\Desktop\фото для пр\20171017_1131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31422" y="4121834"/>
            <a:ext cx="3015102" cy="24126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905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533400"/>
            <a:ext cx="11404600" cy="1676400"/>
          </a:xfrm>
        </p:spPr>
        <p:txBody>
          <a:bodyPr>
            <a:noAutofit/>
          </a:bodyPr>
          <a:lstStyle/>
          <a:p>
            <a:pPr algn="ctr"/>
            <a:r>
              <a:rPr lang="ru-RU" sz="3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Привлечение родителей и воспитателей к участию в образовательно-коррекционном обучении</a:t>
            </a:r>
            <a:endParaRPr lang="ru-RU" sz="3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20171017_0925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6770" y="2457648"/>
            <a:ext cx="5247249" cy="4198715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9088" y="2849154"/>
            <a:ext cx="5163613" cy="290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905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817" y="482990"/>
            <a:ext cx="8596668" cy="754966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9" name="Содержимое 8" descr="m2Nzfz_4xs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63743" y="1461868"/>
            <a:ext cx="5660096" cy="48006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507</TotalTime>
  <Words>154</Words>
  <Application>Microsoft Office PowerPoint</Application>
  <PresentationFormat>Произвольный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Слайд 1</vt:lpstr>
      <vt:lpstr>Детский сад комбинированного вида  № 13 «Веснушки» г. Реутов</vt:lpstr>
      <vt:lpstr>Структура работы  с детьми с РАС</vt:lpstr>
      <vt:lpstr>Экологическая лаборатория</vt:lpstr>
      <vt:lpstr>Сад «Удивительный разум»</vt:lpstr>
      <vt:lpstr>Контактный зоопарк «Зверюшки как игрушки»</vt:lpstr>
      <vt:lpstr>Визуальный маршрут «Умные картинки»</vt:lpstr>
      <vt:lpstr>Привлечение родителей и воспитателей к участию в образовательно-коррекционном обучении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Larisa</cp:lastModifiedBy>
  <cp:revision>26</cp:revision>
  <dcterms:created xsi:type="dcterms:W3CDTF">2017-03-29T20:51:39Z</dcterms:created>
  <dcterms:modified xsi:type="dcterms:W3CDTF">2017-10-18T19:10:32Z</dcterms:modified>
</cp:coreProperties>
</file>