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786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42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936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650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2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8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60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33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908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63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03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23837-FEBF-4DE4-AC33-93D2CF0269C9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2F45F-DC13-47D5-8B4B-21371AFE4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7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6608" y="2371803"/>
            <a:ext cx="88696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Рисование на воде</a:t>
            </a:r>
          </a:p>
          <a:p>
            <a:pPr algn="ctr"/>
            <a:r>
              <a:rPr lang="ru-RU" sz="8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техника </a:t>
            </a:r>
            <a:r>
              <a:rPr lang="ru-RU" sz="8000" b="1" cap="none" spc="0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Эбру</a:t>
            </a:r>
            <a:r>
              <a:rPr lang="ru-RU" sz="8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endParaRPr lang="ru-RU" sz="80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452" y="400927"/>
            <a:ext cx="11107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городского округа Королев Московской области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«Детский сад компенсирующего вида №12 «Сказка».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484000"/>
      </p:ext>
    </p:extLst>
  </p:cSld>
  <p:clrMapOvr>
    <a:masterClrMapping/>
  </p:clrMapOvr>
  <p:transition spd="med" advTm="11235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4343400"/>
            <a:ext cx="10241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 </a:t>
            </a:r>
            <a:r>
              <a:rPr lang="ru-RU" sz="4000" b="1" dirty="0" err="1" smtClean="0"/>
              <a:t>Эбру</a:t>
            </a:r>
            <a:r>
              <a:rPr lang="ru-RU" sz="4000" b="1" dirty="0" smtClean="0"/>
              <a:t> самое ценное – это не сама картина, которую Вы можете нарисовать, а то, что эту картину никто уже не сможет повторить.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01039"/>
            <a:ext cx="4583017" cy="3066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52" y="701039"/>
            <a:ext cx="5425267" cy="3066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6926386"/>
      </p:ext>
    </p:extLst>
  </p:cSld>
  <p:clrMapOvr>
    <a:masterClrMapping/>
  </p:clrMapOvr>
  <p:transition spd="slow" advTm="10233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эбру\IMG_1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882640" cy="5723537"/>
          </a:xfrm>
          <a:prstGeom prst="rect">
            <a:avLst/>
          </a:prstGeom>
          <a:noFill/>
        </p:spPr>
      </p:pic>
      <p:pic>
        <p:nvPicPr>
          <p:cNvPr id="2050" name="Picture 2" descr="C:\Users\User\Desktop\эбру\IMG_1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66453"/>
            <a:ext cx="6248400" cy="5691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2080" y="1371600"/>
            <a:ext cx="584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 персидском языке есть слова “об” (вода) и “</a:t>
            </a:r>
            <a:r>
              <a:rPr lang="ru-RU" sz="4800" dirty="0" err="1" smtClean="0"/>
              <a:t>ру</a:t>
            </a:r>
            <a:r>
              <a:rPr lang="ru-RU" sz="4800" dirty="0" smtClean="0"/>
              <a:t>” (на), соответственно "</a:t>
            </a:r>
            <a:r>
              <a:rPr lang="ru-RU" sz="4800" dirty="0" err="1" smtClean="0"/>
              <a:t>обру</a:t>
            </a:r>
            <a:r>
              <a:rPr lang="ru-RU" sz="4800" dirty="0" smtClean="0"/>
              <a:t>", значит "на воде". 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560" y="1430339"/>
            <a:ext cx="3794760" cy="4214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57200"/>
            <a:ext cx="8184409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0648726"/>
      </p:ext>
    </p:extLst>
  </p:cSld>
  <p:clrMapOvr>
    <a:masterClrMapping/>
  </p:clrMapOvr>
  <p:transition spd="slow" advTm="10658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1520" y="708660"/>
            <a:ext cx="10538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	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548640"/>
            <a:ext cx="108585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История возникновения </a:t>
            </a:r>
            <a:r>
              <a:rPr lang="ru-RU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Эбру</a:t>
            </a:r>
            <a:endParaRPr lang="ru-RU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2980" y="1724323"/>
            <a:ext cx="6675120" cy="4279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2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Эбру</a:t>
            </a:r>
            <a:r>
              <a:rPr lang="ru-RU" sz="32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очень древнее искусство рисования на воде.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Существуют разные версии о месте происхождения </a:t>
            </a:r>
            <a:r>
              <a:rPr lang="ru-RU" sz="32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Эбру</a:t>
            </a:r>
            <a:r>
              <a:rPr lang="ru-RU" sz="32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Туркменистан, Персия, Индия, Пакистан.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+mj-lt"/>
                <a:ea typeface="Calibri" panose="020F0502020204030204" pitchFamily="34" charset="0"/>
              </a:rPr>
              <a:t>Однако родиной  </a:t>
            </a:r>
            <a:r>
              <a:rPr lang="ru-RU" sz="3200" b="1" dirty="0" err="1" smtClean="0">
                <a:effectLst/>
                <a:latin typeface="+mj-lt"/>
                <a:ea typeface="Calibri" panose="020F0502020204030204" pitchFamily="34" charset="0"/>
              </a:rPr>
              <a:t>Эбру</a:t>
            </a:r>
            <a:r>
              <a:rPr lang="ru-RU" sz="3200" b="1" dirty="0" smtClean="0">
                <a:effectLst/>
                <a:latin typeface="+mj-lt"/>
                <a:ea typeface="Calibri" panose="020F0502020204030204" pitchFamily="34" charset="0"/>
              </a:rPr>
              <a:t> принято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ffectLst/>
                <a:latin typeface="+mj-lt"/>
                <a:ea typeface="Calibri" panose="020F0502020204030204" pitchFamily="34" charset="0"/>
              </a:rPr>
              <a:t>считать Турцию. </a:t>
            </a:r>
            <a:endParaRPr lang="ru-RU" sz="3200" b="1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34" y="1935480"/>
            <a:ext cx="3529965" cy="4122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7336187"/>
      </p:ext>
    </p:extLst>
  </p:cSld>
  <p:clrMapOvr>
    <a:masterClrMapping/>
  </p:clrMapOvr>
  <p:transition spd="slow" advTm="9317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1" y="3894044"/>
            <a:ext cx="3230880" cy="23926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7480" y="455444"/>
            <a:ext cx="66778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Материалы для </a:t>
            </a:r>
            <a:r>
              <a:rPr lang="ru-RU" sz="54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Эбру</a:t>
            </a:r>
            <a:endParaRPr lang="ru-RU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6300" y="1834514"/>
            <a:ext cx="6515100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рисования на воде необходимы специальные материалы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0959" y="1316454"/>
            <a:ext cx="3146742" cy="2552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1758196"/>
      </p:ext>
    </p:extLst>
  </p:cSld>
  <p:clrMapOvr>
    <a:masterClrMapping/>
  </p:clrMapOvr>
  <p:transition spd="slow" advTm="4855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29400" y="228600"/>
            <a:ext cx="4914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	</a:t>
            </a:r>
          </a:p>
          <a:p>
            <a:pPr algn="r"/>
            <a:r>
              <a:rPr lang="ru-RU" sz="3200" b="0" i="0" dirty="0" smtClean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 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7740" y="845820"/>
            <a:ext cx="4732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Кисти. 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37860" y="2610147"/>
            <a:ext cx="4457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Палочки.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20940" y="4374473"/>
            <a:ext cx="3794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Гребень.</a:t>
            </a:r>
            <a:endParaRPr lang="ru-RU" sz="4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92" y="488632"/>
            <a:ext cx="3056148" cy="20263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04" y="2610147"/>
            <a:ext cx="2985135" cy="1746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51" y="4340613"/>
            <a:ext cx="3115629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407820"/>
      </p:ext>
    </p:extLst>
  </p:cSld>
  <p:clrMapOvr>
    <a:masterClrMapping/>
  </p:clrMapOvr>
  <p:transition spd="slow" advTm="421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3260" y="434340"/>
            <a:ext cx="56464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Техника </a:t>
            </a:r>
            <a:r>
              <a:rPr lang="ru-RU" sz="5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Эбру</a:t>
            </a:r>
            <a:endParaRPr lang="ru-RU" sz="5400" b="1" cap="none" spc="0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1520" y="1357670"/>
            <a:ext cx="5769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Эбру</a:t>
            </a:r>
            <a:r>
              <a:rPr lang="ru-RU" sz="3200" b="1" dirty="0" smtClean="0"/>
              <a:t> – это рисунок одной жидкостью на поверхности другой. Рисунок возможен только, если краска не тонет и не расползается по поверхности воды. 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1493371"/>
            <a:ext cx="4671355" cy="2621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43" y="4250501"/>
            <a:ext cx="4274297" cy="2159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2556338"/>
      </p:ext>
    </p:extLst>
  </p:cSld>
  <p:clrMapOvr>
    <a:masterClrMapping/>
  </p:clrMapOvr>
  <p:transition spd="slow" advTm="1308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3660" y="973394"/>
            <a:ext cx="48234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Автор сначала формирует на поверхности воды капли краски, а затем движениями палочки преобразует их в нужные ему формы. При этом краски не только не растворяются в воде, но и не смешиваются друг с другом. 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624840"/>
            <a:ext cx="3639820" cy="2729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45" y="3716654"/>
            <a:ext cx="3838575" cy="2455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2173079"/>
      </p:ext>
    </p:extLst>
  </p:cSld>
  <p:clrMapOvr>
    <a:masterClrMapping/>
  </p:clrMapOvr>
  <p:transition spd="slow" advTm="11517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360" y="274320"/>
            <a:ext cx="42031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	После того как рисунок готов, в воду опускают лист  бумаги и оставляем его на 5-10 секунд. Поднимать бумагу необходимо с верхнего края, чтобы стекла вода. Лист оставляем сушить рисунком вверх в </a:t>
            </a:r>
          </a:p>
          <a:p>
            <a:r>
              <a:rPr lang="ru-RU" sz="3200" b="1" dirty="0" smtClean="0"/>
              <a:t>подходящем месте.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92" y="561975"/>
            <a:ext cx="3496628" cy="2619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05" y="1852194"/>
            <a:ext cx="3635693" cy="2316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82" y="3743046"/>
            <a:ext cx="3601666" cy="2396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5427300"/>
      </p:ext>
    </p:extLst>
  </p:cSld>
  <p:clrMapOvr>
    <a:masterClrMapping/>
  </p:clrMapOvr>
  <p:transition spd="slow" advTm="11143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500" y="274320"/>
            <a:ext cx="11018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	В </a:t>
            </a:r>
            <a:r>
              <a:rPr lang="ru-RU" sz="4000" b="1" dirty="0" err="1" smtClean="0"/>
              <a:t>Эбру</a:t>
            </a:r>
            <a:r>
              <a:rPr lang="ru-RU" sz="4000" b="1" dirty="0" smtClean="0"/>
              <a:t> прекрасно то, что даже человек, совершенно не умеющий рисовать, с первого раза создает что-то красивое…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" y="2856964"/>
            <a:ext cx="4768995" cy="3407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78" y="2856964"/>
            <a:ext cx="4876021" cy="340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9624977"/>
      </p:ext>
    </p:extLst>
  </p:cSld>
  <p:clrMapOvr>
    <a:masterClrMapping/>
  </p:clrMapOvr>
  <p:transition spd="slow" advTm="10936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158</Words>
  <Application>Microsoft Office PowerPoint</Application>
  <PresentationFormat>Произвольный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User</cp:lastModifiedBy>
  <cp:revision>30</cp:revision>
  <dcterms:created xsi:type="dcterms:W3CDTF">2016-04-03T18:33:19Z</dcterms:created>
  <dcterms:modified xsi:type="dcterms:W3CDTF">2017-10-19T08:45:58Z</dcterms:modified>
</cp:coreProperties>
</file>