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54" r:id="rId3"/>
    <p:sldId id="313" r:id="rId4"/>
    <p:sldId id="355" r:id="rId5"/>
    <p:sldId id="356" r:id="rId6"/>
    <p:sldId id="357" r:id="rId7"/>
    <p:sldId id="358" r:id="rId8"/>
    <p:sldId id="360" r:id="rId9"/>
    <p:sldId id="359" r:id="rId10"/>
    <p:sldId id="361" r:id="rId11"/>
    <p:sldId id="376" r:id="rId12"/>
    <p:sldId id="362" r:id="rId13"/>
    <p:sldId id="364" r:id="rId14"/>
    <p:sldId id="365" r:id="rId15"/>
    <p:sldId id="366" r:id="rId16"/>
    <p:sldId id="367" r:id="rId17"/>
    <p:sldId id="368" r:id="rId18"/>
    <p:sldId id="369" r:id="rId19"/>
    <p:sldId id="312" r:id="rId20"/>
    <p:sldId id="370" r:id="rId21"/>
    <p:sldId id="371" r:id="rId22"/>
    <p:sldId id="372" r:id="rId23"/>
    <p:sldId id="373" r:id="rId24"/>
    <p:sldId id="311" r:id="rId25"/>
    <p:sldId id="346" r:id="rId26"/>
    <p:sldId id="342" r:id="rId27"/>
    <p:sldId id="309" r:id="rId28"/>
    <p:sldId id="347" r:id="rId29"/>
    <p:sldId id="374" r:id="rId30"/>
    <p:sldId id="317" r:id="rId31"/>
    <p:sldId id="314" r:id="rId32"/>
    <p:sldId id="348" r:id="rId33"/>
    <p:sldId id="318" r:id="rId34"/>
    <p:sldId id="321" r:id="rId35"/>
    <p:sldId id="319" r:id="rId36"/>
    <p:sldId id="320" r:id="rId37"/>
    <p:sldId id="323" r:id="rId38"/>
    <p:sldId id="324" r:id="rId39"/>
    <p:sldId id="322" r:id="rId40"/>
    <p:sldId id="375" r:id="rId41"/>
    <p:sldId id="326" r:id="rId42"/>
    <p:sldId id="325" r:id="rId43"/>
    <p:sldId id="316" r:id="rId44"/>
    <p:sldId id="349" r:id="rId45"/>
    <p:sldId id="327" r:id="rId46"/>
    <p:sldId id="350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296" r:id="rId58"/>
    <p:sldId id="280" r:id="rId59"/>
    <p:sldId id="281" r:id="rId60"/>
    <p:sldId id="297" r:id="rId61"/>
    <p:sldId id="298" r:id="rId62"/>
    <p:sldId id="299" r:id="rId63"/>
    <p:sldId id="300" r:id="rId64"/>
    <p:sldId id="301" r:id="rId65"/>
    <p:sldId id="303" r:id="rId66"/>
    <p:sldId id="302" r:id="rId67"/>
    <p:sldId id="304" r:id="rId68"/>
    <p:sldId id="305" r:id="rId69"/>
    <p:sldId id="306" r:id="rId70"/>
    <p:sldId id="352" r:id="rId71"/>
    <p:sldId id="353" r:id="rId72"/>
    <p:sldId id="339" r:id="rId73"/>
    <p:sldId id="341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92" autoAdjust="0"/>
  </p:normalViewPr>
  <p:slideViewPr>
    <p:cSldViewPr>
      <p:cViewPr>
        <p:scale>
          <a:sx n="93" d="100"/>
          <a:sy n="93" d="100"/>
        </p:scale>
        <p:origin x="-19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8659A-21DD-47A5-A8F5-62E6E9BB2294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jpeg"/><Relationship Id="rId4" Type="http://schemas.openxmlformats.org/officeDocument/2006/relationships/image" Target="../media/image1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estalsad65.edumsko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jpeg"/><Relationship Id="rId4" Type="http://schemas.openxmlformats.org/officeDocument/2006/relationships/image" Target="../media/image1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stalsad63.edumsko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627784" y="188640"/>
            <a:ext cx="6336704" cy="18722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СЛЁТ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педагогов дошкольных образовательных организаций Московской области - 2017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ЗОЛОТЫЕ ТАЛАНТЫ СОДРУЖЕСТВА.jpg"/>
          <p:cNvPicPr/>
          <p:nvPr/>
        </p:nvPicPr>
        <p:blipFill>
          <a:blip r:embed="rId3" cstate="print">
            <a:lum bright="10000"/>
          </a:blip>
          <a:srcRect l="14238" t="11783" r="14251"/>
          <a:stretch>
            <a:fillRect/>
          </a:stretch>
        </p:blipFill>
        <p:spPr bwMode="auto">
          <a:xfrm>
            <a:off x="3419872" y="2132856"/>
            <a:ext cx="48965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05273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МАСТЕР-КЛАСС «Современные методы коррекционного образования при подготовке к обучению грамоте с учетом личностно-ориентированного подхода в условиях ДОУ»</a:t>
            </a:r>
            <a:r>
              <a:rPr lang="ru-RU" b="1" dirty="0" smtClean="0"/>
              <a:t>	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9219" name="Picture 3" descr="C:\Users\Вероника\Desktop\Фестиваль Педагогических Идей 2017 (полный размер)\vladimirbelov.com-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628800"/>
            <a:ext cx="3321867" cy="2214578"/>
          </a:xfrm>
          <a:prstGeom prst="rect">
            <a:avLst/>
          </a:prstGeom>
          <a:noFill/>
        </p:spPr>
      </p:pic>
      <p:pic>
        <p:nvPicPr>
          <p:cNvPr id="9220" name="Picture 4" descr="C:\Users\Вероника\Desktop\Фестиваль Педагогических Идей 2017 (полный размер)\фестиваль\Фестиваль Лена 30.11.2017\DSC_0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048129"/>
            <a:ext cx="3357586" cy="2238391"/>
          </a:xfrm>
          <a:prstGeom prst="rect">
            <a:avLst/>
          </a:prstGeom>
          <a:noFill/>
        </p:spPr>
      </p:pic>
      <p:pic>
        <p:nvPicPr>
          <p:cNvPr id="9221" name="Picture 5" descr="C:\Users\Вероника\Desktop\Фестиваль Педагогических Идей 2017 (полный размер)\фестиваль\Фестиваль Лена 30.11.2017\DSC_0753.JPG"/>
          <p:cNvPicPr>
            <a:picLocks noChangeAspect="1" noChangeArrowheads="1"/>
          </p:cNvPicPr>
          <p:nvPr/>
        </p:nvPicPr>
        <p:blipFill>
          <a:blip r:embed="rId5" cstate="print"/>
          <a:srcRect l="17893" t="11929" r="14512" b="4571"/>
          <a:stretch>
            <a:fillRect/>
          </a:stretch>
        </p:blipFill>
        <p:spPr bwMode="auto">
          <a:xfrm>
            <a:off x="5929322" y="4071942"/>
            <a:ext cx="3000396" cy="2176758"/>
          </a:xfrm>
          <a:prstGeom prst="rect">
            <a:avLst/>
          </a:prstGeom>
          <a:noFill/>
        </p:spPr>
      </p:pic>
      <p:pic>
        <p:nvPicPr>
          <p:cNvPr id="9222" name="Picture 6" descr="C:\Users\Вероника\Desktop\Фестиваль Педагогических Идей 2017 (полный размер)\фестиваль\Фестиваль Лена 30.11.2017\DSC_0756.JPG"/>
          <p:cNvPicPr>
            <a:picLocks noChangeAspect="1" noChangeArrowheads="1"/>
          </p:cNvPicPr>
          <p:nvPr/>
        </p:nvPicPr>
        <p:blipFill>
          <a:blip r:embed="rId6" cstate="print"/>
          <a:srcRect l="6834" t="15376" r="23690" b="7744"/>
          <a:stretch>
            <a:fillRect/>
          </a:stretch>
        </p:blipFill>
        <p:spPr bwMode="auto">
          <a:xfrm>
            <a:off x="2339752" y="1700808"/>
            <a:ext cx="3000396" cy="2213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user\Desktop\ФЕСТИВАЛЬ ПЕД.ИДЕЙ 2017\P_20171129_154350.jpg"/>
          <p:cNvPicPr>
            <a:picLocks noChangeAspect="1" noChangeArrowheads="1"/>
          </p:cNvPicPr>
          <p:nvPr/>
        </p:nvPicPr>
        <p:blipFill>
          <a:blip r:embed="rId3" cstate="print"/>
          <a:srcRect l="22022" t="11745" r="14116" b="17787"/>
          <a:stretch>
            <a:fillRect/>
          </a:stretch>
        </p:blipFill>
        <p:spPr bwMode="auto">
          <a:xfrm>
            <a:off x="6444208" y="404664"/>
            <a:ext cx="2436270" cy="1512168"/>
          </a:xfrm>
          <a:prstGeom prst="rect">
            <a:avLst/>
          </a:prstGeom>
          <a:noFill/>
        </p:spPr>
      </p:pic>
      <p:pic>
        <p:nvPicPr>
          <p:cNvPr id="2" name="Picture 3" descr="C:\Users\user\Desktop\ФЕСТИВАЛЬ ПЕД.ИДЕЙ 2017\P_20171129_15435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r="10289"/>
          <a:stretch>
            <a:fillRect/>
          </a:stretch>
        </p:blipFill>
        <p:spPr bwMode="auto">
          <a:xfrm>
            <a:off x="6444207" y="2384304"/>
            <a:ext cx="2520281" cy="1580256"/>
          </a:xfrm>
          <a:prstGeom prst="rect">
            <a:avLst/>
          </a:prstGeom>
          <a:noFill/>
        </p:spPr>
      </p:pic>
      <p:pic>
        <p:nvPicPr>
          <p:cNvPr id="3" name="Picture 4" descr="C:\Users\user\Desktop\ФЕСТИВАЛЬ ПЕД.ИДЕЙ 2017\P_20171129_154340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23003"/>
          <a:stretch>
            <a:fillRect/>
          </a:stretch>
        </p:blipFill>
        <p:spPr bwMode="auto">
          <a:xfrm>
            <a:off x="6444208" y="4293096"/>
            <a:ext cx="2530836" cy="1848902"/>
          </a:xfrm>
          <a:prstGeom prst="rect">
            <a:avLst/>
          </a:prstGeom>
          <a:noFill/>
        </p:spPr>
      </p:pic>
      <p:pic>
        <p:nvPicPr>
          <p:cNvPr id="5" name="Picture 5" descr="C:\Users\user\Desktop\ФЕСТИВАЛЬ ПЕД.ИДЕЙ 2017\IMG-be587df920f9677c5acf3f58ad2dd42c-V.jpg"/>
          <p:cNvPicPr>
            <a:picLocks noChangeAspect="1" noChangeArrowheads="1"/>
          </p:cNvPicPr>
          <p:nvPr/>
        </p:nvPicPr>
        <p:blipFill>
          <a:blip r:embed="rId6" cstate="print"/>
          <a:srcRect l="4580" r="2290"/>
          <a:stretch>
            <a:fillRect/>
          </a:stretch>
        </p:blipFill>
        <p:spPr bwMode="auto">
          <a:xfrm>
            <a:off x="2267744" y="404664"/>
            <a:ext cx="4040418" cy="5784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Вероника\Desktop\Фестиваль Педагогических Идей 2017 (полный размер)\фестиваль\Фестиваль Лена 30.11.2017\DSC_0745.JPG"/>
          <p:cNvPicPr>
            <a:picLocks noChangeAspect="1" noChangeArrowheads="1"/>
          </p:cNvPicPr>
          <p:nvPr/>
        </p:nvPicPr>
        <p:blipFill>
          <a:blip r:embed="rId3" cstate="print"/>
          <a:srcRect t="27937"/>
          <a:stretch>
            <a:fillRect/>
          </a:stretch>
        </p:blipFill>
        <p:spPr bwMode="auto">
          <a:xfrm>
            <a:off x="2285984" y="3571876"/>
            <a:ext cx="4460987" cy="2143140"/>
          </a:xfrm>
          <a:prstGeom prst="rect">
            <a:avLst/>
          </a:prstGeom>
          <a:noFill/>
        </p:spPr>
      </p:pic>
      <p:pic>
        <p:nvPicPr>
          <p:cNvPr id="10243" name="Picture 3" descr="C:\Users\Вероника\Desktop\Фестиваль Педагогических Идей 2017 (полный размер)\фестиваль\Фестиваль Лена 30.11.2017\DSC_0749.JPG"/>
          <p:cNvPicPr>
            <a:picLocks noChangeAspect="1" noChangeArrowheads="1"/>
          </p:cNvPicPr>
          <p:nvPr/>
        </p:nvPicPr>
        <p:blipFill>
          <a:blip r:embed="rId4" cstate="print"/>
          <a:srcRect t="20761"/>
          <a:stretch>
            <a:fillRect/>
          </a:stretch>
        </p:blipFill>
        <p:spPr bwMode="auto">
          <a:xfrm>
            <a:off x="4786314" y="1142984"/>
            <a:ext cx="4129068" cy="2181208"/>
          </a:xfrm>
          <a:prstGeom prst="rect">
            <a:avLst/>
          </a:prstGeom>
          <a:noFill/>
        </p:spPr>
      </p:pic>
      <p:pic>
        <p:nvPicPr>
          <p:cNvPr id="10245" name="Picture 5" descr="C:\Users\Вероника\Desktop\Фестиваль Педагогических Идей 2017 (полный размер)\vladimirbelov.com-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428736"/>
            <a:ext cx="2214578" cy="1476386"/>
          </a:xfrm>
          <a:prstGeom prst="rect">
            <a:avLst/>
          </a:prstGeom>
          <a:noFill/>
        </p:spPr>
      </p:pic>
      <p:pic>
        <p:nvPicPr>
          <p:cNvPr id="10246" name="Picture 6" descr="C:\Users\Вероника\Desktop\Фестиваль Педагогических Идей 2017 (полный размер)\vladimirbelov.com-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000504"/>
            <a:ext cx="2107389" cy="1404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142852"/>
            <a:ext cx="7000892" cy="64294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МАСТЕР-КЛАСС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продукт исследовательской деятельности»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Вероника\Desktop\Фестиваль Педагогических Идей 2017 (полный размер)\фестиваль\Фестиваль Лена 30.11.2017\DSC_0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214422"/>
            <a:ext cx="3214710" cy="2143140"/>
          </a:xfrm>
          <a:prstGeom prst="rect">
            <a:avLst/>
          </a:prstGeom>
          <a:noFill/>
        </p:spPr>
      </p:pic>
      <p:pic>
        <p:nvPicPr>
          <p:cNvPr id="12291" name="Picture 3" descr="C:\Users\Вероника\Desktop\Фестиваль Педагогических Идей 2017 (полный размер)\фестиваль\Фестиваль Лена 30.11.2017\DSC_0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876"/>
            <a:ext cx="4236225" cy="2824150"/>
          </a:xfrm>
          <a:prstGeom prst="rect">
            <a:avLst/>
          </a:prstGeom>
          <a:noFill/>
        </p:spPr>
      </p:pic>
      <p:pic>
        <p:nvPicPr>
          <p:cNvPr id="12292" name="Picture 4" descr="C:\Users\Вероника\Desktop\Фестиваль Педагогических Идей 2017 (полный размер)\vladimirbelov.com-115.jpg"/>
          <p:cNvPicPr>
            <a:picLocks noChangeAspect="1" noChangeArrowheads="1"/>
          </p:cNvPicPr>
          <p:nvPr/>
        </p:nvPicPr>
        <p:blipFill>
          <a:blip r:embed="rId5" cstate="print"/>
          <a:srcRect r="5405"/>
          <a:stretch>
            <a:fillRect/>
          </a:stretch>
        </p:blipFill>
        <p:spPr bwMode="auto">
          <a:xfrm>
            <a:off x="5715008" y="1142984"/>
            <a:ext cx="3120103" cy="2198929"/>
          </a:xfrm>
          <a:prstGeom prst="rect">
            <a:avLst/>
          </a:prstGeom>
          <a:noFill/>
        </p:spPr>
      </p:pic>
      <p:pic>
        <p:nvPicPr>
          <p:cNvPr id="12294" name="Picture 6" descr="C:\Users\Вероника\Desktop\Фестиваль Педагогических Идей 2017 (полный размер)\vladimirbelov.com-111.jpg"/>
          <p:cNvPicPr>
            <a:picLocks noChangeAspect="1" noChangeArrowheads="1"/>
          </p:cNvPicPr>
          <p:nvPr/>
        </p:nvPicPr>
        <p:blipFill>
          <a:blip r:embed="rId6" cstate="print"/>
          <a:srcRect t="9877"/>
          <a:stretch>
            <a:fillRect/>
          </a:stretch>
        </p:blipFill>
        <p:spPr bwMode="auto">
          <a:xfrm>
            <a:off x="2285984" y="3429000"/>
            <a:ext cx="2214578" cy="2993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0298" y="214290"/>
            <a:ext cx="6186502" cy="58259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«Правополушарная живопись»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Вероника\Desktop\Фестиваль Педагогических Идей 2017 (полный размер)\vladimirbelov.com-123.jpg"/>
          <p:cNvPicPr>
            <a:picLocks noChangeAspect="1" noChangeArrowheads="1"/>
          </p:cNvPicPr>
          <p:nvPr/>
        </p:nvPicPr>
        <p:blipFill>
          <a:blip r:embed="rId3" cstate="print"/>
          <a:srcRect l="20473" t="18898" r="8660"/>
          <a:stretch>
            <a:fillRect/>
          </a:stretch>
        </p:blipFill>
        <p:spPr bwMode="auto">
          <a:xfrm>
            <a:off x="2357422" y="3929066"/>
            <a:ext cx="3500462" cy="2670676"/>
          </a:xfrm>
          <a:prstGeom prst="rect">
            <a:avLst/>
          </a:prstGeom>
          <a:noFill/>
        </p:spPr>
      </p:pic>
      <p:pic>
        <p:nvPicPr>
          <p:cNvPr id="13316" name="Picture 4" descr="C:\Users\Вероника\Desktop\Фестиваль Педагогических Идей 2017 (полный размер)\vladimirbelov.com-124.jpg"/>
          <p:cNvPicPr>
            <a:picLocks noChangeAspect="1" noChangeArrowheads="1"/>
          </p:cNvPicPr>
          <p:nvPr/>
        </p:nvPicPr>
        <p:blipFill>
          <a:blip r:embed="rId4" cstate="print"/>
          <a:srcRect t="8108"/>
          <a:stretch>
            <a:fillRect/>
          </a:stretch>
        </p:blipFill>
        <p:spPr bwMode="auto">
          <a:xfrm>
            <a:off x="7000892" y="1000108"/>
            <a:ext cx="1928826" cy="2658649"/>
          </a:xfrm>
          <a:prstGeom prst="rect">
            <a:avLst/>
          </a:prstGeom>
          <a:noFill/>
        </p:spPr>
      </p:pic>
      <p:pic>
        <p:nvPicPr>
          <p:cNvPr id="13319" name="Picture 7" descr="C:\Users\Вероника\Desktop\Фестиваль Педагогических Идей 2017 (полный размер)\фестиваль\Фестиваль Лена 30.11.2017\DSC_0616.JPG"/>
          <p:cNvPicPr>
            <a:picLocks noChangeAspect="1" noChangeArrowheads="1"/>
          </p:cNvPicPr>
          <p:nvPr/>
        </p:nvPicPr>
        <p:blipFill>
          <a:blip r:embed="rId5" cstate="print"/>
          <a:srcRect r="24752"/>
          <a:stretch>
            <a:fillRect/>
          </a:stretch>
        </p:blipFill>
        <p:spPr bwMode="auto">
          <a:xfrm>
            <a:off x="5964662" y="3929066"/>
            <a:ext cx="2983448" cy="2643206"/>
          </a:xfrm>
          <a:prstGeom prst="rect">
            <a:avLst/>
          </a:prstGeom>
          <a:noFill/>
        </p:spPr>
      </p:pic>
      <p:pic>
        <p:nvPicPr>
          <p:cNvPr id="13320" name="Picture 8" descr="C:\Users\Вероника\Desktop\Фестиваль Педагогических Идей 2017 (полный размер)\фестиваль\Фестиваль Лена 30.11.2017\DSC_0617.JPG"/>
          <p:cNvPicPr>
            <a:picLocks noChangeAspect="1" noChangeArrowheads="1"/>
          </p:cNvPicPr>
          <p:nvPr/>
        </p:nvPicPr>
        <p:blipFill>
          <a:blip r:embed="rId6" cstate="print"/>
          <a:srcRect t="10811"/>
          <a:stretch>
            <a:fillRect/>
          </a:stretch>
        </p:blipFill>
        <p:spPr bwMode="auto">
          <a:xfrm>
            <a:off x="4643438" y="1000108"/>
            <a:ext cx="1975730" cy="2643206"/>
          </a:xfrm>
          <a:prstGeom prst="rect">
            <a:avLst/>
          </a:prstGeom>
          <a:noFill/>
        </p:spPr>
      </p:pic>
      <p:pic>
        <p:nvPicPr>
          <p:cNvPr id="13321" name="Picture 9" descr="C:\Users\Вероника\Desktop\Фестиваль Педагогических Идей 2017 (полный размер)\фестиваль\Фестиваль Лена 30.11.2017\DSC_06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1000108"/>
            <a:ext cx="1785950" cy="2678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14290"/>
            <a:ext cx="7000892" cy="64294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«Рисунки на воде. Техника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Вероника\Desktop\Фестиваль Педагогических Идей 2017 (полный размер)\vladimirbelov.com-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4446" y="1964523"/>
            <a:ext cx="5572165" cy="3786214"/>
          </a:xfrm>
          <a:prstGeom prst="rect">
            <a:avLst/>
          </a:prstGeom>
          <a:noFill/>
        </p:spPr>
      </p:pic>
      <p:pic>
        <p:nvPicPr>
          <p:cNvPr id="14340" name="Picture 4" descr="C:\Users\Вероника\Desktop\Фестиваль Педагогических Идей 2017 (полный размер)\фестиваль\Фестиваль Лена 30.11.2017\DSC_0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857760"/>
            <a:ext cx="2536049" cy="1690700"/>
          </a:xfrm>
          <a:prstGeom prst="rect">
            <a:avLst/>
          </a:prstGeom>
          <a:noFill/>
        </p:spPr>
      </p:pic>
      <p:pic>
        <p:nvPicPr>
          <p:cNvPr id="14341" name="Picture 5" descr="C:\Users\Вероника\Desktop\Фестиваль Педагогических Идей 2017 (полный размер)\фестиваль\Фестиваль Лена 30.11.2017\DSC_0684.JPG"/>
          <p:cNvPicPr>
            <a:picLocks noChangeAspect="1" noChangeArrowheads="1"/>
          </p:cNvPicPr>
          <p:nvPr/>
        </p:nvPicPr>
        <p:blipFill>
          <a:blip r:embed="rId5" cstate="print"/>
          <a:srcRect l="11628" t="6977"/>
          <a:stretch>
            <a:fillRect/>
          </a:stretch>
        </p:blipFill>
        <p:spPr bwMode="auto">
          <a:xfrm>
            <a:off x="6286512" y="1142984"/>
            <a:ext cx="2500330" cy="1754618"/>
          </a:xfrm>
          <a:prstGeom prst="rect">
            <a:avLst/>
          </a:prstGeom>
          <a:noFill/>
        </p:spPr>
      </p:pic>
      <p:pic>
        <p:nvPicPr>
          <p:cNvPr id="14343" name="Picture 7" descr="C:\Users\Вероника\Desktop\Фестиваль Педагогических Идей 2017 (полный размер)\vladimirbelov.com-100.jpg"/>
          <p:cNvPicPr>
            <a:picLocks noChangeAspect="1" noChangeArrowheads="1"/>
          </p:cNvPicPr>
          <p:nvPr/>
        </p:nvPicPr>
        <p:blipFill>
          <a:blip r:embed="rId6" cstate="print"/>
          <a:srcRect l="27143" t="25714" b="5714"/>
          <a:stretch>
            <a:fillRect/>
          </a:stretch>
        </p:blipFill>
        <p:spPr bwMode="auto">
          <a:xfrm>
            <a:off x="6286512" y="3071810"/>
            <a:ext cx="2571768" cy="1613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Вероника\Desktop\Фестиваль Педагогических Идей 2017 (полный размер)\фестиваль\DSC_0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000108"/>
            <a:ext cx="2214578" cy="2951134"/>
          </a:xfrm>
          <a:prstGeom prst="rect">
            <a:avLst/>
          </a:prstGeom>
          <a:noFill/>
        </p:spPr>
      </p:pic>
      <p:pic>
        <p:nvPicPr>
          <p:cNvPr id="15364" name="Picture 4" descr="C:\Users\Вероника\Desktop\Фестиваль Педагогических Идей 2017 (полный размер)\фестиваль\DSC_0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143380"/>
            <a:ext cx="3700440" cy="2466960"/>
          </a:xfrm>
          <a:prstGeom prst="rect">
            <a:avLst/>
          </a:prstGeom>
          <a:noFill/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2143108" y="214290"/>
            <a:ext cx="700089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МАСТЕР-КЛАСС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«Современное интерактивное оборудование»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366" name="Picture 6" descr="C:\Users\Вероника\Desktop\Фестиваль Педагогических Идей 2017 (полный размер)\vladimirbelov.com-130.jpg"/>
          <p:cNvPicPr>
            <a:picLocks noChangeAspect="1" noChangeArrowheads="1"/>
          </p:cNvPicPr>
          <p:nvPr/>
        </p:nvPicPr>
        <p:blipFill>
          <a:blip r:embed="rId5" cstate="print"/>
          <a:srcRect l="57031" t="32422" b="20703"/>
          <a:stretch>
            <a:fillRect/>
          </a:stretch>
        </p:blipFill>
        <p:spPr bwMode="auto">
          <a:xfrm>
            <a:off x="4929190" y="1071546"/>
            <a:ext cx="3732605" cy="2714644"/>
          </a:xfrm>
          <a:prstGeom prst="rect">
            <a:avLst/>
          </a:prstGeom>
          <a:noFill/>
        </p:spPr>
      </p:pic>
      <p:pic>
        <p:nvPicPr>
          <p:cNvPr id="15367" name="Picture 7" descr="C:\Users\Вероника\Desktop\Фестиваль Педагогических Идей 2017 (полный размер)\vladimirbelov.com-138.jpg"/>
          <p:cNvPicPr>
            <a:picLocks noChangeAspect="1" noChangeArrowheads="1"/>
          </p:cNvPicPr>
          <p:nvPr/>
        </p:nvPicPr>
        <p:blipFill>
          <a:blip r:embed="rId6" cstate="print"/>
          <a:srcRect l="19719" r="12675"/>
          <a:stretch>
            <a:fillRect/>
          </a:stretch>
        </p:blipFill>
        <p:spPr bwMode="auto">
          <a:xfrm>
            <a:off x="6215074" y="3929066"/>
            <a:ext cx="2608023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71670" y="188640"/>
            <a:ext cx="7072330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«Изготовление цветов из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фоамирана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5" descr="C:\Users\Вероника\Desktop\Фестиваль Педагогических Идей 2017 (полный размер)\фестиваль\Фестиваль Лена 30.11.2017\DSC_0640.JPG"/>
          <p:cNvPicPr>
            <a:picLocks noChangeAspect="1" noChangeArrowheads="1"/>
          </p:cNvPicPr>
          <p:nvPr/>
        </p:nvPicPr>
        <p:blipFill>
          <a:blip r:embed="rId3" cstate="print"/>
          <a:srcRect t="15234" r="21094" b="14453"/>
          <a:stretch>
            <a:fillRect/>
          </a:stretch>
        </p:blipFill>
        <p:spPr bwMode="auto">
          <a:xfrm>
            <a:off x="6715140" y="5256675"/>
            <a:ext cx="2214578" cy="1315597"/>
          </a:xfrm>
          <a:prstGeom prst="rect">
            <a:avLst/>
          </a:prstGeom>
          <a:noFill/>
        </p:spPr>
      </p:pic>
      <p:pic>
        <p:nvPicPr>
          <p:cNvPr id="16387" name="Picture 3" descr="C:\Users\Вероника\Desktop\Фестиваль Педагогических Идей 2017 (полный размер)\vladimirbelov.com-103.jpg"/>
          <p:cNvPicPr>
            <a:picLocks noChangeAspect="1" noChangeArrowheads="1"/>
          </p:cNvPicPr>
          <p:nvPr/>
        </p:nvPicPr>
        <p:blipFill>
          <a:blip r:embed="rId4" cstate="print"/>
          <a:srcRect t="32773" r="49579" b="19327"/>
          <a:stretch>
            <a:fillRect/>
          </a:stretch>
        </p:blipFill>
        <p:spPr bwMode="auto">
          <a:xfrm>
            <a:off x="6715140" y="3786190"/>
            <a:ext cx="2214578" cy="1402566"/>
          </a:xfrm>
          <a:prstGeom prst="rect">
            <a:avLst/>
          </a:prstGeom>
          <a:noFill/>
        </p:spPr>
      </p:pic>
      <p:pic>
        <p:nvPicPr>
          <p:cNvPr id="16390" name="Picture 6" descr="C:\Users\Вероника\Desktop\Фестиваль Педагогических Идей 2017 (полный размер)\фестиваль\Фестиваль Лена 30.11.2017\DSC_0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357298"/>
            <a:ext cx="3286148" cy="2190766"/>
          </a:xfrm>
          <a:prstGeom prst="rect">
            <a:avLst/>
          </a:prstGeom>
          <a:noFill/>
        </p:spPr>
      </p:pic>
      <p:pic>
        <p:nvPicPr>
          <p:cNvPr id="16388" name="Picture 4" descr="C:\Users\Вероника\Desktop\Фестиваль Педагогических Идей 2017 (полный размер)\vladimirbelov.com-1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786190"/>
            <a:ext cx="4214842" cy="2809895"/>
          </a:xfrm>
          <a:prstGeom prst="rect">
            <a:avLst/>
          </a:prstGeom>
          <a:noFill/>
        </p:spPr>
      </p:pic>
      <p:pic>
        <p:nvPicPr>
          <p:cNvPr id="16391" name="Picture 7" descr="C:\Users\Вероника\Desktop\Фестиваль Педагогических Идей 2017 (полный размер)\фестиваль\Фестиваль Лена 30.11.2017\DSC_0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1357298"/>
            <a:ext cx="3286148" cy="2190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Члены Совета Ассоциации педагогов ДОО Московской области и социальные партнеры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ФЕСТИВАЛЬ ПЕД.ИДЕЙ 2017\P_20171130_160401.jpg"/>
          <p:cNvPicPr>
            <a:picLocks noChangeAspect="1" noChangeArrowheads="1"/>
          </p:cNvPicPr>
          <p:nvPr/>
        </p:nvPicPr>
        <p:blipFill>
          <a:blip r:embed="rId3" cstate="print"/>
          <a:srcRect l="6490" r="5889"/>
          <a:stretch>
            <a:fillRect/>
          </a:stretch>
        </p:blipFill>
        <p:spPr bwMode="auto">
          <a:xfrm>
            <a:off x="2267744" y="1556792"/>
            <a:ext cx="672997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627784" y="188640"/>
            <a:ext cx="6336704" cy="18722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СЛЁТ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педагогов дошкольных образовательных организаций Московской области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ЗОЛОТЫЕ ТАЛАНТЫ СОДРУЖЕСТВА.jpg"/>
          <p:cNvPicPr/>
          <p:nvPr/>
        </p:nvPicPr>
        <p:blipFill>
          <a:blip r:embed="rId3" cstate="print">
            <a:lum bright="10000"/>
          </a:blip>
          <a:srcRect l="14238" t="11783" r="14251"/>
          <a:stretch>
            <a:fillRect/>
          </a:stretch>
        </p:blipFill>
        <p:spPr bwMode="auto">
          <a:xfrm>
            <a:off x="3419872" y="2132856"/>
            <a:ext cx="48965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6349954"/>
            <a:ext cx="1000100" cy="508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Егорьевск, ДОУ 5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одзаголовок 11"/>
          <p:cNvSpPr txBox="1">
            <a:spLocks/>
          </p:cNvSpPr>
          <p:nvPr/>
        </p:nvSpPr>
        <p:spPr>
          <a:xfrm>
            <a:off x="2627784" y="188640"/>
            <a:ext cx="6336704" cy="74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Регистрация и вручение удостоверений, дипломов участников  «Фестиваля педагогических идей - 2017»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Users\Вероника\Desktop\Фестиваль Педагогических Идей 2017 (полный размер)\фестиваль\DSC_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08720"/>
            <a:ext cx="4929222" cy="3286149"/>
          </a:xfrm>
          <a:prstGeom prst="rect">
            <a:avLst/>
          </a:prstGeom>
          <a:noFill/>
        </p:spPr>
      </p:pic>
      <p:pic>
        <p:nvPicPr>
          <p:cNvPr id="1028" name="Picture 4" descr="C:\Users\Вероника\Desktop\Фестиваль Педагогических Идей 2017 (полный размер)\фестиваль\Фестиваль Лена 30.11.2017\DSC_0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05063"/>
            <a:ext cx="3744416" cy="2496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Вероника\Desktop\Фестиваль Педагогических Идей 2017 (полный размер)\vladimirbelov.com-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642918"/>
            <a:ext cx="3964809" cy="2643206"/>
          </a:xfrm>
          <a:prstGeom prst="rect">
            <a:avLst/>
          </a:prstGeom>
          <a:noFill/>
        </p:spPr>
      </p:pic>
      <p:pic>
        <p:nvPicPr>
          <p:cNvPr id="18435" name="Picture 3" descr="C:\Users\Вероника\Desktop\Фестиваль Педагогических Идей 2017 (полный размер)\vladimirbelov.com-196.jpg"/>
          <p:cNvPicPr>
            <a:picLocks noChangeAspect="1" noChangeArrowheads="1"/>
          </p:cNvPicPr>
          <p:nvPr/>
        </p:nvPicPr>
        <p:blipFill>
          <a:blip r:embed="rId4" cstate="print"/>
          <a:srcRect l="10084" r="5882" b="16806"/>
          <a:stretch>
            <a:fillRect/>
          </a:stretch>
        </p:blipFill>
        <p:spPr bwMode="auto">
          <a:xfrm>
            <a:off x="2143108" y="3643314"/>
            <a:ext cx="4437815" cy="2928958"/>
          </a:xfrm>
          <a:prstGeom prst="rect">
            <a:avLst/>
          </a:prstGeom>
          <a:noFill/>
        </p:spPr>
      </p:pic>
      <p:pic>
        <p:nvPicPr>
          <p:cNvPr id="18436" name="Picture 4" descr="C:\Users\Вероника\Desktop\Фестиваль Педагогических Идей 2017 (полный размер)\vladimirbelov.com-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5214950"/>
            <a:ext cx="2214546" cy="1476364"/>
          </a:xfrm>
          <a:prstGeom prst="rect">
            <a:avLst/>
          </a:prstGeom>
          <a:noFill/>
        </p:spPr>
      </p:pic>
      <p:pic>
        <p:nvPicPr>
          <p:cNvPr id="18437" name="Picture 5" descr="C:\Users\Вероника\Desktop\Фестиваль Педагогических Идей 2017 (полный размер)\vladimirbelov.com-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571876"/>
            <a:ext cx="2214578" cy="1476385"/>
          </a:xfrm>
          <a:prstGeom prst="rect">
            <a:avLst/>
          </a:prstGeom>
          <a:noFill/>
        </p:spPr>
      </p:pic>
      <p:pic>
        <p:nvPicPr>
          <p:cNvPr id="18438" name="Picture 6" descr="C:\Users\Вероника\Desktop\Фестиваль Педагогических Идей 2017 (полный размер)\vladimirbelov.com-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357166"/>
            <a:ext cx="2214578" cy="1476386"/>
          </a:xfrm>
          <a:prstGeom prst="rect">
            <a:avLst/>
          </a:prstGeom>
          <a:noFill/>
        </p:spPr>
      </p:pic>
      <p:pic>
        <p:nvPicPr>
          <p:cNvPr id="18439" name="Picture 7" descr="C:\Users\Вероника\Desktop\Фестиваль Педагогических Идей 2017 (полный размер)\vladimirbelov.com-2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2000240"/>
            <a:ext cx="2214578" cy="1476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C:\Users\Вероника\Desktop\Фестиваль Педагогических Идей 2017 (полный размер)\vladimirbelov.com-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836712"/>
            <a:ext cx="4284570" cy="2856380"/>
          </a:xfrm>
          <a:prstGeom prst="rect">
            <a:avLst/>
          </a:prstGeom>
          <a:noFill/>
        </p:spPr>
      </p:pic>
      <p:pic>
        <p:nvPicPr>
          <p:cNvPr id="19460" name="Picture 4" descr="C:\Users\Вероника\Desktop\Фестиваль Педагогических Идей 2017 (полный размер)\фестиваль\Фестиваль Лена 30.11.2017\DSC_0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61048"/>
            <a:ext cx="4175894" cy="2783930"/>
          </a:xfrm>
          <a:prstGeom prst="rect">
            <a:avLst/>
          </a:prstGeom>
          <a:noFill/>
        </p:spPr>
      </p:pic>
      <p:pic>
        <p:nvPicPr>
          <p:cNvPr id="19461" name="Picture 5" descr="C:\Users\Вероника\Desktop\Фестиваль Педагогических Идей 2017 (полный размер)\vladimirbelov.com-207.jpg"/>
          <p:cNvPicPr>
            <a:picLocks noChangeAspect="1" noChangeArrowheads="1"/>
          </p:cNvPicPr>
          <p:nvPr/>
        </p:nvPicPr>
        <p:blipFill>
          <a:blip r:embed="rId5" cstate="print"/>
          <a:srcRect r="3448" b="12644"/>
          <a:stretch>
            <a:fillRect/>
          </a:stretch>
        </p:blipFill>
        <p:spPr bwMode="auto">
          <a:xfrm>
            <a:off x="2627784" y="3861048"/>
            <a:ext cx="1945105" cy="2639786"/>
          </a:xfrm>
          <a:prstGeom prst="rect">
            <a:avLst/>
          </a:prstGeom>
          <a:noFill/>
        </p:spPr>
      </p:pic>
      <p:pic>
        <p:nvPicPr>
          <p:cNvPr id="19462" name="Picture 6" descr="C:\Users\Вероника\Desktop\Фестиваль Педагогических Идей 2017 (полный размер)\фестиваль\Фестиваль Лена 30.11.2017\DSC_0796.JPG"/>
          <p:cNvPicPr>
            <a:picLocks noChangeAspect="1" noChangeArrowheads="1"/>
          </p:cNvPicPr>
          <p:nvPr/>
        </p:nvPicPr>
        <p:blipFill>
          <a:blip r:embed="rId6" cstate="print"/>
          <a:srcRect l="24591" r="8743"/>
          <a:stretch>
            <a:fillRect/>
          </a:stretch>
        </p:blipFill>
        <p:spPr bwMode="auto">
          <a:xfrm>
            <a:off x="6876256" y="1628800"/>
            <a:ext cx="2071702" cy="20717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67744" y="0"/>
            <a:ext cx="6876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Участников Слета приветствовали  студенты 1 курса педагогического факультета  ГГТУ  и воспитанники детского сада №66 г.о. Орехово-Зуево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Вероника\Desktop\Фестиваль Педагогических Идей 2017 (полный размер)\фестиваль\Фестиваль Лена 30.11.2017\DSC_0797.JPG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500826" y="714356"/>
            <a:ext cx="2464611" cy="1785950"/>
          </a:xfrm>
          <a:prstGeom prst="rect">
            <a:avLst/>
          </a:prstGeom>
          <a:noFill/>
        </p:spPr>
      </p:pic>
      <p:pic>
        <p:nvPicPr>
          <p:cNvPr id="20483" name="Picture 3" descr="C:\Users\Вероника\Desktop\Фестиваль Педагогических Идей 2017 (полный размер)\фестиваль\Фестиваль Лена 30.11.2017\DSC_0803.JPG"/>
          <p:cNvPicPr>
            <a:picLocks noChangeAspect="1" noChangeArrowheads="1"/>
          </p:cNvPicPr>
          <p:nvPr/>
        </p:nvPicPr>
        <p:blipFill>
          <a:blip r:embed="rId4" cstate="print"/>
          <a:srcRect t="16667" r="-112" b="3833"/>
          <a:stretch>
            <a:fillRect/>
          </a:stretch>
        </p:blipFill>
        <p:spPr bwMode="auto">
          <a:xfrm>
            <a:off x="2357422" y="4500570"/>
            <a:ext cx="3778276" cy="2000264"/>
          </a:xfrm>
          <a:prstGeom prst="rect">
            <a:avLst/>
          </a:prstGeom>
          <a:noFill/>
        </p:spPr>
      </p:pic>
      <p:pic>
        <p:nvPicPr>
          <p:cNvPr id="20486" name="Picture 6" descr="C:\Users\Вероника\Desktop\Фестиваль Педагогических Идей 2017 (полный размер)\vladimirbelov.com-240.jpg"/>
          <p:cNvPicPr>
            <a:picLocks noChangeAspect="1" noChangeArrowheads="1"/>
          </p:cNvPicPr>
          <p:nvPr/>
        </p:nvPicPr>
        <p:blipFill>
          <a:blip r:embed="rId5" cstate="print"/>
          <a:srcRect l="24350" t="7563" r="10924" b="14285"/>
          <a:stretch>
            <a:fillRect/>
          </a:stretch>
        </p:blipFill>
        <p:spPr bwMode="auto">
          <a:xfrm>
            <a:off x="2357422" y="714356"/>
            <a:ext cx="3816172" cy="3071834"/>
          </a:xfrm>
          <a:prstGeom prst="rect">
            <a:avLst/>
          </a:prstGeom>
          <a:noFill/>
        </p:spPr>
      </p:pic>
      <p:pic>
        <p:nvPicPr>
          <p:cNvPr id="20487" name="Picture 7" descr="C:\Users\Вероника\Desktop\Фестиваль Педагогических Идей 2017 (полный размер)\vladimirbelov.com-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2928934"/>
            <a:ext cx="2428892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Вероника\Desktop\Фестиваль Педагогических Идей 2017 (полный размер)\vladimirbelov.com-242.jpg"/>
          <p:cNvPicPr>
            <a:picLocks noChangeAspect="1" noChangeArrowheads="1"/>
          </p:cNvPicPr>
          <p:nvPr/>
        </p:nvPicPr>
        <p:blipFill>
          <a:blip r:embed="rId3" cstate="print"/>
          <a:srcRect r="11905"/>
          <a:stretch>
            <a:fillRect/>
          </a:stretch>
        </p:blipFill>
        <p:spPr bwMode="auto">
          <a:xfrm>
            <a:off x="2267744" y="1484784"/>
            <a:ext cx="3024336" cy="2214578"/>
          </a:xfrm>
          <a:prstGeom prst="rect">
            <a:avLst/>
          </a:prstGeom>
          <a:noFill/>
        </p:spPr>
      </p:pic>
      <p:pic>
        <p:nvPicPr>
          <p:cNvPr id="21508" name="Picture 4" descr="C:\Users\Вероника\Desktop\Фестиваль Педагогических Идей 2017 (полный размер)\vladimirbelov.com-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84784"/>
            <a:ext cx="3501032" cy="2214557"/>
          </a:xfrm>
          <a:prstGeom prst="rect">
            <a:avLst/>
          </a:prstGeom>
          <a:noFill/>
        </p:spPr>
      </p:pic>
      <p:pic>
        <p:nvPicPr>
          <p:cNvPr id="21509" name="Picture 5" descr="C:\Users\Вероника\Desktop\Фестиваль Педагогических Идей 2017 (полный размер)\vladimirbelov.com-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861048"/>
            <a:ext cx="3321866" cy="2214578"/>
          </a:xfrm>
          <a:prstGeom prst="rect">
            <a:avLst/>
          </a:prstGeom>
          <a:noFill/>
        </p:spPr>
      </p:pic>
      <p:pic>
        <p:nvPicPr>
          <p:cNvPr id="21510" name="Picture 6" descr="C:\Users\Вероника\Desktop\Фестиваль Педагогических Идей 2017 (полный размер)\vladimirbelov.com-2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861048"/>
            <a:ext cx="3321867" cy="22145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11760" y="332656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«Подсолнушек» №5 </a:t>
            </a:r>
          </a:p>
          <a:p>
            <a:pPr algn="ctr"/>
            <a:r>
              <a:rPr lang="ru-RU" i="1" dirty="0" smtClean="0"/>
              <a:t>г. Егорьевск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Ногинск </a:t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ДОУ  8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531" name="Picture 3" descr="C:\Users\Вероника\Desktop\Фестиваль Педагогических Идей 2017 (полный размер)\vladimirbelov.com-288.jpg"/>
          <p:cNvPicPr>
            <a:picLocks noChangeAspect="1" noChangeArrowheads="1"/>
          </p:cNvPicPr>
          <p:nvPr/>
        </p:nvPicPr>
        <p:blipFill>
          <a:blip r:embed="rId3" cstate="print"/>
          <a:srcRect l="10156" t="19531" r="20312" b="6640"/>
          <a:stretch>
            <a:fillRect/>
          </a:stretch>
        </p:blipFill>
        <p:spPr bwMode="auto">
          <a:xfrm>
            <a:off x="2285984" y="1000108"/>
            <a:ext cx="3143272" cy="2225013"/>
          </a:xfrm>
          <a:prstGeom prst="rect">
            <a:avLst/>
          </a:prstGeom>
          <a:noFill/>
        </p:spPr>
      </p:pic>
      <p:pic>
        <p:nvPicPr>
          <p:cNvPr id="22532" name="Picture 4" descr="C:\Users\Вероника\Desktop\Фестиваль Педагогических Идей 2017 (полный размер)\vladimirbelov.com-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000108"/>
            <a:ext cx="3321868" cy="2214578"/>
          </a:xfrm>
          <a:prstGeom prst="rect">
            <a:avLst/>
          </a:prstGeom>
          <a:noFill/>
        </p:spPr>
      </p:pic>
      <p:pic>
        <p:nvPicPr>
          <p:cNvPr id="22530" name="Picture 2" descr="C:\Users\Вероника\Desktop\Фестиваль Педагогических Идей 2017 (полный размер)\vladimirbelov.com-285.jpg"/>
          <p:cNvPicPr>
            <a:picLocks noChangeAspect="1" noChangeArrowheads="1"/>
          </p:cNvPicPr>
          <p:nvPr/>
        </p:nvPicPr>
        <p:blipFill>
          <a:blip r:embed="rId5" cstate="print"/>
          <a:srcRect t="23499" r="9473" b="12257"/>
          <a:stretch>
            <a:fillRect/>
          </a:stretch>
        </p:blipFill>
        <p:spPr bwMode="auto">
          <a:xfrm>
            <a:off x="2285984" y="3357562"/>
            <a:ext cx="6643734" cy="31432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55776" y="188640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№8 «Василек» </a:t>
            </a:r>
          </a:p>
          <a:p>
            <a:pPr algn="ctr"/>
            <a:r>
              <a:rPr lang="ru-RU" i="1" dirty="0" smtClean="0"/>
              <a:t>г. Ногинск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Users\Вероника\Desktop\Фестиваль Педагогических Идей 2017 (полный размер)\vladimirbelov.com-339.jpg"/>
          <p:cNvPicPr>
            <a:picLocks noChangeAspect="1" noChangeArrowheads="1"/>
          </p:cNvPicPr>
          <p:nvPr/>
        </p:nvPicPr>
        <p:blipFill>
          <a:blip r:embed="rId3" cstate="print"/>
          <a:srcRect l="2933" r="4677" b="23008"/>
          <a:stretch>
            <a:fillRect/>
          </a:stretch>
        </p:blipFill>
        <p:spPr bwMode="auto">
          <a:xfrm>
            <a:off x="2285984" y="3929066"/>
            <a:ext cx="4886359" cy="2714644"/>
          </a:xfrm>
          <a:prstGeom prst="rect">
            <a:avLst/>
          </a:prstGeom>
          <a:noFill/>
        </p:spPr>
      </p:pic>
      <p:pic>
        <p:nvPicPr>
          <p:cNvPr id="23555" name="Picture 3" descr="C:\Users\Вероника\Desktop\Фестиваль Педагогических Идей 2017 (полный размер)\vladimirbelov.com-318.jpg"/>
          <p:cNvPicPr>
            <a:picLocks noChangeAspect="1" noChangeArrowheads="1"/>
          </p:cNvPicPr>
          <p:nvPr/>
        </p:nvPicPr>
        <p:blipFill>
          <a:blip r:embed="rId4" cstate="print"/>
          <a:srcRect l="29687" r="27344"/>
          <a:stretch>
            <a:fillRect/>
          </a:stretch>
        </p:blipFill>
        <p:spPr bwMode="auto">
          <a:xfrm>
            <a:off x="7215206" y="3929066"/>
            <a:ext cx="1734323" cy="2690810"/>
          </a:xfrm>
          <a:prstGeom prst="rect">
            <a:avLst/>
          </a:prstGeom>
          <a:noFill/>
        </p:spPr>
      </p:pic>
      <p:pic>
        <p:nvPicPr>
          <p:cNvPr id="23557" name="Picture 5" descr="C:\Users\Вероника\Desktop\Фестиваль Педагогических Идей 2017 (полный размер)\vladimirbelov.com-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857232"/>
            <a:ext cx="1928826" cy="2893238"/>
          </a:xfrm>
          <a:prstGeom prst="rect">
            <a:avLst/>
          </a:prstGeom>
          <a:noFill/>
        </p:spPr>
      </p:pic>
      <p:pic>
        <p:nvPicPr>
          <p:cNvPr id="23558" name="Picture 6" descr="C:\Users\Вероника\Desktop\Фестиваль Педагогических Идей 2017 (полный размер)\vladimirbelov.com-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881045"/>
            <a:ext cx="4357686" cy="290512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39752" y="18864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«Подсолнушек» №5 </a:t>
            </a:r>
          </a:p>
          <a:p>
            <a:pPr algn="ctr"/>
            <a:r>
              <a:rPr lang="ru-RU" i="1" dirty="0" smtClean="0"/>
              <a:t>г. Егорьевск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421392"/>
            <a:ext cx="1071538" cy="43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1" name="Picture 5" descr="C:\Users\Вероника\Desktop\Фестиваль Педагогических Идей 2017 (полный размер)\vladimirbelov.com-352.jpg"/>
          <p:cNvPicPr>
            <a:picLocks noChangeAspect="1" noChangeArrowheads="1"/>
          </p:cNvPicPr>
          <p:nvPr/>
        </p:nvPicPr>
        <p:blipFill>
          <a:blip r:embed="rId3" cstate="print"/>
          <a:srcRect t="14993"/>
          <a:stretch>
            <a:fillRect/>
          </a:stretch>
        </p:blipFill>
        <p:spPr bwMode="auto">
          <a:xfrm>
            <a:off x="3214678" y="692696"/>
            <a:ext cx="4786346" cy="2712492"/>
          </a:xfrm>
          <a:prstGeom prst="rect">
            <a:avLst/>
          </a:prstGeom>
          <a:noFill/>
        </p:spPr>
      </p:pic>
      <p:pic>
        <p:nvPicPr>
          <p:cNvPr id="24578" name="Picture 2" descr="C:\Users\Вероника\Desktop\Фестиваль Педагогических Идей 2017 (полный размер)\vladimirbelov.com-345.jpg"/>
          <p:cNvPicPr>
            <a:picLocks noChangeAspect="1" noChangeArrowheads="1"/>
          </p:cNvPicPr>
          <p:nvPr/>
        </p:nvPicPr>
        <p:blipFill>
          <a:blip r:embed="rId4" cstate="print"/>
          <a:srcRect r="1219" b="3048"/>
          <a:stretch>
            <a:fillRect/>
          </a:stretch>
        </p:blipFill>
        <p:spPr bwMode="auto">
          <a:xfrm>
            <a:off x="2928926" y="2857496"/>
            <a:ext cx="5786478" cy="3786214"/>
          </a:xfrm>
          <a:prstGeom prst="rect">
            <a:avLst/>
          </a:prstGeom>
          <a:noFill/>
        </p:spPr>
      </p:pic>
      <p:pic>
        <p:nvPicPr>
          <p:cNvPr id="24579" name="Picture 3" descr="C:\Users\Вероника\Desktop\Фестиваль Педагогических Идей 2017 (полный размер)\vladimirbelov.com-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428868"/>
            <a:ext cx="1428739" cy="2285984"/>
          </a:xfrm>
          <a:prstGeom prst="rect">
            <a:avLst/>
          </a:prstGeom>
          <a:noFill/>
        </p:spPr>
      </p:pic>
      <p:pic>
        <p:nvPicPr>
          <p:cNvPr id="24580" name="Picture 4" descr="C:\Users\Вероника\Desktop\Фестиваль Педагогических Идей 2017 (полный размер)\vladimirbelov.com-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2357430"/>
            <a:ext cx="1476364" cy="221454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11760" y="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№5 </a:t>
            </a:r>
          </a:p>
          <a:p>
            <a:pPr algn="ctr"/>
            <a:r>
              <a:rPr lang="ru-RU" i="1" dirty="0" smtClean="0"/>
              <a:t>г.о. Орехово-Зуево</a:t>
            </a:r>
            <a:endParaRPr lang="ru-RU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user\Desktop\БИГЛОВА 2017\ФОТО\0006 mo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6697705" cy="5278539"/>
          </a:xfrm>
          <a:prstGeom prst="rect">
            <a:avLst/>
          </a:prstGeom>
          <a:noFill/>
        </p:spPr>
      </p:pic>
      <p:pic>
        <p:nvPicPr>
          <p:cNvPr id="11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2085" r="75918" b="41581"/>
          <a:stretch>
            <a:fillRect/>
          </a:stretch>
        </p:blipFill>
        <p:spPr bwMode="auto">
          <a:xfrm>
            <a:off x="0" y="4077072"/>
            <a:ext cx="2115344" cy="2376264"/>
          </a:xfrm>
          <a:prstGeom prst="rect">
            <a:avLst/>
          </a:prstGeom>
          <a:noFill/>
        </p:spPr>
      </p:pic>
      <p:pic>
        <p:nvPicPr>
          <p:cNvPr id="12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2085" r="75918" b="41581"/>
          <a:stretch>
            <a:fillRect/>
          </a:stretch>
        </p:blipFill>
        <p:spPr bwMode="auto">
          <a:xfrm>
            <a:off x="0" y="0"/>
            <a:ext cx="2115344" cy="2376264"/>
          </a:xfrm>
          <a:prstGeom prst="rect">
            <a:avLst/>
          </a:prstGeom>
          <a:noFill/>
        </p:spPr>
      </p:pic>
      <p:pic>
        <p:nvPicPr>
          <p:cNvPr id="27651" name="Picture 3" descr="C:\Users\user\Desktop\БИГЛОВА 2017\ФОТО\0001.jpg"/>
          <p:cNvPicPr>
            <a:picLocks noChangeAspect="1" noChangeArrowheads="1"/>
          </p:cNvPicPr>
          <p:nvPr/>
        </p:nvPicPr>
        <p:blipFill>
          <a:blip r:embed="rId4" cstate="print"/>
          <a:srcRect l="7537" t="11111" r="5787"/>
          <a:stretch>
            <a:fillRect/>
          </a:stretch>
        </p:blipFill>
        <p:spPr bwMode="auto">
          <a:xfrm>
            <a:off x="107504" y="332656"/>
            <a:ext cx="1944216" cy="1352498"/>
          </a:xfrm>
          <a:prstGeom prst="rect">
            <a:avLst/>
          </a:prstGeom>
          <a:noFill/>
        </p:spPr>
      </p:pic>
      <p:pic>
        <p:nvPicPr>
          <p:cNvPr id="27652" name="Picture 4" descr="C:\Users\user\Desktop\БИГЛОВА 2017\ФОТО\0007.jpg"/>
          <p:cNvPicPr>
            <a:picLocks noChangeAspect="1" noChangeArrowheads="1"/>
          </p:cNvPicPr>
          <p:nvPr/>
        </p:nvPicPr>
        <p:blipFill>
          <a:blip r:embed="rId5" cstate="print"/>
          <a:srcRect l="5529" r="9285"/>
          <a:stretch>
            <a:fillRect/>
          </a:stretch>
        </p:blipFill>
        <p:spPr bwMode="auto">
          <a:xfrm>
            <a:off x="107504" y="1916832"/>
            <a:ext cx="1944216" cy="1490253"/>
          </a:xfrm>
          <a:prstGeom prst="rect">
            <a:avLst/>
          </a:prstGeom>
          <a:noFill/>
        </p:spPr>
      </p:pic>
      <p:pic>
        <p:nvPicPr>
          <p:cNvPr id="27653" name="Picture 5" descr="C:\Users\user\Desktop\БИГЛОВА 2017\ФОТО\0003.JPG"/>
          <p:cNvPicPr>
            <a:picLocks noChangeAspect="1" noChangeArrowheads="1"/>
          </p:cNvPicPr>
          <p:nvPr/>
        </p:nvPicPr>
        <p:blipFill>
          <a:blip r:embed="rId6" cstate="print"/>
          <a:srcRect r="5882"/>
          <a:stretch>
            <a:fillRect/>
          </a:stretch>
        </p:blipFill>
        <p:spPr bwMode="auto">
          <a:xfrm>
            <a:off x="77854" y="3645024"/>
            <a:ext cx="2033167" cy="1440160"/>
          </a:xfrm>
          <a:prstGeom prst="rect">
            <a:avLst/>
          </a:prstGeom>
          <a:noFill/>
        </p:spPr>
      </p:pic>
      <p:pic>
        <p:nvPicPr>
          <p:cNvPr id="27654" name="Picture 6" descr="C:\Users\user\Desktop\БИГЛОВА 2017\ФОТО\0002.jpg"/>
          <p:cNvPicPr>
            <a:picLocks noChangeAspect="1" noChangeArrowheads="1"/>
          </p:cNvPicPr>
          <p:nvPr/>
        </p:nvPicPr>
        <p:blipFill>
          <a:blip r:embed="rId7" cstate="print"/>
          <a:srcRect l="3912"/>
          <a:stretch>
            <a:fillRect/>
          </a:stretch>
        </p:blipFill>
        <p:spPr bwMode="auto">
          <a:xfrm>
            <a:off x="107504" y="5301208"/>
            <a:ext cx="1976892" cy="136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4" name="Picture 4" descr="C:\Users\Вероника\Desktop\Фестиваль Педагогических Идей 2017 (полный размер)\vladimirbelov.com-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564904"/>
            <a:ext cx="3605877" cy="2403918"/>
          </a:xfrm>
          <a:prstGeom prst="rect">
            <a:avLst/>
          </a:prstGeom>
          <a:noFill/>
        </p:spPr>
      </p:pic>
      <p:pic>
        <p:nvPicPr>
          <p:cNvPr id="25603" name="Picture 3" descr="C:\Users\Вероника\Desktop\Фестиваль Педагогических Идей 2017 (полный размер)\vladimirbelov.com-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764704"/>
            <a:ext cx="3286116" cy="2190744"/>
          </a:xfrm>
          <a:prstGeom prst="rect">
            <a:avLst/>
          </a:prstGeom>
          <a:noFill/>
        </p:spPr>
      </p:pic>
      <p:pic>
        <p:nvPicPr>
          <p:cNvPr id="25605" name="Picture 5" descr="C:\Users\Вероника\Desktop\Фестиваль Педагогических Идей 2017 (полный размер)\vladimirbelov.com-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653136"/>
            <a:ext cx="3152392" cy="2101595"/>
          </a:xfrm>
          <a:prstGeom prst="rect">
            <a:avLst/>
          </a:prstGeom>
          <a:noFill/>
        </p:spPr>
      </p:pic>
      <p:pic>
        <p:nvPicPr>
          <p:cNvPr id="25606" name="Picture 6" descr="C:\Users\Вероника\Desktop\Фестиваль Педагогических Идей 2017 (полный размер)\vladimirbelov.com-3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996952"/>
            <a:ext cx="1047736" cy="1571604"/>
          </a:xfrm>
          <a:prstGeom prst="rect">
            <a:avLst/>
          </a:prstGeom>
          <a:noFill/>
        </p:spPr>
      </p:pic>
      <p:pic>
        <p:nvPicPr>
          <p:cNvPr id="25607" name="Picture 7" descr="C:\Users\Вероника\Desktop\Фестиваль Педагогических Идей 2017 (полный размер)\vladimirbelov.com-3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908720"/>
            <a:ext cx="1047736" cy="1571604"/>
          </a:xfrm>
          <a:prstGeom prst="rect">
            <a:avLst/>
          </a:prstGeom>
          <a:noFill/>
        </p:spPr>
      </p:pic>
      <p:pic>
        <p:nvPicPr>
          <p:cNvPr id="25608" name="Picture 8" descr="C:\Users\Вероника\Desktop\Фестиваль Педагогических Идей 2017 (полный размер)\vladimirbelov.com-3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013176"/>
            <a:ext cx="1143008" cy="171451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83768" y="0"/>
            <a:ext cx="651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Награждение Лауреата </a:t>
            </a:r>
            <a:r>
              <a:rPr lang="en-US" dirty="0" smtClean="0"/>
              <a:t>VIII</a:t>
            </a:r>
            <a:r>
              <a:rPr lang="ru-RU" dirty="0" smtClean="0"/>
              <a:t>  Всероссийского профессионального конкурса  «Воспитатель года России»  в 2017 году</a:t>
            </a:r>
            <a:endParaRPr lang="ru-RU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</p:spPr>
      </p:pic>
      <p:pic>
        <p:nvPicPr>
          <p:cNvPr id="26626" name="Picture 2" descr="C:\Users\Вероника\Desktop\Фестиваль Педагогических Идей 2017 (полный размер)\vladimirbelov.com-369.jpg"/>
          <p:cNvPicPr>
            <a:picLocks noChangeAspect="1" noChangeArrowheads="1"/>
          </p:cNvPicPr>
          <p:nvPr/>
        </p:nvPicPr>
        <p:blipFill>
          <a:blip r:embed="rId3" cstate="print"/>
          <a:srcRect l="7792" r="22077"/>
          <a:stretch>
            <a:fillRect/>
          </a:stretch>
        </p:blipFill>
        <p:spPr bwMode="auto">
          <a:xfrm>
            <a:off x="2627784" y="1123258"/>
            <a:ext cx="2520280" cy="2395793"/>
          </a:xfrm>
          <a:prstGeom prst="rect">
            <a:avLst/>
          </a:prstGeom>
          <a:noFill/>
        </p:spPr>
      </p:pic>
      <p:pic>
        <p:nvPicPr>
          <p:cNvPr id="26627" name="Picture 3" descr="C:\Users\Вероника\Desktop\Фестиваль Педагогических Идей 2017 (полный размер)\vladimirbelov.com-420.jpg"/>
          <p:cNvPicPr>
            <a:picLocks noChangeAspect="1" noChangeArrowheads="1"/>
          </p:cNvPicPr>
          <p:nvPr/>
        </p:nvPicPr>
        <p:blipFill>
          <a:blip r:embed="rId4" cstate="print"/>
          <a:srcRect t="11458" b="31250"/>
          <a:stretch>
            <a:fillRect/>
          </a:stretch>
        </p:blipFill>
        <p:spPr bwMode="auto">
          <a:xfrm>
            <a:off x="5652120" y="1084242"/>
            <a:ext cx="2926662" cy="2515118"/>
          </a:xfrm>
          <a:prstGeom prst="rect">
            <a:avLst/>
          </a:prstGeom>
          <a:noFill/>
        </p:spPr>
      </p:pic>
      <p:pic>
        <p:nvPicPr>
          <p:cNvPr id="26628" name="Picture 4" descr="C:\Users\Вероника\Desktop\Фестиваль Педагогических Идей 2017 (полный размер)\vladimirbelov.com-443.jpg"/>
          <p:cNvPicPr>
            <a:picLocks noChangeAspect="1" noChangeArrowheads="1"/>
          </p:cNvPicPr>
          <p:nvPr/>
        </p:nvPicPr>
        <p:blipFill>
          <a:blip r:embed="rId5" cstate="print"/>
          <a:srcRect t="24219"/>
          <a:stretch>
            <a:fillRect/>
          </a:stretch>
        </p:blipFill>
        <p:spPr bwMode="auto">
          <a:xfrm>
            <a:off x="2627784" y="3717032"/>
            <a:ext cx="2520280" cy="2734952"/>
          </a:xfrm>
          <a:prstGeom prst="rect">
            <a:avLst/>
          </a:prstGeom>
          <a:noFill/>
        </p:spPr>
      </p:pic>
      <p:pic>
        <p:nvPicPr>
          <p:cNvPr id="26629" name="Picture 5" descr="C:\Users\Вероника\Desktop\Фестиваль Педагогических Идей 2017 (полный размер)\vladimirbelov.com-438.jpg"/>
          <p:cNvPicPr>
            <a:picLocks noChangeAspect="1" noChangeArrowheads="1"/>
          </p:cNvPicPr>
          <p:nvPr/>
        </p:nvPicPr>
        <p:blipFill>
          <a:blip r:embed="rId6" cstate="print"/>
          <a:srcRect l="20312" r="8593"/>
          <a:stretch>
            <a:fillRect/>
          </a:stretch>
        </p:blipFill>
        <p:spPr bwMode="auto">
          <a:xfrm>
            <a:off x="5652120" y="3717032"/>
            <a:ext cx="2902803" cy="27220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63888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На сцене лауреаты вокального конкурса «Лучшие голоса Подмосковья-2017» 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Егорьевск, ДОУ 5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одзаголовок 11"/>
          <p:cNvSpPr txBox="1">
            <a:spLocks/>
          </p:cNvSpPr>
          <p:nvPr/>
        </p:nvSpPr>
        <p:spPr>
          <a:xfrm>
            <a:off x="2627784" y="188640"/>
            <a:ext cx="6336704" cy="74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методической литературой издательств «Русское слово», «Просвещение»,  «Педагогическое общество РФ»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C:\Users\Вероника\Desktop\Фестиваль Педагогических Идей 2017 (полный размер)\фестиваль\Фестиваль Лена 30.11.2017\DSC_0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857232"/>
            <a:ext cx="3071834" cy="2047890"/>
          </a:xfrm>
          <a:prstGeom prst="rect">
            <a:avLst/>
          </a:prstGeom>
          <a:noFill/>
        </p:spPr>
      </p:pic>
      <p:pic>
        <p:nvPicPr>
          <p:cNvPr id="2051" name="Picture 3" descr="C:\Users\Вероника\Desktop\Фестиваль Педагогических Идей 2017 (полный размер)\vladimirbelov.com-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857232"/>
            <a:ext cx="3071802" cy="2047868"/>
          </a:xfrm>
          <a:prstGeom prst="rect">
            <a:avLst/>
          </a:prstGeom>
          <a:noFill/>
        </p:spPr>
      </p:pic>
      <p:pic>
        <p:nvPicPr>
          <p:cNvPr id="2053" name="Picture 5" descr="C:\Users\Вероника\Desktop\Фестиваль Педагогических Идей 2017 (полный размер)\vladimirbelov.com-93.jpg"/>
          <p:cNvPicPr>
            <a:picLocks noChangeAspect="1" noChangeArrowheads="1"/>
          </p:cNvPicPr>
          <p:nvPr/>
        </p:nvPicPr>
        <p:blipFill>
          <a:blip r:embed="rId5" cstate="print"/>
          <a:srcRect l="4476" t="13989" r="32853" b="-1300"/>
          <a:stretch>
            <a:fillRect/>
          </a:stretch>
        </p:blipFill>
        <p:spPr bwMode="auto">
          <a:xfrm>
            <a:off x="4572000" y="3143248"/>
            <a:ext cx="2016224" cy="1791478"/>
          </a:xfrm>
          <a:prstGeom prst="rect">
            <a:avLst/>
          </a:prstGeom>
          <a:noFill/>
        </p:spPr>
      </p:pic>
      <p:pic>
        <p:nvPicPr>
          <p:cNvPr id="2054" name="Picture 6" descr="C:\Users\Вероника\Desktop\Фестиваль Педагогических Идей 2017 (полный размер)\vladimirbelov.com-89.jpg"/>
          <p:cNvPicPr>
            <a:picLocks noChangeAspect="1" noChangeArrowheads="1"/>
          </p:cNvPicPr>
          <p:nvPr/>
        </p:nvPicPr>
        <p:blipFill>
          <a:blip r:embed="rId6" cstate="print"/>
          <a:srcRect l="28572" t="6002"/>
          <a:stretch>
            <a:fillRect/>
          </a:stretch>
        </p:blipFill>
        <p:spPr bwMode="auto">
          <a:xfrm>
            <a:off x="2339752" y="3140968"/>
            <a:ext cx="1857388" cy="3347626"/>
          </a:xfrm>
          <a:prstGeom prst="rect">
            <a:avLst/>
          </a:prstGeom>
          <a:noFill/>
        </p:spPr>
      </p:pic>
      <p:pic>
        <p:nvPicPr>
          <p:cNvPr id="2055" name="Picture 7" descr="C:\Users\Вероника\Desktop\Фестиваль Педагогических Идей 2017 (полный размер)\фестиваль\Фестиваль Лена 30.11.2017\DSC_0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517232"/>
            <a:ext cx="1500198" cy="1000132"/>
          </a:xfrm>
          <a:prstGeom prst="rect">
            <a:avLst/>
          </a:prstGeom>
          <a:noFill/>
        </p:spPr>
      </p:pic>
      <p:pic>
        <p:nvPicPr>
          <p:cNvPr id="2056" name="Picture 8" descr="C:\Users\Вероника\Desktop\Фестиваль Педагогических Идей 2017 (полный размер)\vladimirbelov.com-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143248"/>
            <a:ext cx="2000264" cy="3286148"/>
          </a:xfrm>
          <a:prstGeom prst="rect">
            <a:avLst/>
          </a:prstGeom>
          <a:noFill/>
        </p:spPr>
      </p:pic>
      <p:pic>
        <p:nvPicPr>
          <p:cNvPr id="2057" name="Picture 9" descr="C:\Users\Вероника\Desktop\Фестиваль Педагогических Идей 2017 (полный размер)\vladimirbelov.com-186.jpg"/>
          <p:cNvPicPr>
            <a:picLocks noChangeAspect="1" noChangeArrowheads="1"/>
          </p:cNvPicPr>
          <p:nvPr/>
        </p:nvPicPr>
        <p:blipFill>
          <a:blip r:embed="rId9" cstate="print"/>
          <a:srcRect l="17242" t="8867" r="10837" b="14285"/>
          <a:stretch>
            <a:fillRect/>
          </a:stretch>
        </p:blipFill>
        <p:spPr bwMode="auto">
          <a:xfrm>
            <a:off x="4572000" y="5000636"/>
            <a:ext cx="2045600" cy="1457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132856"/>
            <a:ext cx="6408712" cy="18002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Девиз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«Единство всех и уникальность каждого!»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83768" y="332656"/>
            <a:ext cx="633670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Фестиваль педагогических идей «Таланты Подмосковья»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C:\Users\user\Desktop\ЗОЛОТЫЕ ТАЛАНТЫ СОДРУЖЕСТВА.jpg"/>
          <p:cNvPicPr/>
          <p:nvPr/>
        </p:nvPicPr>
        <p:blipFill>
          <a:blip r:embed="rId3" cstate="print">
            <a:lum bright="10000"/>
          </a:blip>
          <a:srcRect l="14238" t="11783" r="14251"/>
          <a:stretch>
            <a:fillRect/>
          </a:stretch>
        </p:blipFill>
        <p:spPr bwMode="auto">
          <a:xfrm>
            <a:off x="4211960" y="4005064"/>
            <a:ext cx="27363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555776" y="56177"/>
            <a:ext cx="6336704" cy="64807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 Ассоциации в рамках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Фестиваля педагогических идей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421392"/>
            <a:ext cx="1314384" cy="43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Булавкина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3240" y="-766023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6976" y="928670"/>
            <a:ext cx="66570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 smtClean="0"/>
              <a:t>Этап 1</a:t>
            </a:r>
            <a:endParaRPr lang="ru-RU" i="1" u="sng" dirty="0"/>
          </a:p>
          <a:p>
            <a:r>
              <a:rPr lang="ru-RU" b="1" i="1" dirty="0" smtClean="0"/>
              <a:t>Конкурс  </a:t>
            </a:r>
            <a:r>
              <a:rPr lang="ru-RU" b="1" i="1" dirty="0"/>
              <a:t>для молодых педагогов и их наставников </a:t>
            </a:r>
            <a:r>
              <a:rPr lang="ru-RU" b="1" i="1" dirty="0" smtClean="0"/>
              <a:t>«Открытие»                                            </a:t>
            </a:r>
            <a:r>
              <a:rPr lang="ru-RU" i="1" dirty="0" smtClean="0"/>
              <a:t>Февраль- март , 16.03.2018</a:t>
            </a:r>
            <a:endParaRPr lang="ru-RU" i="1" dirty="0"/>
          </a:p>
          <a:p>
            <a:endParaRPr lang="ru-RU" i="1" u="sng" dirty="0" smtClean="0"/>
          </a:p>
          <a:p>
            <a:r>
              <a:rPr lang="ru-RU" i="1" u="sng" dirty="0" smtClean="0"/>
              <a:t>Этап 2</a:t>
            </a:r>
            <a:endParaRPr lang="ru-RU" i="1" u="sng" dirty="0"/>
          </a:p>
          <a:p>
            <a:r>
              <a:rPr lang="ru-RU" b="1" i="1" dirty="0"/>
              <a:t>Региональный конкурс проектов педагогов и семей воспитанников </a:t>
            </a:r>
            <a:r>
              <a:rPr lang="ru-RU" b="1" i="1" dirty="0" smtClean="0"/>
              <a:t>«Мы вместе»                                           </a:t>
            </a:r>
            <a:r>
              <a:rPr lang="ru-RU" i="1" dirty="0" smtClean="0"/>
              <a:t>21.05.2018</a:t>
            </a:r>
            <a:endParaRPr lang="ru-RU" i="1" dirty="0"/>
          </a:p>
          <a:p>
            <a:endParaRPr lang="ru-RU" i="1" u="sng" dirty="0" smtClean="0"/>
          </a:p>
          <a:p>
            <a:r>
              <a:rPr lang="ru-RU" i="1" u="sng" dirty="0" smtClean="0"/>
              <a:t>Этап 3</a:t>
            </a:r>
            <a:endParaRPr lang="ru-RU" i="1" u="sng" dirty="0"/>
          </a:p>
          <a:p>
            <a:r>
              <a:rPr lang="ru-RU" b="1" i="1" dirty="0" smtClean="0"/>
              <a:t>Региональный </a:t>
            </a:r>
            <a:r>
              <a:rPr lang="ru-RU" b="1" i="1" dirty="0"/>
              <a:t>конкурс совместных театрализованных постановок "В гостях у сказки". </a:t>
            </a:r>
            <a:r>
              <a:rPr lang="ru-RU" b="1" i="1" dirty="0" smtClean="0"/>
              <a:t>                                      </a:t>
            </a:r>
            <a:r>
              <a:rPr lang="ru-RU" i="1" dirty="0" smtClean="0"/>
              <a:t>27.09.2018</a:t>
            </a:r>
            <a:endParaRPr lang="ru-RU" i="1" dirty="0"/>
          </a:p>
          <a:p>
            <a:endParaRPr lang="ru-RU" i="1" u="sng" dirty="0" smtClean="0"/>
          </a:p>
          <a:p>
            <a:r>
              <a:rPr lang="ru-RU" i="1" u="sng" dirty="0" smtClean="0"/>
              <a:t>Этап 4</a:t>
            </a:r>
            <a:endParaRPr lang="ru-RU" i="1" u="sng" dirty="0"/>
          </a:p>
          <a:p>
            <a:r>
              <a:rPr lang="ru-RU" b="1" i="1" dirty="0" smtClean="0"/>
              <a:t>Конкурс "Таланты </a:t>
            </a:r>
            <a:r>
              <a:rPr lang="ru-RU" b="1" i="1" dirty="0"/>
              <a:t>Московии" :</a:t>
            </a:r>
          </a:p>
          <a:p>
            <a:r>
              <a:rPr lang="ru-RU" i="1" dirty="0"/>
              <a:t>вокальный конкурс "Лучшие голоса Подмосковья" и конкурс художественного творчества "Моя Россия". </a:t>
            </a:r>
            <a:r>
              <a:rPr lang="ru-RU" i="1" dirty="0" smtClean="0"/>
              <a:t>              23.11.2018</a:t>
            </a:r>
            <a:endParaRPr lang="ru-RU" i="1" dirty="0"/>
          </a:p>
          <a:p>
            <a:endParaRPr lang="ru-RU" i="1" u="sng" dirty="0" smtClean="0"/>
          </a:p>
          <a:p>
            <a:r>
              <a:rPr lang="ru-RU" i="1" u="sng" dirty="0" smtClean="0"/>
              <a:t>Этап 5 </a:t>
            </a:r>
            <a:endParaRPr lang="ru-RU" i="1" u="sng" dirty="0"/>
          </a:p>
          <a:p>
            <a:r>
              <a:rPr lang="ru-RU" b="1" i="1" dirty="0" smtClean="0"/>
              <a:t>Слёт педагогов </a:t>
            </a:r>
            <a:r>
              <a:rPr lang="ru-RU" b="1" i="1" dirty="0"/>
              <a:t>Дошкольных </a:t>
            </a:r>
            <a:r>
              <a:rPr lang="ru-RU" b="1" i="1" dirty="0" smtClean="0"/>
              <a:t>образовательных</a:t>
            </a:r>
          </a:p>
          <a:p>
            <a:r>
              <a:rPr lang="ru-RU" b="1" i="1" dirty="0" smtClean="0"/>
              <a:t> </a:t>
            </a:r>
            <a:r>
              <a:rPr lang="ru-RU" b="1" i="1" dirty="0"/>
              <a:t>организаций Московской области </a:t>
            </a:r>
            <a:r>
              <a:rPr lang="ru-RU" b="1" i="1" dirty="0" smtClean="0"/>
              <a:t>                                </a:t>
            </a:r>
            <a:r>
              <a:rPr lang="ru-RU" i="1" dirty="0" smtClean="0"/>
              <a:t>28.11.2018</a:t>
            </a:r>
            <a:endParaRPr lang="ru-RU" i="1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 descr="C:\Users\Вероника\Desktop\Фестиваль Педагогических Идей 2017 (полный размер)\vladimirbelov.com-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821886"/>
            <a:ext cx="1857388" cy="2786082"/>
          </a:xfrm>
          <a:prstGeom prst="rect">
            <a:avLst/>
          </a:prstGeom>
          <a:noFill/>
        </p:spPr>
      </p:pic>
      <p:pic>
        <p:nvPicPr>
          <p:cNvPr id="27651" name="Picture 3" descr="C:\Users\Вероника\Desktop\Фестиваль Педагогических Идей 2017 (полный размер)\фестиваль\Фестиваль Лена 30.11.2017\DSC_0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3" y="3786189"/>
            <a:ext cx="4286281" cy="2857521"/>
          </a:xfrm>
          <a:prstGeom prst="rect">
            <a:avLst/>
          </a:prstGeom>
          <a:noFill/>
        </p:spPr>
      </p:pic>
      <p:pic>
        <p:nvPicPr>
          <p:cNvPr id="27652" name="Picture 4" descr="C:\Users\Вероника\Desktop\Фестиваль Педагогических Идей 2017 (полный размер)\фестиваль\Фестиваль Лена 30.11.2017\DSC_0976.JPG"/>
          <p:cNvPicPr>
            <a:picLocks noChangeAspect="1" noChangeArrowheads="1"/>
          </p:cNvPicPr>
          <p:nvPr/>
        </p:nvPicPr>
        <p:blipFill>
          <a:blip r:embed="rId5" cstate="print"/>
          <a:srcRect l="8197"/>
          <a:stretch>
            <a:fillRect/>
          </a:stretch>
        </p:blipFill>
        <p:spPr bwMode="auto">
          <a:xfrm>
            <a:off x="4857752" y="714356"/>
            <a:ext cx="4000496" cy="2905124"/>
          </a:xfrm>
          <a:prstGeom prst="rect">
            <a:avLst/>
          </a:prstGeom>
          <a:noFill/>
        </p:spPr>
      </p:pic>
      <p:pic>
        <p:nvPicPr>
          <p:cNvPr id="27653" name="Picture 5" descr="C:\Users\Вероника\Desktop\Фестиваль Педагогических Идей 2017 (полный размер)\фестиваль\Фестиваль Лена 30.11.2017\DSC_0986.JPG"/>
          <p:cNvPicPr>
            <a:picLocks noChangeAspect="1" noChangeArrowheads="1"/>
          </p:cNvPicPr>
          <p:nvPr/>
        </p:nvPicPr>
        <p:blipFill>
          <a:blip r:embed="rId6" cstate="print"/>
          <a:srcRect l="10156" r="45312"/>
          <a:stretch>
            <a:fillRect/>
          </a:stretch>
        </p:blipFill>
        <p:spPr bwMode="auto">
          <a:xfrm>
            <a:off x="2714612" y="714356"/>
            <a:ext cx="1928826" cy="2887579"/>
          </a:xfrm>
          <a:prstGeom prst="rect">
            <a:avLst/>
          </a:prstGeom>
          <a:noFill/>
        </p:spPr>
      </p:pic>
      <p:sp>
        <p:nvSpPr>
          <p:cNvPr id="11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555776" y="56177"/>
            <a:ext cx="6336704" cy="70852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Выражаем благодарность Министерству образования Московской области за поддержку в конкурсе «Фонда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президентских грантов»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25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224" y="284672"/>
            <a:ext cx="7105404" cy="1972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Конкурс «Открытие»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молодых педагогов дошкольных образовательных организаций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их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наставников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2132856"/>
            <a:ext cx="3118425" cy="1426873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Девиз: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«Кто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постигает новое, лелея старое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тот может быть педагогом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492896"/>
            <a:ext cx="2133633" cy="2232279"/>
          </a:xfrm>
          <a:prstGeom prst="rect">
            <a:avLst/>
          </a:prstGeom>
        </p:spPr>
      </p:pic>
      <p:pic>
        <p:nvPicPr>
          <p:cNvPr id="1027" name="Picture 3" descr="C:\Users\user\Desktop\АССОЦИАЦИЯ\ФОТО ЛОГОТИП фото на удостоверения\ассоциация педагогов.png"/>
          <p:cNvPicPr>
            <a:picLocks noChangeAspect="1" noChangeArrowheads="1"/>
          </p:cNvPicPr>
          <p:nvPr/>
        </p:nvPicPr>
        <p:blipFill>
          <a:blip r:embed="rId4" cstate="print"/>
          <a:srcRect l="15688" t="17311" r="21923" b="20120"/>
          <a:stretch>
            <a:fillRect/>
          </a:stretch>
        </p:blipFill>
        <p:spPr bwMode="auto">
          <a:xfrm>
            <a:off x="7662413" y="184497"/>
            <a:ext cx="1371600" cy="1372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25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9125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9"/>
            <a:ext cx="7072330" cy="13824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Площадка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обмена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опытом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АССОЦИАЦИЯ\РАБОТА АССОЦИАЦИИ 2017\ОТКРЫТИЕ 2017\ОТКРЫТИЕ 20.03.2017 фото\IMG_0783.JPG"/>
          <p:cNvPicPr>
            <a:picLocks noChangeAspect="1" noChangeArrowheads="1"/>
          </p:cNvPicPr>
          <p:nvPr/>
        </p:nvPicPr>
        <p:blipFill>
          <a:blip r:embed="rId3" cstate="print"/>
          <a:srcRect l="12101" t="12364"/>
          <a:stretch>
            <a:fillRect/>
          </a:stretch>
        </p:blipFill>
        <p:spPr bwMode="auto">
          <a:xfrm>
            <a:off x="118241" y="2852937"/>
            <a:ext cx="2947143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user\Desktop\АССОЦИАЦИЯ\РАБОТА АССОЦИАЦИИ 2017\ОТКРЫТИЕ 2017\ОТКРЫТИЕ 20.03.2017 фото\IMG_0799.JPG"/>
          <p:cNvPicPr>
            <a:picLocks noChangeAspect="1" noChangeArrowheads="1"/>
          </p:cNvPicPr>
          <p:nvPr/>
        </p:nvPicPr>
        <p:blipFill>
          <a:blip r:embed="rId4" cstate="print"/>
          <a:srcRect l="28903" t="25216"/>
          <a:stretch>
            <a:fillRect/>
          </a:stretch>
        </p:blipFill>
        <p:spPr bwMode="auto">
          <a:xfrm>
            <a:off x="6180082" y="2780928"/>
            <a:ext cx="2869325" cy="2518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user\Desktop\АССОЦИАЦИЯ\РАБОТА АССОЦИАЦИИ 2017\ОТКРЫТИЕ 2017\ОТКРЫТИЕ 20.03.2017 фото\IMG_0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437112"/>
            <a:ext cx="2734332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188640"/>
            <a:ext cx="1658903" cy="16466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35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259" y="1"/>
            <a:ext cx="9191259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2852936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первом туре конкурса приняли участие 24 молодых педагога из разных муниципальных образований Подмосковья. </a:t>
            </a: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испытаний заочного тура были определены 10 финалистов.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215661"/>
            <a:ext cx="7668344" cy="1773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Конкурс «Открытие» 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для молодых педагогов дошкольных образовательных организаций  и их наставников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7070" cy="158363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2060848"/>
            <a:ext cx="8208912" cy="792088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</a:rPr>
              <a:t>Приняли участие – 24 молодых педагога,  созданы 24 интернет – ресурса,  представлены 24 проекта, проведено 10 мастер-классов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АССОЦИАЦИЯ\РАБОТА АССОЦИАЦИИ 2017\ОТКРЫТИЕ 2017\ОТКРЫТИЕ 20.03.2017 фото\IMG_0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124" y="4056993"/>
            <a:ext cx="2755025" cy="24489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user\Desktop\АССОЦИАЦИЯ\РАБОТА АССОЦИАЦИИ 2017\ОТКРЫТИЕ 2017\ОТКРЫТИЕ 20.03.2017 фото\IMG_0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5408" y="4053491"/>
            <a:ext cx="2946752" cy="2481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user\Desktop\АССОЦИАЦИЯ\РАБОТА АССОЦИАЦИИ 2017\ОТКРЫТИЕ 2017\ОТКРЫТИЕ 20.03.2017 фото\IMG_0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05064"/>
            <a:ext cx="2736304" cy="2493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5988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259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3421" y="233330"/>
            <a:ext cx="7206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20 марта 2017 года </a:t>
            </a:r>
          </a:p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«Мастер- класс»,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презентация инновационного проекта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«Моя инициатива в дошкольном образовании».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188640"/>
            <a:ext cx="1650316" cy="1584176"/>
          </a:xfrm>
          <a:prstGeom prst="rect">
            <a:avLst/>
          </a:prstGeom>
        </p:spPr>
      </p:pic>
      <p:pic>
        <p:nvPicPr>
          <p:cNvPr id="35842" name="Picture 2" descr="D:\АССОЦИАЦИЯ\РАБОТА АССОЦИАЦИИ 2017\ОТКРЫТИЕ 2017\ОТКРЫТИЕ 20.03.2017 фото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564904"/>
            <a:ext cx="7272808" cy="4097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00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259" cy="6857999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67868"/>
            <a:ext cx="4032448" cy="4218166"/>
          </a:xfrm>
        </p:spPr>
      </p:pic>
      <p:sp>
        <p:nvSpPr>
          <p:cNvPr id="5" name="Прямоугольник 4"/>
          <p:cNvSpPr/>
          <p:nvPr/>
        </p:nvSpPr>
        <p:spPr>
          <a:xfrm>
            <a:off x="173421" y="233330"/>
            <a:ext cx="7206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20 марта 2017 года </a:t>
            </a:r>
          </a:p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«Мастер- класс»,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презентация инновационного проекта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«Моя инициатива в дошкольном образовании».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188640"/>
            <a:ext cx="1650316" cy="1584176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176464" cy="42503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00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259" cy="685799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3421" y="233330"/>
            <a:ext cx="7206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20 марта 2017 года </a:t>
            </a:r>
          </a:p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«Мастер- класс»,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презентация инновационного проекта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«Моя инициатива в дошкольном образовании».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188640"/>
            <a:ext cx="1650316" cy="1584176"/>
          </a:xfrm>
          <a:prstGeom prst="rect">
            <a:avLst/>
          </a:prstGeom>
        </p:spPr>
      </p:pic>
      <p:pic>
        <p:nvPicPr>
          <p:cNvPr id="36866" name="Picture 2" descr="D:\АССОЦИАЦИЯ\РАБОТА АССОЦИАЦИИ 2017\ОТКРЫТИЕ 2017\ОТКРЫТИЕ 20.03.2017 фото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64904"/>
            <a:ext cx="7228217" cy="407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00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25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925425" cy="4931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Итоги конкурса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«Открытие-2017»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620688"/>
            <a:ext cx="8640960" cy="397291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 –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Бокатуева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Виктория Вячеславовна,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МБДОУ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детского сада компенсирующего вида № 40 «Солнышко» г. Коломна.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Халяпина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Ольга Михайловна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 –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Корнийцова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Зарина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Арсеновна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музыкальный руководитель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МБДОУ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детского сада комбинированного вида № 8 «Василек» г. Ногинск.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Шевякова Наталья Николаевна)</a:t>
            </a:r>
          </a:p>
          <a:p>
            <a:pPr algn="just">
              <a:buNone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Ларина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Анна Михайловна,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МДОУ детский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сад № 45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общеразвивающегого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вида г. Орехово-Зуево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Киян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Елена Борисовна)</a:t>
            </a:r>
          </a:p>
          <a:p>
            <a:pPr algn="just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 –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Хожайнова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Алина Валентиновна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учитель-логопед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Детский сад № 17 комбинированного вида г. Электросталь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Кулюкина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Ирина Петровна)</a:t>
            </a:r>
          </a:p>
          <a:p>
            <a:pPr algn="just">
              <a:buNone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   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Дрыгина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Любовь Владимировна,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педагог-психолог 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детский сад № 25 «Сказка» г. Балашиха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Есакова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Галина Владимировна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0381" y="4071941"/>
            <a:ext cx="2720379" cy="28130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91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Егорьевск, ДОУ 5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Вероника\Desktop\Фестиваль Педагогических Идей 2017 (полный размер)\vladimirbelov.com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952857"/>
            <a:ext cx="4000528" cy="2667019"/>
          </a:xfrm>
          <a:prstGeom prst="rect">
            <a:avLst/>
          </a:prstGeom>
          <a:noFill/>
        </p:spPr>
      </p:pic>
      <p:pic>
        <p:nvPicPr>
          <p:cNvPr id="3077" name="Picture 5" descr="C:\Users\Вероника\Desktop\Фестиваль Педагогических Идей 2017 (полный размер)\vladimirbelov.com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929198"/>
            <a:ext cx="2500298" cy="1666865"/>
          </a:xfrm>
          <a:prstGeom prst="rect">
            <a:avLst/>
          </a:prstGeom>
          <a:noFill/>
        </p:spPr>
      </p:pic>
      <p:pic>
        <p:nvPicPr>
          <p:cNvPr id="3079" name="Picture 7" descr="C:\Users\Вероника\Desktop\Фестиваль Педагогических Идей 2017 (полный размер)\vladimirbelov.com-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214422"/>
            <a:ext cx="2428860" cy="1619240"/>
          </a:xfrm>
          <a:prstGeom prst="rect">
            <a:avLst/>
          </a:prstGeom>
          <a:noFill/>
        </p:spPr>
      </p:pic>
      <p:pic>
        <p:nvPicPr>
          <p:cNvPr id="3080" name="Picture 8" descr="C:\Users\Вероника\Desktop\Фестиваль Педагогических Идей 2017 (полный размер)\vladimirbelov.com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000372"/>
            <a:ext cx="2500330" cy="1619240"/>
          </a:xfrm>
          <a:prstGeom prst="rect">
            <a:avLst/>
          </a:prstGeom>
          <a:noFill/>
        </p:spPr>
      </p:pic>
      <p:pic>
        <p:nvPicPr>
          <p:cNvPr id="3081" name="Picture 9" descr="C:\Users\Вероника\Desktop\Фестиваль Педагогических Идей 2017 (полный размер)\фестиваль\DSC_07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1214401"/>
            <a:ext cx="3929090" cy="26193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75856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Ассоциация народных  художественных промыслов России презентация проектов </a:t>
            </a:r>
          </a:p>
          <a:p>
            <a:pPr algn="ctr"/>
            <a:r>
              <a:rPr lang="ru-RU" dirty="0" smtClean="0"/>
              <a:t>по народному творчеству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428604"/>
            <a:ext cx="6264696" cy="55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G:\фестиваль педагогических идей 2017\фестиваль БЕЛОВ\vladimirbelov.com-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6696744" cy="4464496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948264" cy="86409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Награждение наставников молодых педагогов регионального конкурса «Открытие-2017»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Вика\Desktop\18296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59" y="0"/>
            <a:ext cx="2447791" cy="2420888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851920" y="332656"/>
            <a:ext cx="4572032" cy="107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Региональная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78" name="Picture 2" descr="C:\Users\Вика\Desktop\IMG_9435.JPG"/>
          <p:cNvPicPr>
            <a:picLocks noChangeAspect="1" noChangeArrowheads="1"/>
          </p:cNvPicPr>
          <p:nvPr/>
        </p:nvPicPr>
        <p:blipFill>
          <a:blip r:embed="rId4" cstate="print"/>
          <a:srcRect t="31429" b="5714"/>
          <a:stretch>
            <a:fillRect/>
          </a:stretch>
        </p:blipFill>
        <p:spPr bwMode="auto">
          <a:xfrm>
            <a:off x="2555776" y="2636912"/>
            <a:ext cx="3168352" cy="1854440"/>
          </a:xfrm>
          <a:prstGeom prst="rect">
            <a:avLst/>
          </a:prstGeom>
          <a:noFill/>
        </p:spPr>
      </p:pic>
      <p:pic>
        <p:nvPicPr>
          <p:cNvPr id="24579" name="Picture 3" descr="C:\Users\Вика\Desktop\IMG_6218.JPG"/>
          <p:cNvPicPr>
            <a:picLocks noChangeAspect="1" noChangeArrowheads="1"/>
          </p:cNvPicPr>
          <p:nvPr/>
        </p:nvPicPr>
        <p:blipFill>
          <a:blip r:embed="rId5" cstate="print"/>
          <a:srcRect l="11196" t="26234"/>
          <a:stretch>
            <a:fillRect/>
          </a:stretch>
        </p:blipFill>
        <p:spPr bwMode="auto">
          <a:xfrm>
            <a:off x="2555776" y="4653136"/>
            <a:ext cx="3215788" cy="2003412"/>
          </a:xfrm>
          <a:prstGeom prst="rect">
            <a:avLst/>
          </a:prstGeom>
          <a:noFill/>
        </p:spPr>
      </p:pic>
      <p:pic>
        <p:nvPicPr>
          <p:cNvPr id="24580" name="Picture 4" descr="C:\Users\Вика\Desktop\флешмоб сохраним лес 2.jpg"/>
          <p:cNvPicPr>
            <a:picLocks noChangeAspect="1" noChangeArrowheads="1"/>
          </p:cNvPicPr>
          <p:nvPr/>
        </p:nvPicPr>
        <p:blipFill>
          <a:blip r:embed="rId6" cstate="print"/>
          <a:srcRect l="7127" r="6906"/>
          <a:stretch>
            <a:fillRect/>
          </a:stretch>
        </p:blipFill>
        <p:spPr bwMode="auto">
          <a:xfrm>
            <a:off x="5868144" y="4653136"/>
            <a:ext cx="3096344" cy="202599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940152" y="2636912"/>
            <a:ext cx="3203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 Региональной предметной неделе приняли участие более 250 педагогов из 30 муниципальных районов Московской области, 137 дошкольных образовательных организации Московской области.</a:t>
            </a:r>
            <a:endParaRPr lang="ru-RU" sz="1400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7715272" y="260648"/>
            <a:ext cx="1428728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Март 2017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Вика\Desktop\18296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0"/>
            <a:ext cx="2071132" cy="2048369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4427984" y="332656"/>
            <a:ext cx="3786214" cy="107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Региональная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483768" y="1810463"/>
            <a:ext cx="648072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Модуль 1.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Открытые занятия воспитателей и специалистов ДОО Московской области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Экология Подмосковья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Художественные промыслы Подмосковья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Модуль 2.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Открытое мероприятие для детей, родителей и педагогов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Папа, мама, я – спортивная семья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sz="2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Художественные промыслы Подмосковья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Модуль 3.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Региональный конкурс мастер- классов в рамках  Региональной предметной недели.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7715272" y="260648"/>
            <a:ext cx="1428728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Март 2017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214546" y="260648"/>
            <a:ext cx="6929454" cy="1128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Награждение победителей региональной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предметной недели в номинации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«Художественные промыслы Подмосковья»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G:\фестиваль педагогических идей 2017\фестиваль БЕЛОВ\vladimirbelov.com-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1628800"/>
            <a:ext cx="6480721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user\Desktop\фестиваль БЕЛОВ\vladimirbelov.com-488.jpg"/>
          <p:cNvPicPr>
            <a:picLocks noChangeAspect="1" noChangeArrowheads="1"/>
          </p:cNvPicPr>
          <p:nvPr/>
        </p:nvPicPr>
        <p:blipFill>
          <a:blip r:embed="rId3" cstate="print"/>
          <a:srcRect l="5961" t="5299"/>
          <a:stretch>
            <a:fillRect/>
          </a:stretch>
        </p:blipFill>
        <p:spPr bwMode="auto">
          <a:xfrm>
            <a:off x="2627784" y="1340768"/>
            <a:ext cx="3408040" cy="5220072"/>
          </a:xfrm>
          <a:prstGeom prst="rect">
            <a:avLst/>
          </a:prstGeom>
          <a:noFill/>
        </p:spPr>
      </p:pic>
      <p:pic>
        <p:nvPicPr>
          <p:cNvPr id="3075" name="Picture 3" descr="C:\Users\user\Desktop\фестиваль БЕЛОВ\vladimirbelov.com-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388435"/>
            <a:ext cx="2664296" cy="1776197"/>
          </a:xfrm>
          <a:prstGeom prst="rect">
            <a:avLst/>
          </a:prstGeom>
          <a:noFill/>
        </p:spPr>
      </p:pic>
      <p:pic>
        <p:nvPicPr>
          <p:cNvPr id="3076" name="Picture 4" descr="C:\Users\user\Desktop\фестиваль БЕЛОВ\vladimirbelov.com-600.jpg"/>
          <p:cNvPicPr>
            <a:picLocks noChangeAspect="1" noChangeArrowheads="1"/>
          </p:cNvPicPr>
          <p:nvPr/>
        </p:nvPicPr>
        <p:blipFill>
          <a:blip r:embed="rId5" cstate="print"/>
          <a:srcRect l="21650" t="3932" r="27951" b="2751"/>
          <a:stretch>
            <a:fillRect/>
          </a:stretch>
        </p:blipFill>
        <p:spPr bwMode="auto">
          <a:xfrm>
            <a:off x="6228184" y="3236603"/>
            <a:ext cx="2664296" cy="328874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563888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На сцене лауреаты вокального конкурса «Лучшие голоса Подмосковья-2017» </a:t>
            </a:r>
            <a:endParaRPr lang="ru-RU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2" name="Picture 4" descr="http://itd2.mycdn.me/image?id=855335234955&amp;t=20&amp;plc=WEB&amp;tkn=*w7Wb93FlHpkcwq5e3aYW-_Ce6k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053472"/>
            <a:ext cx="6357982" cy="5804528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214546" y="0"/>
            <a:ext cx="692945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Победители региональной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предметной недели в номинации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214546" y="0"/>
            <a:ext cx="6929454" cy="126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Награждение победителей региональной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предметной недели в номинации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«Папа, мама я – спортивная семья»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C:\Users\user\Desktop\фестиваль БЕЛОВ\vladimirbelov.com-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84784"/>
            <a:ext cx="6156684" cy="41044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Вика\Desktop\2352198-vector-environmental-background-with-globe-and-copy-space.jpg"/>
          <p:cNvPicPr>
            <a:picLocks noChangeAspect="1" noChangeArrowheads="1"/>
          </p:cNvPicPr>
          <p:nvPr/>
        </p:nvPicPr>
        <p:blipFill>
          <a:blip r:embed="rId2" cstate="print"/>
          <a:srcRect r="22542"/>
          <a:stretch>
            <a:fillRect/>
          </a:stretch>
        </p:blipFill>
        <p:spPr bwMode="auto">
          <a:xfrm>
            <a:off x="2483768" y="-1"/>
            <a:ext cx="6660232" cy="644889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5714992"/>
            <a:ext cx="6643702" cy="11430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ПРОЕКТ 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«Экологическая азбука Подмосковья»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C:\Users\Вика\Desktop\ЭКО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645024"/>
            <a:ext cx="2627784" cy="2611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0"/>
            <a:ext cx="6643702" cy="9286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ПРОЕКТ 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«Экологическая азбука Подмосковья»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Вика\Desktop\18296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714356"/>
            <a:ext cx="2038630" cy="20162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00298" y="2714620"/>
            <a:ext cx="207170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Региональная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предметная неделя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4572000" y="2714620"/>
            <a:ext cx="2714644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Региональный конкурс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видеопроектов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Флешмобов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, фотографий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 descr="C:\Users\Вика\Desktop\image003_4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072330" y="1000108"/>
            <a:ext cx="1856433" cy="1656184"/>
          </a:xfrm>
          <a:prstGeom prst="rect">
            <a:avLst/>
          </a:prstGeom>
          <a:noFill/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7072298" y="2786058"/>
            <a:ext cx="207170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семинары-практикумы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627784" y="3573016"/>
            <a:ext cx="6248166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Региональные </a:t>
            </a:r>
          </a:p>
          <a:p>
            <a:pPr lvl="0" algn="ctr"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фестивали совместного творчества «родитель-ребенок- педагог»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40" descr="J:\фото\ПедИНСТ-баннер-с-ЛЮВ-24___295х195см-1шт-прессвол-Экологический-фестиваль.jpg"/>
          <p:cNvPicPr>
            <a:picLocks noChangeAspect="1" noChangeArrowheads="1"/>
          </p:cNvPicPr>
          <p:nvPr/>
        </p:nvPicPr>
        <p:blipFill>
          <a:blip r:embed="rId5" cstate="print"/>
          <a:srcRect r="-1" b="42847"/>
          <a:stretch>
            <a:fillRect/>
          </a:stretch>
        </p:blipFill>
        <p:spPr bwMode="auto">
          <a:xfrm>
            <a:off x="2843808" y="4149080"/>
            <a:ext cx="5929354" cy="2529858"/>
          </a:xfrm>
          <a:prstGeom prst="rect">
            <a:avLst/>
          </a:prstGeom>
          <a:noFill/>
        </p:spPr>
      </p:pic>
      <p:pic>
        <p:nvPicPr>
          <p:cNvPr id="17" name="Picture 4" descr="C:\Users\Вика\Desktop\logotip_akcii_1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000628" y="1000108"/>
            <a:ext cx="1671647" cy="1656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4" descr="C:\Users\Вика\Desktop\logotip_akcii_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55776" y="188640"/>
            <a:ext cx="1214446" cy="1203213"/>
          </a:xfrm>
          <a:prstGeom prst="rect">
            <a:avLst/>
          </a:prstGeom>
          <a:noFill/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7715272" y="0"/>
            <a:ext cx="1428728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апрель-июнь 2017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J:\фото\m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785926"/>
            <a:ext cx="2357454" cy="2357454"/>
          </a:xfrm>
          <a:prstGeom prst="rect">
            <a:avLst/>
          </a:prstGeom>
          <a:noFill/>
        </p:spPr>
      </p:pic>
      <p:pic>
        <p:nvPicPr>
          <p:cNvPr id="14" name="Picture 3" descr="C:\Users\Вика\Desktop\collage_photoc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785926"/>
            <a:ext cx="2214578" cy="2214578"/>
          </a:xfrm>
          <a:prstGeom prst="rect">
            <a:avLst/>
          </a:prstGeom>
          <a:noFill/>
        </p:spPr>
      </p:pic>
      <p:pic>
        <p:nvPicPr>
          <p:cNvPr id="15" name="Picture 2" descr="J:\фото\rebeno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500578"/>
            <a:ext cx="2357422" cy="2357422"/>
          </a:xfrm>
          <a:prstGeom prst="rect">
            <a:avLst/>
          </a:prstGeom>
          <a:noFill/>
        </p:spPr>
      </p:pic>
      <p:pic>
        <p:nvPicPr>
          <p:cNvPr id="16" name="Picture 2" descr="J:\фото\prirod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500546"/>
            <a:ext cx="2357454" cy="2357454"/>
          </a:xfrm>
          <a:prstGeom prst="rect">
            <a:avLst/>
          </a:prstGeom>
          <a:noFill/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3857620" y="214290"/>
            <a:ext cx="3929090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Фотоконкурс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«Сохрани это чудо!»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2928926" y="4143380"/>
            <a:ext cx="2571768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«Природа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Московской области»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357918" y="4071942"/>
            <a:ext cx="2786082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«Ребенок в согласии с природой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6429388" y="1357298"/>
            <a:ext cx="2500298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«Крик о помощи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2857488" y="1357298"/>
            <a:ext cx="2500330" cy="64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«Животный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мир Подмосковья»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Вероника\Desktop\Фестиваль Педагогических Идей 2017 (полный размер)\vladimirbelov.com-31.jpg"/>
          <p:cNvPicPr>
            <a:picLocks noChangeAspect="1" noChangeArrowheads="1"/>
          </p:cNvPicPr>
          <p:nvPr/>
        </p:nvPicPr>
        <p:blipFill>
          <a:blip r:embed="rId3" cstate="print"/>
          <a:srcRect l="8036" t="7143" r="6248" b="7141"/>
          <a:stretch>
            <a:fillRect/>
          </a:stretch>
        </p:blipFill>
        <p:spPr bwMode="auto">
          <a:xfrm>
            <a:off x="2357422" y="1071546"/>
            <a:ext cx="3714776" cy="5572164"/>
          </a:xfrm>
          <a:prstGeom prst="rect">
            <a:avLst/>
          </a:prstGeom>
          <a:noFill/>
        </p:spPr>
      </p:pic>
      <p:pic>
        <p:nvPicPr>
          <p:cNvPr id="4099" name="Picture 3" descr="C:\Users\Вероника\Desktop\Фестиваль Педагогических Идей 2017 (полный размер)\vladimirbelov.com-30.jpg"/>
          <p:cNvPicPr>
            <a:picLocks noChangeAspect="1" noChangeArrowheads="1"/>
          </p:cNvPicPr>
          <p:nvPr/>
        </p:nvPicPr>
        <p:blipFill>
          <a:blip r:embed="rId4" cstate="print"/>
          <a:srcRect l="12245" t="12245"/>
          <a:stretch>
            <a:fillRect/>
          </a:stretch>
        </p:blipFill>
        <p:spPr bwMode="auto">
          <a:xfrm>
            <a:off x="6286512" y="3000371"/>
            <a:ext cx="2643206" cy="1762137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28860" y="214290"/>
            <a:ext cx="6472254" cy="76643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МАСТЕР-КЛАСС «Роспись новогодней игрушки с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гуслицким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орнаментом» 	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100" name="Picture 4" descr="C:\Users\Вероника\Desktop\Фестиваль Педагогических Идей 2017 (полный размер)\vladimirbelov.com-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857760"/>
            <a:ext cx="2643206" cy="1762138"/>
          </a:xfrm>
          <a:prstGeom prst="rect">
            <a:avLst/>
          </a:prstGeom>
          <a:noFill/>
        </p:spPr>
      </p:pic>
      <p:pic>
        <p:nvPicPr>
          <p:cNvPr id="4101" name="Picture 5" descr="C:\Users\Вероника\Desktop\Фестиваль Педагогических Идей 2017 (полный размер)\vladimirbelov.com-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1071546"/>
            <a:ext cx="2643206" cy="1762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5" descr="C:\Users\Вика\Desktop\image003_4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483768" y="0"/>
            <a:ext cx="1500198" cy="1338375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857620" y="0"/>
            <a:ext cx="5286380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семинар-практикум педагогов дошкольных образовательных организаций -  «Проектная деятельность в ДОУ по экологическому воспитанию в рамках «Года Экологии»,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Наро-Фоминский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sd-mo.ru/images/image/narophominsk/narophomins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29407"/>
            <a:ext cx="5328592" cy="53285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5" descr="C:\Users\Вика\Desktop\image003_4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3298" r="9904"/>
          <a:stretch>
            <a:fillRect/>
          </a:stretch>
        </p:blipFill>
        <p:spPr bwMode="auto">
          <a:xfrm>
            <a:off x="2555776" y="0"/>
            <a:ext cx="1296144" cy="1505672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211960" y="0"/>
            <a:ext cx="4932040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практический семинар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«Краеведение как средство воспитания патриотизма и экологической культуры у дошкольников»,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Пущино. 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mocdo.ggtu.ru/images/pushci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9624" y="1412776"/>
            <a:ext cx="5445224" cy="5445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000496" y="0"/>
            <a:ext cx="5143504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экологический семинар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«Земля - наш общий дом» для педагогов и студентов педагогических специальностей образовательных организаций  Московской области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1" name="Picture 5" descr="http://mocdo.ggtu.ru/images/collage_photoca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75856" y="1205878"/>
            <a:ext cx="5652120" cy="5652122"/>
          </a:xfrm>
          <a:prstGeom prst="rect">
            <a:avLst/>
          </a:prstGeom>
          <a:noFill/>
        </p:spPr>
      </p:pic>
      <p:pic>
        <p:nvPicPr>
          <p:cNvPr id="14" name="Picture 5" descr="C:\Users\Вика\Desktop\image003_4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00298" y="1"/>
            <a:ext cx="1423630" cy="12700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995936" y="137537"/>
            <a:ext cx="5148064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совместного творчества педагогов, родителей и детей «Июнька» с представлением мастер-классов, флешмобов,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посвященных Году Экологии.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C:\Users\Вика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57400"/>
            <a:ext cx="5400600" cy="5400600"/>
          </a:xfrm>
          <a:prstGeom prst="rect">
            <a:avLst/>
          </a:prstGeom>
          <a:noFill/>
        </p:spPr>
      </p:pic>
      <p:pic>
        <p:nvPicPr>
          <p:cNvPr id="11" name="Picture 5" descr="C:\Users\Вика\Desktop\image003_4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00298" y="0"/>
            <a:ext cx="1500198" cy="1338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779912" y="260647"/>
            <a:ext cx="5364088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совместного творчества педагогов, родителей и детей «Июнька» с представлением мастер-классов,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флешмобов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посвященных Году Экологии.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Вика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268760"/>
            <a:ext cx="5364087" cy="5369270"/>
          </a:xfrm>
          <a:prstGeom prst="rect">
            <a:avLst/>
          </a:prstGeom>
          <a:noFill/>
        </p:spPr>
      </p:pic>
      <p:pic>
        <p:nvPicPr>
          <p:cNvPr id="11" name="Picture 5" descr="C:\Users\Вика\Desktop\image003_4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00298" y="0"/>
            <a:ext cx="1500198" cy="1338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5" descr="C:\Users\Вика\Desktop\image003_4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00298" y="0"/>
            <a:ext cx="1500198" cy="1338375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000496" y="91179"/>
            <a:ext cx="4819976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совместного творчества педагогов, родителей и детей «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Экомир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родного края» с представлением мастер-классов, флешмобов, посвященных  Году Экологии.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J:\фото\1х2м ИСПР.jpg"/>
          <p:cNvPicPr>
            <a:picLocks noChangeAspect="1" noChangeArrowheads="1"/>
          </p:cNvPicPr>
          <p:nvPr/>
        </p:nvPicPr>
        <p:blipFill>
          <a:blip r:embed="rId4" cstate="print"/>
          <a:srcRect l="4396" t="2077" r="5494" b="13264"/>
          <a:stretch>
            <a:fillRect/>
          </a:stretch>
        </p:blipFill>
        <p:spPr bwMode="auto">
          <a:xfrm>
            <a:off x="2555776" y="1412776"/>
            <a:ext cx="2530578" cy="5040560"/>
          </a:xfrm>
          <a:prstGeom prst="rect">
            <a:avLst/>
          </a:prstGeom>
          <a:noFill/>
        </p:spPr>
      </p:pic>
      <p:pic>
        <p:nvPicPr>
          <p:cNvPr id="1026" name="Picture 2" descr="C:\Users\user\Desktop\2.jpg"/>
          <p:cNvPicPr>
            <a:picLocks noChangeAspect="1" noChangeArrowheads="1"/>
          </p:cNvPicPr>
          <p:nvPr/>
        </p:nvPicPr>
        <p:blipFill>
          <a:blip r:embed="rId5" cstate="print"/>
          <a:srcRect b="33962"/>
          <a:stretch>
            <a:fillRect/>
          </a:stretch>
        </p:blipFill>
        <p:spPr bwMode="auto">
          <a:xfrm>
            <a:off x="5148063" y="1340768"/>
            <a:ext cx="3995937" cy="2664296"/>
          </a:xfrm>
          <a:prstGeom prst="rect">
            <a:avLst/>
          </a:prstGeom>
          <a:noFill/>
        </p:spPr>
      </p:pic>
      <p:pic>
        <p:nvPicPr>
          <p:cNvPr id="1027" name="Picture 3" descr="C:\Users\user\Desktop\DSC_0366.jpg"/>
          <p:cNvPicPr>
            <a:picLocks noChangeAspect="1" noChangeArrowheads="1"/>
          </p:cNvPicPr>
          <p:nvPr/>
        </p:nvPicPr>
        <p:blipFill>
          <a:blip r:embed="rId6" cstate="print"/>
          <a:srcRect l="9213" r="5564" b="25556"/>
          <a:stretch>
            <a:fillRect/>
          </a:stretch>
        </p:blipFill>
        <p:spPr bwMode="auto">
          <a:xfrm>
            <a:off x="5191140" y="4149080"/>
            <a:ext cx="3952860" cy="23042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00298" y="5214950"/>
            <a:ext cx="6643702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Users\user\Desktop\земля наш общий дом.jpg"/>
          <p:cNvPicPr/>
          <p:nvPr/>
        </p:nvPicPr>
        <p:blipFill>
          <a:blip r:embed="rId3" cstate="print"/>
          <a:srcRect l="6723" t="2198" r="8188" b="10110"/>
          <a:stretch>
            <a:fillRect/>
          </a:stretch>
        </p:blipFill>
        <p:spPr bwMode="auto">
          <a:xfrm>
            <a:off x="3737650" y="1988840"/>
            <a:ext cx="4549126" cy="458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83768" y="438634"/>
            <a:ext cx="6660232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627784" y="5549886"/>
            <a:ext cx="6286544" cy="1308114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ПОБЕДИТЕЛЬ — Экологический макет «Времена года»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Сунгурова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Анна Николаевна, Семенова Елена Николаевна педагоги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  бюджетного дошкольного образовательного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 Детского сада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вида № 50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Раменского района поселок имени Тельмана</a:t>
            </a:r>
          </a:p>
          <a:p>
            <a:endParaRPr lang="ru-RU" dirty="0"/>
          </a:p>
        </p:txBody>
      </p:sp>
      <p:pic>
        <p:nvPicPr>
          <p:cNvPr id="1026" name="Picture 2" descr="IMG_0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2900489" cy="1928826"/>
          </a:xfrm>
          <a:prstGeom prst="rect">
            <a:avLst/>
          </a:prstGeom>
          <a:noFill/>
        </p:spPr>
      </p:pic>
      <p:pic>
        <p:nvPicPr>
          <p:cNvPr id="1028" name="Picture 4" descr="IMG_0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412776"/>
            <a:ext cx="2893240" cy="1928826"/>
          </a:xfrm>
          <a:prstGeom prst="rect">
            <a:avLst/>
          </a:prstGeom>
          <a:noFill/>
        </p:spPr>
      </p:pic>
      <p:pic>
        <p:nvPicPr>
          <p:cNvPr id="1030" name="Picture 6" descr="IMG_0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501008"/>
            <a:ext cx="2928957" cy="1952638"/>
          </a:xfrm>
          <a:prstGeom prst="rect">
            <a:avLst/>
          </a:prstGeom>
          <a:noFill/>
        </p:spPr>
      </p:pic>
      <p:pic>
        <p:nvPicPr>
          <p:cNvPr id="1032" name="Picture 8" descr="IMG_0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501008"/>
            <a:ext cx="2893239" cy="1928826"/>
          </a:xfrm>
          <a:prstGeom prst="rect">
            <a:avLst/>
          </a:prstGeom>
          <a:noFill/>
        </p:spPr>
      </p:pic>
      <p:pic>
        <p:nvPicPr>
          <p:cNvPr id="10" name="Рисунок 9" descr="C:\Users\user\Desktop\земля наш общий дом.jpg"/>
          <p:cNvPicPr/>
          <p:nvPr/>
        </p:nvPicPr>
        <p:blipFill>
          <a:blip r:embed="rId7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2571736" y="5072074"/>
            <a:ext cx="6572264" cy="157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ЛАУРЕАТ 1 СТЕПЕНИ — Экологический макет  «Русская деревня»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Шулаева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Людмила Дмитриевна, </a:t>
            </a: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Теницкая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Марина Степановна,  воспитанник   Иванов Матвей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Муниципального бюджетного дошкольного образовательного учреждения детского сада № 9 «Синяя птица» комбинированного вида г.о.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Балашиха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410" name="Picture 2" descr="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96752"/>
            <a:ext cx="5058165" cy="3793624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429240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ЛАУРЕАТ 2 СТЕПЕНИ – Экологический макет «Хлеб-кормилец»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Грибкова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Марина Витальевна,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Апреликова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Мария Валерьевна педагоги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Муниципального дошкольного образовательного учреждения детского сада  комбинированного вида № 28 «Синяя птица»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Раменского муниципального   района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D:\АССОЦИАЦИЯ\РАБОТА АССОЦИАЦИИ 2018\ТАЛАНТЫ МОСКОВИИ 2017\Земля-наш общий дом\МДОУ 28 Раменсий м р\DSC_0985.JPG"/>
          <p:cNvPicPr>
            <a:picLocks noChangeAspect="1" noChangeArrowheads="1"/>
          </p:cNvPicPr>
          <p:nvPr/>
        </p:nvPicPr>
        <p:blipFill>
          <a:blip r:embed="rId3" cstate="print"/>
          <a:srcRect l="2889" r="20565"/>
          <a:stretch>
            <a:fillRect/>
          </a:stretch>
        </p:blipFill>
        <p:spPr bwMode="auto">
          <a:xfrm>
            <a:off x="2987824" y="1268760"/>
            <a:ext cx="5640626" cy="4150650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329378" cy="40466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МАСТЕР-КЛАСС «Сказочная Гжель»</a:t>
            </a:r>
            <a:r>
              <a:rPr lang="ru-RU" b="1" dirty="0" smtClean="0"/>
              <a:t>	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122" name="Picture 2" descr="C:\Users\Вероника\Desktop\Фестиваль Педагогических Идей 2017 (полный размер)\фестиваль\DSC_0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928670"/>
            <a:ext cx="2571768" cy="1714512"/>
          </a:xfrm>
          <a:prstGeom prst="rect">
            <a:avLst/>
          </a:prstGeom>
          <a:noFill/>
        </p:spPr>
      </p:pic>
      <p:pic>
        <p:nvPicPr>
          <p:cNvPr id="5123" name="Picture 3" descr="C:\Users\Вероника\Desktop\Фестиваль Педагогических Идей 2017 (полный размер)\vladimirbelov.com-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857232"/>
            <a:ext cx="3810027" cy="5715040"/>
          </a:xfrm>
          <a:prstGeom prst="rect">
            <a:avLst/>
          </a:prstGeom>
          <a:noFill/>
        </p:spPr>
      </p:pic>
      <p:pic>
        <p:nvPicPr>
          <p:cNvPr id="5124" name="Picture 4" descr="C:\Users\Вероника\Desktop\Фестиваль Педагогических Идей 2017 (полный размер)\vladimirbelov.com-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2857496"/>
            <a:ext cx="2571768" cy="1714512"/>
          </a:xfrm>
          <a:prstGeom prst="rect">
            <a:avLst/>
          </a:prstGeom>
          <a:noFill/>
        </p:spPr>
      </p:pic>
      <p:pic>
        <p:nvPicPr>
          <p:cNvPr id="5125" name="Picture 5" descr="C:\Users\Вероника\Desktop\Фестиваль Педагогических Идей 2017 (полный размер)\vladimirbelov.com-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857760"/>
            <a:ext cx="2571768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429264"/>
            <a:ext cx="6500858" cy="1428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ЛАУРЕАТ 3 СТЕПЕНИ –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Экологический макет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«Аллея семьи, любви и детства»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педагогов  муниципального дошкольного образовательного учреждения «Центр развития ребенка – детский сад № 47»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г.о. Электросталь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2" name="Picture 2" descr="https://s115i.storage.yandex.net/rdisk/6e52c5ec53fd9b8008eb4c2d95c98cd1b9d8d9aada7a5734761253882753ffb8/5a1213e8/jOx4V7n9REfWQUP1RxcVK4pJIXU8iVRUIkXj4K5Ii05tYQVcXh4kahlB0iF6qB1VqLyJsNQ0XJLvdCZZHk0ibA==?uid=0&amp;filename=IMG_2505.JPG&amp;disposition=inline&amp;hash=&amp;limit=0&amp;content_type=image%2Fjpeg&amp;fsize=6846943&amp;hid=a621538565e9a66b84bd3f84164319a0&amp;media_type=image&amp;tknv=v2&amp;etag=512adfa9411a68267b455478c8710641&amp;rtoken=aOfsjSxIQSwq&amp;force_default=no&amp;ycrid=na-8bd4f4f4ffc0737de16a29f5cf17ea15-downloader17e&amp;ts=55e5e583eca00&amp;s=25dec6576a74ae010f4f08449385b7ace3ac68d6f4f53b57c9ffe312b80431c2&amp;pb=U2FsdGVkX196Xwc0n0P9QoxQDHIExMONylXL-zRQ7Cj8DbgNFUucu-7KnwLPC15mpJ_f-dVigg8JonfbbiXhQjew7iz2zC5KOjiPTVtP9Wg="/>
          <p:cNvPicPr>
            <a:picLocks noChangeAspect="1" noChangeArrowheads="1"/>
          </p:cNvPicPr>
          <p:nvPr/>
        </p:nvPicPr>
        <p:blipFill>
          <a:blip r:embed="rId3" cstate="print"/>
          <a:srcRect t="21875" r="2083"/>
          <a:stretch>
            <a:fillRect/>
          </a:stretch>
        </p:blipFill>
        <p:spPr bwMode="auto">
          <a:xfrm>
            <a:off x="2627784" y="1772816"/>
            <a:ext cx="6286544" cy="3343906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429240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ПОБЕДИТЕЛЬ -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«Место отдохновения»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Кустова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Вера Ивановна,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педагог муниципального дошкольного  образовательного учреждения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«Центр развития ребенка – детский сад № 4»  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D:\АССОЦИАЦИЯ\РАБОТА АССОЦИАЦИИ 2018\ТАЛАНТЫ МОСКОВИИ 2017\Земля-наш общий дом\МДОУ 4 Электросталь\Заявка Флорариум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96752"/>
            <a:ext cx="4824536" cy="4238029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264704"/>
            <a:ext cx="6500858" cy="1593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ЛАУРЕАТ 1 СТЕПЕНИ –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«В ожидании урожая»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Вицина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Марина Сергеевна, воспитатель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Кирьякова Наталия Александровна -  мама,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Кирьяковы Артем и  Александра, воспитанники ДОУ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МАДОУ детский сад общеразвивающего вида № 19  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Цветик-Семицветик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»  г.о. Домодедово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8" name="Picture 4" descr="IMG_4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00808"/>
            <a:ext cx="5357743" cy="3573615"/>
          </a:xfrm>
          <a:prstGeom prst="rect">
            <a:avLst/>
          </a:prstGeom>
          <a:noFill/>
        </p:spPr>
      </p:pic>
      <p:pic>
        <p:nvPicPr>
          <p:cNvPr id="31746" name="Picture 2" descr="IMG_4337.JPG"/>
          <p:cNvPicPr>
            <a:picLocks noChangeAspect="1" noChangeArrowheads="1"/>
          </p:cNvPicPr>
          <p:nvPr/>
        </p:nvPicPr>
        <p:blipFill>
          <a:blip r:embed="rId4" cstate="print"/>
          <a:srcRect l="5132" t="7695" r="9327"/>
          <a:stretch>
            <a:fillRect/>
          </a:stretch>
        </p:blipFill>
        <p:spPr bwMode="auto">
          <a:xfrm>
            <a:off x="6942660" y="1196752"/>
            <a:ext cx="2201340" cy="1584406"/>
          </a:xfrm>
          <a:prstGeom prst="rect">
            <a:avLst/>
          </a:prstGeom>
          <a:noFill/>
        </p:spPr>
      </p:pic>
      <p:pic>
        <p:nvPicPr>
          <p:cNvPr id="6" name="Рисунок 5" descr="C:\Users\user\Desktop\земля наш общий дом.jpg"/>
          <p:cNvPicPr/>
          <p:nvPr/>
        </p:nvPicPr>
        <p:blipFill>
          <a:blip r:embed="rId5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214950"/>
            <a:ext cx="6500858" cy="1643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/>
              <a:t>ЛАУРЕАТ 2 СТЕПЕНИ – </a:t>
            </a:r>
            <a:r>
              <a:rPr lang="ru-RU" sz="1600" b="1" dirty="0" err="1" smtClean="0"/>
              <a:t>Флорариум</a:t>
            </a:r>
            <a:r>
              <a:rPr lang="ru-RU" sz="1600" b="1" dirty="0" smtClean="0"/>
              <a:t> «Дикие животные»</a:t>
            </a:r>
            <a:endParaRPr lang="ru-RU" sz="1600" dirty="0" smtClean="0"/>
          </a:p>
          <a:p>
            <a:pPr algn="ctr"/>
            <a:r>
              <a:rPr lang="ru-RU" sz="1600" dirty="0" smtClean="0"/>
              <a:t>Мазалова Екатерина Николаевна, </a:t>
            </a:r>
          </a:p>
          <a:p>
            <a:pPr algn="ctr"/>
            <a:r>
              <a:rPr lang="ru-RU" sz="1600" dirty="0" smtClean="0"/>
              <a:t>воспитатель Муниципального бюджетного дошкольного образовательного учреждения Центра развития ребенка – детский сад № 1 «Муравейник»</a:t>
            </a:r>
          </a:p>
          <a:p>
            <a:pPr algn="ctr"/>
            <a:r>
              <a:rPr lang="ru-RU" sz="1600" dirty="0" smtClean="0"/>
              <a:t> г.о. Коломна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20898" t="16520" r="25696" b="23595"/>
          <a:stretch>
            <a:fillRect/>
          </a:stretch>
        </p:blipFill>
        <p:spPr bwMode="auto">
          <a:xfrm>
            <a:off x="2555776" y="1196752"/>
            <a:ext cx="6345665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429240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ЛАУРЕАТЫ 3 СТЕПЕНИ — 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«Кораблик в будущее»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Ширкова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Светлана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Радисовна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педагог муниципального дошкольного образовательного учреждения «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Центр развития ребенка — детский сад № 65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18" name="Picture 2" descr="Shirkova.jpg"/>
          <p:cNvPicPr>
            <a:picLocks noChangeAspect="1" noChangeArrowheads="1"/>
          </p:cNvPicPr>
          <p:nvPr/>
        </p:nvPicPr>
        <p:blipFill>
          <a:blip r:embed="rId4" cstate="print"/>
          <a:srcRect l="50500" t="1861" r="750" b="6947"/>
          <a:stretch>
            <a:fillRect/>
          </a:stretch>
        </p:blipFill>
        <p:spPr bwMode="auto">
          <a:xfrm>
            <a:off x="2987824" y="1124744"/>
            <a:ext cx="5635728" cy="4248472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5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00298" y="5500678"/>
            <a:ext cx="6643702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ЛАУРЕАТЫ 3 СТЕПЕНИ —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«Удивительный остров»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Панченко Людмила Александровна, Сорокоумова Татьяна Юрьевна — педагоги Муниципального дошкольного образовательного  учреждения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«Детский сад № 56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общеразвивающего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вида»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 descr="mp-8uY5rL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24744"/>
            <a:ext cx="3301965" cy="4402620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429240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ПОБЕДИТЕЛЬ – Мини-сад «Оазис в пустыне»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Базанова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Анна Владимировна, инструктор по физической культуре Муниципального дошкольного образовательного учреждения детского сада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общеразвивающего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вида № 15 «Ёлочка»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г. Егорьевск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68760"/>
            <a:ext cx="3223830" cy="413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01008"/>
            <a:ext cx="296584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499" b="18656"/>
          <a:stretch>
            <a:fillRect/>
          </a:stretch>
        </p:blipFill>
        <p:spPr>
          <a:xfrm>
            <a:off x="5908297" y="1340768"/>
            <a:ext cx="298418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земля наш общий дом.jpg"/>
          <p:cNvPicPr/>
          <p:nvPr/>
        </p:nvPicPr>
        <p:blipFill>
          <a:blip r:embed="rId6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429240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 1 СТЕПЕНИ –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Мини-сад «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Дюймовочка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Баулькина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Марина Станиславовна,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воспитатель Муниципального автономного дошкольного образовательного учреждения детского сада № 11 «Колокольчик»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г.о. Реутов</a:t>
            </a: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http://madou11reutov.ru/d/842122/d/img_3209_0.jpg"/>
          <p:cNvPicPr>
            <a:picLocks noChangeAspect="1" noChangeArrowheads="1"/>
          </p:cNvPicPr>
          <p:nvPr/>
        </p:nvPicPr>
        <p:blipFill>
          <a:blip r:embed="rId3" cstate="print"/>
          <a:srcRect b="14516"/>
          <a:stretch>
            <a:fillRect/>
          </a:stretch>
        </p:blipFill>
        <p:spPr bwMode="auto">
          <a:xfrm>
            <a:off x="3923928" y="1196752"/>
            <a:ext cx="3600400" cy="4103681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214950"/>
            <a:ext cx="6500858" cy="1643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 2 СТЕПЕНИ –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Мини-сад «Сказочный парк»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Батяева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Румия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Фасхаддиновна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Матросова Елена Вячеславовна, </a:t>
            </a: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Бутурля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Наталья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Марьяновна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– педагоги, Александрова Анастасия  Александровна —родитель МУНИЦИПАЛЬНОГО ДОШКОЛЬНОГО ОБРАЗОВАТЕЛЬНОГО УЧРЕЖДЕНИЯ детского сада № 20 комбинированного вида г.о. Орехово-Зуево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38" name="Picture 2" descr="IMG_0484-11-10-17-06-49-1.JPG"/>
          <p:cNvPicPr>
            <a:picLocks noChangeAspect="1" noChangeArrowheads="1"/>
          </p:cNvPicPr>
          <p:nvPr/>
        </p:nvPicPr>
        <p:blipFill>
          <a:blip r:embed="rId3" cstate="print"/>
          <a:srcRect r="1333" b="8000"/>
          <a:stretch>
            <a:fillRect/>
          </a:stretch>
        </p:blipFill>
        <p:spPr bwMode="auto">
          <a:xfrm>
            <a:off x="4211960" y="1124744"/>
            <a:ext cx="3260702" cy="4053845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429240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  3 СТЕПЕНИ –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Мини-сад «Время верить в чудеса»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Кузнецова Галина Александровна,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педагог Муниципального дошкольного  образовательного учреждения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«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Детский сад № 63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общеразвивающего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 вида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IMG_6476.JPG"/>
          <p:cNvPicPr>
            <a:picLocks noChangeAspect="1" noChangeArrowheads="1"/>
          </p:cNvPicPr>
          <p:nvPr/>
        </p:nvPicPr>
        <p:blipFill>
          <a:blip r:embed="rId4" cstate="print"/>
          <a:srcRect l="5233" r="16278"/>
          <a:stretch>
            <a:fillRect/>
          </a:stretch>
        </p:blipFill>
        <p:spPr bwMode="auto">
          <a:xfrm>
            <a:off x="2699792" y="1268760"/>
            <a:ext cx="4091518" cy="3909642"/>
          </a:xfrm>
          <a:prstGeom prst="rect">
            <a:avLst/>
          </a:prstGeom>
          <a:noFill/>
        </p:spPr>
      </p:pic>
      <p:pic>
        <p:nvPicPr>
          <p:cNvPr id="6" name="Picture 2" descr="IMG_64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268760"/>
            <a:ext cx="2898797" cy="3888432"/>
          </a:xfrm>
          <a:prstGeom prst="rect">
            <a:avLst/>
          </a:prstGeom>
          <a:noFill/>
        </p:spPr>
      </p:pic>
      <p:pic>
        <p:nvPicPr>
          <p:cNvPr id="7" name="Рисунок 6" descr="C:\Users\user\Desktop\земля наш общий дом.jpg"/>
          <p:cNvPicPr/>
          <p:nvPr/>
        </p:nvPicPr>
        <p:blipFill>
          <a:blip r:embed="rId6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Ногинск </a:t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ДОУ  8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Вероника\Desktop\Фестиваль Педагогических Идей 2017 (полный размер)\vladimirbelov.com-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857232"/>
            <a:ext cx="2643206" cy="1762138"/>
          </a:xfrm>
          <a:prstGeom prst="rect">
            <a:avLst/>
          </a:prstGeom>
          <a:noFill/>
        </p:spPr>
      </p:pic>
      <p:pic>
        <p:nvPicPr>
          <p:cNvPr id="6148" name="Picture 4" descr="C:\Users\Вероника\Desktop\Фестиваль Педагогических Идей 2017 (полный размер)\vladimirbelov.com-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786058"/>
            <a:ext cx="2643174" cy="1762116"/>
          </a:xfrm>
          <a:prstGeom prst="rect">
            <a:avLst/>
          </a:prstGeom>
          <a:noFill/>
        </p:spPr>
      </p:pic>
      <p:pic>
        <p:nvPicPr>
          <p:cNvPr id="6149" name="Picture 5" descr="C:\Users\Вероника\Desktop\Фестиваль Педагогических Идей 2017 (полный размер)\фестиваль\Фестиваль Лена 30.11.2017\DSC_0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714884"/>
            <a:ext cx="2643207" cy="1762138"/>
          </a:xfrm>
          <a:prstGeom prst="rect">
            <a:avLst/>
          </a:prstGeom>
          <a:noFill/>
        </p:spPr>
      </p:pic>
      <p:pic>
        <p:nvPicPr>
          <p:cNvPr id="6150" name="Picture 6" descr="C:\Users\Вероника\Desktop\Фестиваль Педагогических Идей 2017 (полный размер)\vladimirbelov.com-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857232"/>
            <a:ext cx="3762380" cy="56435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11760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МАСТЕР-КЛАСС «Народный календарь»</a:t>
            </a:r>
            <a:endParaRPr lang="ru-RU" i="1" dirty="0" smtClean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483768" y="188640"/>
            <a:ext cx="6660232" cy="1296144"/>
          </a:xfrm>
        </p:spPr>
        <p:txBody>
          <a:bodyPr>
            <a:normAutofit lnSpcReduction="1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Награждение победителей и лауреатов регионального конкурса экологических макетов,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«ЗЕМЛЯ  -  НАШ ОБЩИЙ ДОМ»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Users\user\Desktop\фестиваль БЕЛОВ\vladimirbelov.com-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3" y="1556792"/>
            <a:ext cx="6264697" cy="41764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user\Desktop\фестиваль БЕЛОВ\vladimirbelov.com-666.jpg"/>
          <p:cNvPicPr>
            <a:picLocks noChangeAspect="1" noChangeArrowheads="1"/>
          </p:cNvPicPr>
          <p:nvPr/>
        </p:nvPicPr>
        <p:blipFill>
          <a:blip r:embed="rId3" cstate="print"/>
          <a:srcRect l="6743" r="5603"/>
          <a:stretch>
            <a:fillRect/>
          </a:stretch>
        </p:blipFill>
        <p:spPr bwMode="auto">
          <a:xfrm>
            <a:off x="2555776" y="2545634"/>
            <a:ext cx="1296144" cy="985800"/>
          </a:xfrm>
          <a:prstGeom prst="rect">
            <a:avLst/>
          </a:prstGeom>
          <a:noFill/>
        </p:spPr>
      </p:pic>
      <p:pic>
        <p:nvPicPr>
          <p:cNvPr id="8195" name="Picture 3" descr="C:\Users\user\Desktop\фестиваль БЕЛОВ\vladimirbelov.com-6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717032"/>
            <a:ext cx="3132348" cy="2088232"/>
          </a:xfrm>
          <a:prstGeom prst="rect">
            <a:avLst/>
          </a:prstGeom>
          <a:noFill/>
        </p:spPr>
      </p:pic>
      <p:pic>
        <p:nvPicPr>
          <p:cNvPr id="8196" name="Picture 4" descr="F:\Фестиваль Лена 30.11.2017\DSC_0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717032"/>
            <a:ext cx="3132348" cy="2088232"/>
          </a:xfrm>
          <a:prstGeom prst="rect">
            <a:avLst/>
          </a:prstGeom>
          <a:noFill/>
        </p:spPr>
      </p:pic>
      <p:pic>
        <p:nvPicPr>
          <p:cNvPr id="8197" name="Picture 5" descr="F:\Фестиваль Лена 30.11.2017\DSC_0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420888"/>
            <a:ext cx="1656184" cy="1104123"/>
          </a:xfrm>
          <a:prstGeom prst="rect">
            <a:avLst/>
          </a:prstGeom>
          <a:noFill/>
        </p:spPr>
      </p:pic>
      <p:pic>
        <p:nvPicPr>
          <p:cNvPr id="8198" name="Picture 6" descr="F:\фестиваль педагогических идей 2017\фото 30.11 Казакова\IMG_1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340768"/>
            <a:ext cx="3240360" cy="2160240"/>
          </a:xfrm>
          <a:prstGeom prst="rect">
            <a:avLst/>
          </a:prstGeom>
          <a:noFill/>
        </p:spPr>
      </p:pic>
      <p:sp>
        <p:nvSpPr>
          <p:cNvPr id="15" name="Заголовок 5"/>
          <p:cNvSpPr txBox="1">
            <a:spLocks/>
          </p:cNvSpPr>
          <p:nvPr/>
        </p:nvSpPr>
        <p:spPr>
          <a:xfrm>
            <a:off x="2483768" y="274638"/>
            <a:ext cx="6660232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Творческое выступление музыкальных руководителей Раменского муниципального района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804248" cy="850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Награждение победителей и лауреатов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регионального вокального конкурса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«Лучшие голоса Подмосковья»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фестиваль БЕЛОВ\vladimirbelov.com-730.jpg"/>
          <p:cNvPicPr>
            <a:picLocks noChangeAspect="1" noChangeArrowheads="1"/>
          </p:cNvPicPr>
          <p:nvPr/>
        </p:nvPicPr>
        <p:blipFill>
          <a:blip r:embed="rId3" cstate="print"/>
          <a:srcRect l="7134" t="11414" r="2166" b="15211"/>
          <a:stretch>
            <a:fillRect/>
          </a:stretch>
        </p:blipFill>
        <p:spPr bwMode="auto">
          <a:xfrm>
            <a:off x="2267744" y="1628800"/>
            <a:ext cx="6675742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95736" y="4869160"/>
            <a:ext cx="6768752" cy="850106"/>
          </a:xfrm>
        </p:spPr>
        <p:txBody>
          <a:bodyPr>
            <a:noAutofit/>
          </a:bodyPr>
          <a:lstStyle/>
          <a:p>
            <a:r>
              <a:rPr lang="ru-RU" sz="66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6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фестиваль БЕЛОВ\vladimirbelov.com-740.jpg"/>
          <p:cNvPicPr>
            <a:picLocks noChangeAspect="1" noChangeArrowheads="1"/>
          </p:cNvPicPr>
          <p:nvPr/>
        </p:nvPicPr>
        <p:blipFill>
          <a:blip r:embed="rId3" cstate="print"/>
          <a:srcRect b="2110"/>
          <a:stretch>
            <a:fillRect/>
          </a:stretch>
        </p:blipFill>
        <p:spPr bwMode="auto">
          <a:xfrm>
            <a:off x="2195736" y="404664"/>
            <a:ext cx="6730739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750512" cy="108012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МАСТЕР-КЛАССЫ 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победителей областного профессионального конкурса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«Воспитатель года Подмосковья»	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8194" name="Picture 2" descr="C:\Users\Вероника\Desktop\Фестиваль Педагогических Идей 2017 (полный размер)\фестиваль\Фестиваль Лена 30.11.2017\DSC_0734.JPG"/>
          <p:cNvPicPr>
            <a:picLocks noChangeAspect="1" noChangeArrowheads="1"/>
          </p:cNvPicPr>
          <p:nvPr/>
        </p:nvPicPr>
        <p:blipFill>
          <a:blip r:embed="rId3" cstate="print"/>
          <a:srcRect l="11713" t="35439" r="16544" b="18740"/>
          <a:stretch>
            <a:fillRect/>
          </a:stretch>
        </p:blipFill>
        <p:spPr bwMode="auto">
          <a:xfrm>
            <a:off x="2357422" y="3857628"/>
            <a:ext cx="6543348" cy="2786082"/>
          </a:xfrm>
          <a:prstGeom prst="rect">
            <a:avLst/>
          </a:prstGeom>
          <a:noFill/>
        </p:spPr>
      </p:pic>
      <p:pic>
        <p:nvPicPr>
          <p:cNvPr id="8195" name="Picture 3" descr="C:\Users\Вероника\Desktop\Фестиваль Педагогических Идей 2017 (полный размер)\vladimirbelov.com-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357430"/>
            <a:ext cx="1928826" cy="1285884"/>
          </a:xfrm>
          <a:prstGeom prst="rect">
            <a:avLst/>
          </a:prstGeom>
          <a:noFill/>
        </p:spPr>
      </p:pic>
      <p:pic>
        <p:nvPicPr>
          <p:cNvPr id="8196" name="Picture 4" descr="C:\Users\Вероника\Desktop\Фестиваль Педагогических Идей 2017 (полный размер)\vladimirbelov.com-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357430"/>
            <a:ext cx="1928826" cy="1285884"/>
          </a:xfrm>
          <a:prstGeom prst="rect">
            <a:avLst/>
          </a:prstGeom>
          <a:noFill/>
        </p:spPr>
      </p:pic>
      <p:pic>
        <p:nvPicPr>
          <p:cNvPr id="8197" name="Picture 5" descr="C:\Users\Вероника\Desktop\Фестиваль Педагогических Идей 2017 (полный размер)\vladimirbelov.com-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000240"/>
            <a:ext cx="2428892" cy="1619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Вероника\Desktop\Фестиваль Педагогических Идей 2017 (полный размер)\vladimirbelov.com-62.jpg"/>
          <p:cNvPicPr>
            <a:picLocks noChangeAspect="1" noChangeArrowheads="1"/>
          </p:cNvPicPr>
          <p:nvPr/>
        </p:nvPicPr>
        <p:blipFill>
          <a:blip r:embed="rId3" cstate="print"/>
          <a:srcRect l="7895" r="9210"/>
          <a:stretch>
            <a:fillRect/>
          </a:stretch>
        </p:blipFill>
        <p:spPr bwMode="auto">
          <a:xfrm>
            <a:off x="2214546" y="928670"/>
            <a:ext cx="3000396" cy="5429256"/>
          </a:xfrm>
          <a:prstGeom prst="rect">
            <a:avLst/>
          </a:prstGeom>
          <a:noFill/>
        </p:spPr>
      </p:pic>
      <p:pic>
        <p:nvPicPr>
          <p:cNvPr id="7171" name="Picture 3" descr="C:\Users\Вероника\Desktop\Фестиваль Педагогических Идей 2017 (полный размер)\фестиваль\Фестиваль Лена 30.11.2017\DSC_0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357298"/>
            <a:ext cx="3643338" cy="2428892"/>
          </a:xfrm>
          <a:prstGeom prst="rect">
            <a:avLst/>
          </a:prstGeom>
          <a:noFill/>
        </p:spPr>
      </p:pic>
      <p:pic>
        <p:nvPicPr>
          <p:cNvPr id="7172" name="Picture 4" descr="C:\Users\Вероника\Desktop\Фестиваль Педагогических Идей 2017 (полный размер)\фестиваль\Фестиваль Лена 30.11.2017\DSC_0700.JPG"/>
          <p:cNvPicPr>
            <a:picLocks noChangeAspect="1" noChangeArrowheads="1"/>
          </p:cNvPicPr>
          <p:nvPr/>
        </p:nvPicPr>
        <p:blipFill>
          <a:blip r:embed="rId5" cstate="print"/>
          <a:srcRect r="11928" b="13518"/>
          <a:stretch>
            <a:fillRect/>
          </a:stretch>
        </p:blipFill>
        <p:spPr bwMode="auto">
          <a:xfrm>
            <a:off x="5357818" y="4000504"/>
            <a:ext cx="3601196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1033</Words>
  <Application>Microsoft Office PowerPoint</Application>
  <PresentationFormat>Экран (4:3)</PresentationFormat>
  <Paragraphs>282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Слайд 1</vt:lpstr>
      <vt:lpstr>Егорьевск, ДОУ 5</vt:lpstr>
      <vt:lpstr>Егорьевск, ДОУ 5</vt:lpstr>
      <vt:lpstr>Егорьевск, ДОУ 5</vt:lpstr>
      <vt:lpstr> МАСТЕР-КЛАСС «Роспись новогодней игрушки с гуслицким орнаментом»   </vt:lpstr>
      <vt:lpstr> МАСТЕР-КЛАСС «Сказочная Гжель»  </vt:lpstr>
      <vt:lpstr>Ногинск  ДОУ  8</vt:lpstr>
      <vt:lpstr>  МАСТЕР-КЛАССЫ   победителей областного профессионального конкурса       «Воспитатель года Подмосковья»  </vt:lpstr>
      <vt:lpstr>Слайд 9</vt:lpstr>
      <vt:lpstr>  МАСТЕР-КЛАСС «Современные методы коррекционного образования при подготовке к обучению грамоте с учетом личностно-ориентированного подхода в условиях ДОУ»  </vt:lpstr>
      <vt:lpstr>Слайд 11</vt:lpstr>
      <vt:lpstr>Слайд 12</vt:lpstr>
      <vt:lpstr>МАСТЕР-КЛАСС  «Лепбук- продукт исследовательской деятельности»</vt:lpstr>
      <vt:lpstr>МАСТЕР-КЛАСС  «Правополушарная живопись»</vt:lpstr>
      <vt:lpstr>МАСТЕР-КЛАСС  «Рисунки на воде. Техника Эбру»</vt:lpstr>
      <vt:lpstr>Слайд 16</vt:lpstr>
      <vt:lpstr>МАСТЕР-КЛАСС  «Изготовление цветов из фоамирана»</vt:lpstr>
      <vt:lpstr>Члены Совета Ассоциации педагогов ДОО Московской области и социальные партнеры</vt:lpstr>
      <vt:lpstr>Слайд 19</vt:lpstr>
      <vt:lpstr>Слайд 20</vt:lpstr>
      <vt:lpstr>Слайд 21</vt:lpstr>
      <vt:lpstr>Слайд 22</vt:lpstr>
      <vt:lpstr>Слайд 23</vt:lpstr>
      <vt:lpstr>Ногинск  ДОУ  8</vt:lpstr>
      <vt:lpstr>Слайд 25</vt:lpstr>
      <vt:lpstr>Слайд 26</vt:lpstr>
      <vt:lpstr>Слайд 27</vt:lpstr>
      <vt:lpstr>Слайд 28</vt:lpstr>
      <vt:lpstr>Слайд 29</vt:lpstr>
      <vt:lpstr>Девиз  «Единство всех и уникальность каждого!»</vt:lpstr>
      <vt:lpstr>Слайд 31</vt:lpstr>
      <vt:lpstr>Слайд 32</vt:lpstr>
      <vt:lpstr>Конкурс «Открытие»  для молодых педагогов дошкольных образовательных организаций  и их наставников</vt:lpstr>
      <vt:lpstr>Площадка для обмена опытом</vt:lpstr>
      <vt:lpstr>  Приняли участие – 24 молодых педагога,  созданы 24 интернет – ресурса,  представлены 24 проекта, проведено 10 мастер-классов  </vt:lpstr>
      <vt:lpstr>Слайд 36</vt:lpstr>
      <vt:lpstr>Слайд 37</vt:lpstr>
      <vt:lpstr>Слайд 38</vt:lpstr>
      <vt:lpstr>Итоги конкурса «Открытие-2017»</vt:lpstr>
      <vt:lpstr>Награждение наставников молодых педагогов регионального конкурса «Открытие-2017»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Награждение победителей и лауреатов регионального вокального конкурса «Лучшие голоса Подмосковья»</vt:lpstr>
      <vt:lpstr>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педагогических идей -2017</dc:title>
  <dc:creator>Вика</dc:creator>
  <cp:lastModifiedBy>user</cp:lastModifiedBy>
  <cp:revision>140</cp:revision>
  <dcterms:created xsi:type="dcterms:W3CDTF">2017-06-03T12:00:47Z</dcterms:created>
  <dcterms:modified xsi:type="dcterms:W3CDTF">2017-12-04T12:02:54Z</dcterms:modified>
</cp:coreProperties>
</file>