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2" r:id="rId2"/>
    <p:sldId id="260" r:id="rId3"/>
    <p:sldId id="258" r:id="rId4"/>
    <p:sldId id="259" r:id="rId5"/>
    <p:sldId id="284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3" r:id="rId18"/>
    <p:sldId id="274" r:id="rId19"/>
    <p:sldId id="275" r:id="rId20"/>
    <p:sldId id="277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2015-2016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детские сады</c:v>
                </c:pt>
                <c:pt idx="2">
                  <c:v>школы</c:v>
                </c:pt>
                <c:pt idx="3">
                  <c:v>Кол-во флагов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2016-2017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детские сады</c:v>
                </c:pt>
                <c:pt idx="2">
                  <c:v>школы</c:v>
                </c:pt>
                <c:pt idx="3">
                  <c:v>Кол-во флагов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2017-2018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детские сады</c:v>
                </c:pt>
                <c:pt idx="2">
                  <c:v>школы</c:v>
                </c:pt>
                <c:pt idx="3">
                  <c:v>Кол-во флагов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</c:v>
                </c:pt>
                <c:pt idx="1">
                  <c:v>11</c:v>
                </c:pt>
                <c:pt idx="2">
                  <c:v>0</c:v>
                </c:pt>
                <c:pt idx="3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2018-2019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детские сады</c:v>
                </c:pt>
                <c:pt idx="2">
                  <c:v>школы</c:v>
                </c:pt>
                <c:pt idx="3">
                  <c:v>Кол-во флагов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19</c:v>
                </c:pt>
                <c:pt idx="1">
                  <c:v>16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016512"/>
        <c:axId val="20018304"/>
        <c:axId val="0"/>
      </c:bar3DChart>
      <c:catAx>
        <c:axId val="20016512"/>
        <c:scaling>
          <c:orientation val="minMax"/>
        </c:scaling>
        <c:delete val="0"/>
        <c:axPos val="b"/>
        <c:majorTickMark val="out"/>
        <c:minorTickMark val="none"/>
        <c:tickLblPos val="nextTo"/>
        <c:crossAx val="20018304"/>
        <c:crosses val="autoZero"/>
        <c:auto val="1"/>
        <c:lblAlgn val="ctr"/>
        <c:lblOffset val="100"/>
        <c:noMultiLvlLbl val="0"/>
      </c:catAx>
      <c:valAx>
        <c:axId val="2001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16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15FC65-D4DE-404C-88A9-C1B5389BC22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A41625-9C3B-4A1A-9A9D-D858853B516E}">
      <dgm:prSet phldrT="[Текст]"/>
      <dgm:spPr/>
      <dgm:t>
        <a:bodyPr/>
        <a:lstStyle/>
        <a:p>
          <a:r>
            <a:rPr lang="ru-RU" dirty="0" smtClean="0"/>
            <a:t>«Вода»</a:t>
          </a:r>
          <a:endParaRPr lang="ru-RU" dirty="0"/>
        </a:p>
      </dgm:t>
    </dgm:pt>
    <dgm:pt modelId="{37DC1DDA-D687-4DF0-BE8A-4E14702D6B32}" type="parTrans" cxnId="{3DCA0BAC-2911-446F-93DA-167D3519D3D7}">
      <dgm:prSet/>
      <dgm:spPr/>
      <dgm:t>
        <a:bodyPr/>
        <a:lstStyle/>
        <a:p>
          <a:endParaRPr lang="ru-RU"/>
        </a:p>
      </dgm:t>
    </dgm:pt>
    <dgm:pt modelId="{B62B2DFF-0AEF-4ABA-93DF-138970F73C1B}" type="sibTrans" cxnId="{3DCA0BAC-2911-446F-93DA-167D3519D3D7}">
      <dgm:prSet/>
      <dgm:spPr/>
      <dgm:t>
        <a:bodyPr/>
        <a:lstStyle/>
        <a:p>
          <a:endParaRPr lang="ru-RU"/>
        </a:p>
      </dgm:t>
    </dgm:pt>
    <dgm:pt modelId="{1697AF81-1823-4F2B-9486-86A7105C3D85}">
      <dgm:prSet phldrT="[Текст]"/>
      <dgm:spPr/>
      <dgm:t>
        <a:bodyPr/>
        <a:lstStyle/>
        <a:p>
          <a:r>
            <a:rPr lang="ru-RU" dirty="0" smtClean="0"/>
            <a:t>«Энергия»</a:t>
          </a:r>
          <a:endParaRPr lang="ru-RU" dirty="0"/>
        </a:p>
      </dgm:t>
    </dgm:pt>
    <dgm:pt modelId="{1339B56B-7D3C-46B8-8945-65F18F38A5CD}" type="parTrans" cxnId="{8B28FD50-A6ED-422C-ABEA-BFF6B97D5F15}">
      <dgm:prSet/>
      <dgm:spPr/>
      <dgm:t>
        <a:bodyPr/>
        <a:lstStyle/>
        <a:p>
          <a:endParaRPr lang="ru-RU"/>
        </a:p>
      </dgm:t>
    </dgm:pt>
    <dgm:pt modelId="{3BCBEF0C-A71E-4914-991B-22B4282F9855}" type="sibTrans" cxnId="{8B28FD50-A6ED-422C-ABEA-BFF6B97D5F15}">
      <dgm:prSet/>
      <dgm:spPr/>
      <dgm:t>
        <a:bodyPr/>
        <a:lstStyle/>
        <a:p>
          <a:endParaRPr lang="ru-RU"/>
        </a:p>
      </dgm:t>
    </dgm:pt>
    <dgm:pt modelId="{6BB3492B-DF2D-4D91-8ED8-D8C08A781C27}">
      <dgm:prSet phldrT="[Текст]"/>
      <dgm:spPr/>
      <dgm:t>
        <a:bodyPr/>
        <a:lstStyle/>
        <a:p>
          <a:r>
            <a:rPr lang="ru-RU" dirty="0" smtClean="0"/>
            <a:t>«Мусор»</a:t>
          </a:r>
          <a:endParaRPr lang="ru-RU" dirty="0"/>
        </a:p>
      </dgm:t>
    </dgm:pt>
    <dgm:pt modelId="{F4F14940-C5FE-40CC-8F2A-7B8223B96507}" type="parTrans" cxnId="{979975AB-A471-4100-9279-F00F31DEAE36}">
      <dgm:prSet/>
      <dgm:spPr/>
      <dgm:t>
        <a:bodyPr/>
        <a:lstStyle/>
        <a:p>
          <a:endParaRPr lang="ru-RU"/>
        </a:p>
      </dgm:t>
    </dgm:pt>
    <dgm:pt modelId="{3812E731-F67D-4A1C-961C-08A8E38DB362}" type="sibTrans" cxnId="{979975AB-A471-4100-9279-F00F31DEAE36}">
      <dgm:prSet/>
      <dgm:spPr/>
      <dgm:t>
        <a:bodyPr/>
        <a:lstStyle/>
        <a:p>
          <a:endParaRPr lang="ru-RU"/>
        </a:p>
      </dgm:t>
    </dgm:pt>
    <dgm:pt modelId="{DF3D2C3B-B270-44FA-86DC-2152FB159D4C}">
      <dgm:prSet phldrT="[Текст]"/>
      <dgm:spPr/>
      <dgm:t>
        <a:bodyPr/>
        <a:lstStyle/>
        <a:p>
          <a:r>
            <a:rPr lang="ru-RU" dirty="0" smtClean="0"/>
            <a:t>«Изменение климата»</a:t>
          </a:r>
          <a:endParaRPr lang="ru-RU" dirty="0"/>
        </a:p>
      </dgm:t>
    </dgm:pt>
    <dgm:pt modelId="{5D987D99-4F0F-4993-BC3D-FA425507B7A9}" type="parTrans" cxnId="{2C07B2DE-15B2-410C-9BDD-ACA75CF28D97}">
      <dgm:prSet/>
      <dgm:spPr/>
      <dgm:t>
        <a:bodyPr/>
        <a:lstStyle/>
        <a:p>
          <a:endParaRPr lang="ru-RU"/>
        </a:p>
      </dgm:t>
    </dgm:pt>
    <dgm:pt modelId="{4EEB2BD3-9924-442F-B684-FB869A8AC621}" type="sibTrans" cxnId="{2C07B2DE-15B2-410C-9BDD-ACA75CF28D97}">
      <dgm:prSet/>
      <dgm:spPr/>
      <dgm:t>
        <a:bodyPr/>
        <a:lstStyle/>
        <a:p>
          <a:endParaRPr lang="ru-RU"/>
        </a:p>
      </dgm:t>
    </dgm:pt>
    <dgm:pt modelId="{F8581883-C81E-4DB3-85B0-29710923F451}" type="pres">
      <dgm:prSet presAssocID="{5115FC65-D4DE-404C-88A9-C1B5389BC2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CD3572-B8EC-4A04-89EA-BE980CA291DD}" type="pres">
      <dgm:prSet presAssocID="{D2A41625-9C3B-4A1A-9A9D-D858853B516E}" presName="comp" presStyleCnt="0"/>
      <dgm:spPr/>
    </dgm:pt>
    <dgm:pt modelId="{720B14AD-CCBA-4E4E-BEAC-6F21BEF4A14A}" type="pres">
      <dgm:prSet presAssocID="{D2A41625-9C3B-4A1A-9A9D-D858853B516E}" presName="box" presStyleLbl="node1" presStyleIdx="0" presStyleCnt="4"/>
      <dgm:spPr/>
      <dgm:t>
        <a:bodyPr/>
        <a:lstStyle/>
        <a:p>
          <a:endParaRPr lang="ru-RU"/>
        </a:p>
      </dgm:t>
    </dgm:pt>
    <dgm:pt modelId="{521C0868-8BC0-413A-8606-05DDBB972352}" type="pres">
      <dgm:prSet presAssocID="{D2A41625-9C3B-4A1A-9A9D-D858853B516E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1C66FF44-AC79-4A42-93FC-EC8CBB4C6F28}" type="pres">
      <dgm:prSet presAssocID="{D2A41625-9C3B-4A1A-9A9D-D858853B516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39D49-E6B7-4B18-8EF2-53F0F678F3C1}" type="pres">
      <dgm:prSet presAssocID="{B62B2DFF-0AEF-4ABA-93DF-138970F73C1B}" presName="spacer" presStyleCnt="0"/>
      <dgm:spPr/>
    </dgm:pt>
    <dgm:pt modelId="{8B799C0F-B233-4286-9CE9-3C7727B38E7C}" type="pres">
      <dgm:prSet presAssocID="{1697AF81-1823-4F2B-9486-86A7105C3D85}" presName="comp" presStyleCnt="0"/>
      <dgm:spPr/>
    </dgm:pt>
    <dgm:pt modelId="{9ABA4CF7-A3ED-4307-AF9A-F5A7B0862BB9}" type="pres">
      <dgm:prSet presAssocID="{1697AF81-1823-4F2B-9486-86A7105C3D85}" presName="box" presStyleLbl="node1" presStyleIdx="1" presStyleCnt="4"/>
      <dgm:spPr/>
      <dgm:t>
        <a:bodyPr/>
        <a:lstStyle/>
        <a:p>
          <a:endParaRPr lang="ru-RU"/>
        </a:p>
      </dgm:t>
    </dgm:pt>
    <dgm:pt modelId="{3241F64D-D419-44E4-A926-25A9A212D393}" type="pres">
      <dgm:prSet presAssocID="{1697AF81-1823-4F2B-9486-86A7105C3D85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0CBD7A0F-583C-4226-8BDE-1CE323265B49}" type="pres">
      <dgm:prSet presAssocID="{1697AF81-1823-4F2B-9486-86A7105C3D8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C5CD6-CE94-46E6-8F8C-8E2FDDE842DB}" type="pres">
      <dgm:prSet presAssocID="{3BCBEF0C-A71E-4914-991B-22B4282F9855}" presName="spacer" presStyleCnt="0"/>
      <dgm:spPr/>
    </dgm:pt>
    <dgm:pt modelId="{64431F2A-1C86-411B-9EEF-05FB2F8C1BA9}" type="pres">
      <dgm:prSet presAssocID="{6BB3492B-DF2D-4D91-8ED8-D8C08A781C27}" presName="comp" presStyleCnt="0"/>
      <dgm:spPr/>
    </dgm:pt>
    <dgm:pt modelId="{C32DECF0-DFD9-47A5-9914-570DE930D7D7}" type="pres">
      <dgm:prSet presAssocID="{6BB3492B-DF2D-4D91-8ED8-D8C08A781C27}" presName="box" presStyleLbl="node1" presStyleIdx="2" presStyleCnt="4"/>
      <dgm:spPr/>
      <dgm:t>
        <a:bodyPr/>
        <a:lstStyle/>
        <a:p>
          <a:endParaRPr lang="ru-RU"/>
        </a:p>
      </dgm:t>
    </dgm:pt>
    <dgm:pt modelId="{0A410B2A-FEBD-421C-A9E9-55934D225858}" type="pres">
      <dgm:prSet presAssocID="{6BB3492B-DF2D-4D91-8ED8-D8C08A781C27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1A2FFDDA-4CF9-4C89-A38C-2C10A79012B7}" type="pres">
      <dgm:prSet presAssocID="{6BB3492B-DF2D-4D91-8ED8-D8C08A781C2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87B62-ED0A-490D-BF92-704A3A50582C}" type="pres">
      <dgm:prSet presAssocID="{3812E731-F67D-4A1C-961C-08A8E38DB362}" presName="spacer" presStyleCnt="0"/>
      <dgm:spPr/>
    </dgm:pt>
    <dgm:pt modelId="{9D4087DB-DBE7-451E-9348-3CC6974351AD}" type="pres">
      <dgm:prSet presAssocID="{DF3D2C3B-B270-44FA-86DC-2152FB159D4C}" presName="comp" presStyleCnt="0"/>
      <dgm:spPr/>
    </dgm:pt>
    <dgm:pt modelId="{3AE88037-09A9-46E7-A68C-ABFEDC865BFF}" type="pres">
      <dgm:prSet presAssocID="{DF3D2C3B-B270-44FA-86DC-2152FB159D4C}" presName="box" presStyleLbl="node1" presStyleIdx="3" presStyleCnt="4"/>
      <dgm:spPr/>
      <dgm:t>
        <a:bodyPr/>
        <a:lstStyle/>
        <a:p>
          <a:endParaRPr lang="ru-RU"/>
        </a:p>
      </dgm:t>
    </dgm:pt>
    <dgm:pt modelId="{24E433D4-170A-4037-B472-0012A92BD1D9}" type="pres">
      <dgm:prSet presAssocID="{DF3D2C3B-B270-44FA-86DC-2152FB159D4C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2B29068A-E587-4175-A7A3-469898F44DE4}" type="pres">
      <dgm:prSet presAssocID="{DF3D2C3B-B270-44FA-86DC-2152FB159D4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437A07-C571-4C8B-9656-1E97DAB664E5}" type="presOf" srcId="{D2A41625-9C3B-4A1A-9A9D-D858853B516E}" destId="{1C66FF44-AC79-4A42-93FC-EC8CBB4C6F28}" srcOrd="1" destOrd="0" presId="urn:microsoft.com/office/officeart/2005/8/layout/vList4"/>
    <dgm:cxn modelId="{2C07B2DE-15B2-410C-9BDD-ACA75CF28D97}" srcId="{5115FC65-D4DE-404C-88A9-C1B5389BC220}" destId="{DF3D2C3B-B270-44FA-86DC-2152FB159D4C}" srcOrd="3" destOrd="0" parTransId="{5D987D99-4F0F-4993-BC3D-FA425507B7A9}" sibTransId="{4EEB2BD3-9924-442F-B684-FB869A8AC621}"/>
    <dgm:cxn modelId="{CC5E1C50-19E7-40E5-B199-A670CEE64A5D}" type="presOf" srcId="{1697AF81-1823-4F2B-9486-86A7105C3D85}" destId="{0CBD7A0F-583C-4226-8BDE-1CE323265B49}" srcOrd="1" destOrd="0" presId="urn:microsoft.com/office/officeart/2005/8/layout/vList4"/>
    <dgm:cxn modelId="{36E5A524-FDE3-4593-8D0A-68A839AD744B}" type="presOf" srcId="{6BB3492B-DF2D-4D91-8ED8-D8C08A781C27}" destId="{C32DECF0-DFD9-47A5-9914-570DE930D7D7}" srcOrd="0" destOrd="0" presId="urn:microsoft.com/office/officeart/2005/8/layout/vList4"/>
    <dgm:cxn modelId="{E9A28801-CC6E-45DB-90CF-30260A119AB6}" type="presOf" srcId="{DF3D2C3B-B270-44FA-86DC-2152FB159D4C}" destId="{3AE88037-09A9-46E7-A68C-ABFEDC865BFF}" srcOrd="0" destOrd="0" presId="urn:microsoft.com/office/officeart/2005/8/layout/vList4"/>
    <dgm:cxn modelId="{538105B0-ED81-4A2E-BB23-6CEE1D783FD7}" type="presOf" srcId="{5115FC65-D4DE-404C-88A9-C1B5389BC220}" destId="{F8581883-C81E-4DB3-85B0-29710923F451}" srcOrd="0" destOrd="0" presId="urn:microsoft.com/office/officeart/2005/8/layout/vList4"/>
    <dgm:cxn modelId="{C45AEA69-1AEF-472B-9F75-1A1C8DBC2F42}" type="presOf" srcId="{6BB3492B-DF2D-4D91-8ED8-D8C08A781C27}" destId="{1A2FFDDA-4CF9-4C89-A38C-2C10A79012B7}" srcOrd="1" destOrd="0" presId="urn:microsoft.com/office/officeart/2005/8/layout/vList4"/>
    <dgm:cxn modelId="{41E6A855-7D08-4F43-B0CD-727C86003FEA}" type="presOf" srcId="{D2A41625-9C3B-4A1A-9A9D-D858853B516E}" destId="{720B14AD-CCBA-4E4E-BEAC-6F21BEF4A14A}" srcOrd="0" destOrd="0" presId="urn:microsoft.com/office/officeart/2005/8/layout/vList4"/>
    <dgm:cxn modelId="{C5EF02DE-C363-4068-AE88-7F80EFECEF9E}" type="presOf" srcId="{DF3D2C3B-B270-44FA-86DC-2152FB159D4C}" destId="{2B29068A-E587-4175-A7A3-469898F44DE4}" srcOrd="1" destOrd="0" presId="urn:microsoft.com/office/officeart/2005/8/layout/vList4"/>
    <dgm:cxn modelId="{979975AB-A471-4100-9279-F00F31DEAE36}" srcId="{5115FC65-D4DE-404C-88A9-C1B5389BC220}" destId="{6BB3492B-DF2D-4D91-8ED8-D8C08A781C27}" srcOrd="2" destOrd="0" parTransId="{F4F14940-C5FE-40CC-8F2A-7B8223B96507}" sibTransId="{3812E731-F67D-4A1C-961C-08A8E38DB362}"/>
    <dgm:cxn modelId="{2CE91FCE-7668-409E-B69F-87015B283A15}" type="presOf" srcId="{1697AF81-1823-4F2B-9486-86A7105C3D85}" destId="{9ABA4CF7-A3ED-4307-AF9A-F5A7B0862BB9}" srcOrd="0" destOrd="0" presId="urn:microsoft.com/office/officeart/2005/8/layout/vList4"/>
    <dgm:cxn modelId="{3DCA0BAC-2911-446F-93DA-167D3519D3D7}" srcId="{5115FC65-D4DE-404C-88A9-C1B5389BC220}" destId="{D2A41625-9C3B-4A1A-9A9D-D858853B516E}" srcOrd="0" destOrd="0" parTransId="{37DC1DDA-D687-4DF0-BE8A-4E14702D6B32}" sibTransId="{B62B2DFF-0AEF-4ABA-93DF-138970F73C1B}"/>
    <dgm:cxn modelId="{8B28FD50-A6ED-422C-ABEA-BFF6B97D5F15}" srcId="{5115FC65-D4DE-404C-88A9-C1B5389BC220}" destId="{1697AF81-1823-4F2B-9486-86A7105C3D85}" srcOrd="1" destOrd="0" parTransId="{1339B56B-7D3C-46B8-8945-65F18F38A5CD}" sibTransId="{3BCBEF0C-A71E-4914-991B-22B4282F9855}"/>
    <dgm:cxn modelId="{72EA1C96-CFC6-4608-A09D-0D413ED8AD1B}" type="presParOf" srcId="{F8581883-C81E-4DB3-85B0-29710923F451}" destId="{19CD3572-B8EC-4A04-89EA-BE980CA291DD}" srcOrd="0" destOrd="0" presId="urn:microsoft.com/office/officeart/2005/8/layout/vList4"/>
    <dgm:cxn modelId="{ACA1883A-C4F7-4991-B956-4DDE316E73EF}" type="presParOf" srcId="{19CD3572-B8EC-4A04-89EA-BE980CA291DD}" destId="{720B14AD-CCBA-4E4E-BEAC-6F21BEF4A14A}" srcOrd="0" destOrd="0" presId="urn:microsoft.com/office/officeart/2005/8/layout/vList4"/>
    <dgm:cxn modelId="{A488153B-4FE6-4452-9C31-C9CF1D01CAFE}" type="presParOf" srcId="{19CD3572-B8EC-4A04-89EA-BE980CA291DD}" destId="{521C0868-8BC0-413A-8606-05DDBB972352}" srcOrd="1" destOrd="0" presId="urn:microsoft.com/office/officeart/2005/8/layout/vList4"/>
    <dgm:cxn modelId="{CF2A8E57-2D02-408D-8675-1BCCB0A8294A}" type="presParOf" srcId="{19CD3572-B8EC-4A04-89EA-BE980CA291DD}" destId="{1C66FF44-AC79-4A42-93FC-EC8CBB4C6F28}" srcOrd="2" destOrd="0" presId="urn:microsoft.com/office/officeart/2005/8/layout/vList4"/>
    <dgm:cxn modelId="{06D9903E-60E9-4958-BA5D-3CE6E4C0633E}" type="presParOf" srcId="{F8581883-C81E-4DB3-85B0-29710923F451}" destId="{14939D49-E6B7-4B18-8EF2-53F0F678F3C1}" srcOrd="1" destOrd="0" presId="urn:microsoft.com/office/officeart/2005/8/layout/vList4"/>
    <dgm:cxn modelId="{75DF6551-1BE8-4564-BAA6-D4508C2146E9}" type="presParOf" srcId="{F8581883-C81E-4DB3-85B0-29710923F451}" destId="{8B799C0F-B233-4286-9CE9-3C7727B38E7C}" srcOrd="2" destOrd="0" presId="urn:microsoft.com/office/officeart/2005/8/layout/vList4"/>
    <dgm:cxn modelId="{C1252390-FE66-4CA5-ABDA-C7CDC2BD3D86}" type="presParOf" srcId="{8B799C0F-B233-4286-9CE9-3C7727B38E7C}" destId="{9ABA4CF7-A3ED-4307-AF9A-F5A7B0862BB9}" srcOrd="0" destOrd="0" presId="urn:microsoft.com/office/officeart/2005/8/layout/vList4"/>
    <dgm:cxn modelId="{57D5E45E-E02B-45F8-BAD3-C5042473BD6D}" type="presParOf" srcId="{8B799C0F-B233-4286-9CE9-3C7727B38E7C}" destId="{3241F64D-D419-44E4-A926-25A9A212D393}" srcOrd="1" destOrd="0" presId="urn:microsoft.com/office/officeart/2005/8/layout/vList4"/>
    <dgm:cxn modelId="{EC95F577-00C3-4FF9-BFBF-358681A41C66}" type="presParOf" srcId="{8B799C0F-B233-4286-9CE9-3C7727B38E7C}" destId="{0CBD7A0F-583C-4226-8BDE-1CE323265B49}" srcOrd="2" destOrd="0" presId="urn:microsoft.com/office/officeart/2005/8/layout/vList4"/>
    <dgm:cxn modelId="{3D9F380F-E07A-4F1F-B087-FC10757B2E15}" type="presParOf" srcId="{F8581883-C81E-4DB3-85B0-29710923F451}" destId="{0F9C5CD6-CE94-46E6-8F8C-8E2FDDE842DB}" srcOrd="3" destOrd="0" presId="urn:microsoft.com/office/officeart/2005/8/layout/vList4"/>
    <dgm:cxn modelId="{4268C7C8-6CC5-4E7C-86FA-8221A1E5B193}" type="presParOf" srcId="{F8581883-C81E-4DB3-85B0-29710923F451}" destId="{64431F2A-1C86-411B-9EEF-05FB2F8C1BA9}" srcOrd="4" destOrd="0" presId="urn:microsoft.com/office/officeart/2005/8/layout/vList4"/>
    <dgm:cxn modelId="{E415C719-D062-48C3-A57B-DC0AE4106B44}" type="presParOf" srcId="{64431F2A-1C86-411B-9EEF-05FB2F8C1BA9}" destId="{C32DECF0-DFD9-47A5-9914-570DE930D7D7}" srcOrd="0" destOrd="0" presId="urn:microsoft.com/office/officeart/2005/8/layout/vList4"/>
    <dgm:cxn modelId="{95E87861-DE39-457A-A78D-86EB140F5209}" type="presParOf" srcId="{64431F2A-1C86-411B-9EEF-05FB2F8C1BA9}" destId="{0A410B2A-FEBD-421C-A9E9-55934D225858}" srcOrd="1" destOrd="0" presId="urn:microsoft.com/office/officeart/2005/8/layout/vList4"/>
    <dgm:cxn modelId="{5F38D6A0-C5BE-46BE-95DD-D5AE59D50118}" type="presParOf" srcId="{64431F2A-1C86-411B-9EEF-05FB2F8C1BA9}" destId="{1A2FFDDA-4CF9-4C89-A38C-2C10A79012B7}" srcOrd="2" destOrd="0" presId="urn:microsoft.com/office/officeart/2005/8/layout/vList4"/>
    <dgm:cxn modelId="{07DF214C-D823-4E86-8CF1-FB78D279A576}" type="presParOf" srcId="{F8581883-C81E-4DB3-85B0-29710923F451}" destId="{39C87B62-ED0A-490D-BF92-704A3A50582C}" srcOrd="5" destOrd="0" presId="urn:microsoft.com/office/officeart/2005/8/layout/vList4"/>
    <dgm:cxn modelId="{7578D1DC-A8BA-4016-9141-D69E57935E79}" type="presParOf" srcId="{F8581883-C81E-4DB3-85B0-29710923F451}" destId="{9D4087DB-DBE7-451E-9348-3CC6974351AD}" srcOrd="6" destOrd="0" presId="urn:microsoft.com/office/officeart/2005/8/layout/vList4"/>
    <dgm:cxn modelId="{23946806-AA55-4407-9078-48877AA71D22}" type="presParOf" srcId="{9D4087DB-DBE7-451E-9348-3CC6974351AD}" destId="{3AE88037-09A9-46E7-A68C-ABFEDC865BFF}" srcOrd="0" destOrd="0" presId="urn:microsoft.com/office/officeart/2005/8/layout/vList4"/>
    <dgm:cxn modelId="{4894E860-0243-4739-92D0-7E8163F6CB52}" type="presParOf" srcId="{9D4087DB-DBE7-451E-9348-3CC6974351AD}" destId="{24E433D4-170A-4037-B472-0012A92BD1D9}" srcOrd="1" destOrd="0" presId="urn:microsoft.com/office/officeart/2005/8/layout/vList4"/>
    <dgm:cxn modelId="{5F06A31C-B8A2-4E59-934E-F0BF278A1729}" type="presParOf" srcId="{9D4087DB-DBE7-451E-9348-3CC6974351AD}" destId="{2B29068A-E587-4175-A7A3-469898F44DE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B14AD-CCBA-4E4E-BEAC-6F21BEF4A14A}">
      <dsp:nvSpPr>
        <dsp:cNvPr id="0" name=""/>
        <dsp:cNvSpPr/>
      </dsp:nvSpPr>
      <dsp:spPr>
        <a:xfrm>
          <a:off x="0" y="0"/>
          <a:ext cx="8208911" cy="1422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«Вода»</a:t>
          </a:r>
          <a:endParaRPr lang="ru-RU" sz="4500" kern="1200" dirty="0"/>
        </a:p>
      </dsp:txBody>
      <dsp:txXfrm>
        <a:off x="1784040" y="0"/>
        <a:ext cx="6424871" cy="1422579"/>
      </dsp:txXfrm>
    </dsp:sp>
    <dsp:sp modelId="{521C0868-8BC0-413A-8606-05DDBB972352}">
      <dsp:nvSpPr>
        <dsp:cNvPr id="0" name=""/>
        <dsp:cNvSpPr/>
      </dsp:nvSpPr>
      <dsp:spPr>
        <a:xfrm>
          <a:off x="142257" y="142257"/>
          <a:ext cx="1641782" cy="11380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A4CF7-A3ED-4307-AF9A-F5A7B0862BB9}">
      <dsp:nvSpPr>
        <dsp:cNvPr id="0" name=""/>
        <dsp:cNvSpPr/>
      </dsp:nvSpPr>
      <dsp:spPr>
        <a:xfrm>
          <a:off x="0" y="1564837"/>
          <a:ext cx="8208911" cy="1422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«Энергия»</a:t>
          </a:r>
          <a:endParaRPr lang="ru-RU" sz="4500" kern="1200" dirty="0"/>
        </a:p>
      </dsp:txBody>
      <dsp:txXfrm>
        <a:off x="1784040" y="1564837"/>
        <a:ext cx="6424871" cy="1422579"/>
      </dsp:txXfrm>
    </dsp:sp>
    <dsp:sp modelId="{3241F64D-D419-44E4-A926-25A9A212D393}">
      <dsp:nvSpPr>
        <dsp:cNvPr id="0" name=""/>
        <dsp:cNvSpPr/>
      </dsp:nvSpPr>
      <dsp:spPr>
        <a:xfrm>
          <a:off x="142257" y="1707095"/>
          <a:ext cx="1641782" cy="11380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DECF0-DFD9-47A5-9914-570DE930D7D7}">
      <dsp:nvSpPr>
        <dsp:cNvPr id="0" name=""/>
        <dsp:cNvSpPr/>
      </dsp:nvSpPr>
      <dsp:spPr>
        <a:xfrm>
          <a:off x="0" y="3129675"/>
          <a:ext cx="8208911" cy="1422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«Мусор»</a:t>
          </a:r>
          <a:endParaRPr lang="ru-RU" sz="4500" kern="1200" dirty="0"/>
        </a:p>
      </dsp:txBody>
      <dsp:txXfrm>
        <a:off x="1784040" y="3129675"/>
        <a:ext cx="6424871" cy="1422579"/>
      </dsp:txXfrm>
    </dsp:sp>
    <dsp:sp modelId="{0A410B2A-FEBD-421C-A9E9-55934D225858}">
      <dsp:nvSpPr>
        <dsp:cNvPr id="0" name=""/>
        <dsp:cNvSpPr/>
      </dsp:nvSpPr>
      <dsp:spPr>
        <a:xfrm>
          <a:off x="142257" y="3271933"/>
          <a:ext cx="1641782" cy="11380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88037-09A9-46E7-A68C-ABFEDC865BFF}">
      <dsp:nvSpPr>
        <dsp:cNvPr id="0" name=""/>
        <dsp:cNvSpPr/>
      </dsp:nvSpPr>
      <dsp:spPr>
        <a:xfrm>
          <a:off x="0" y="4694513"/>
          <a:ext cx="8208911" cy="1422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«Изменение климата»</a:t>
          </a:r>
          <a:endParaRPr lang="ru-RU" sz="4500" kern="1200" dirty="0"/>
        </a:p>
      </dsp:txBody>
      <dsp:txXfrm>
        <a:off x="1784040" y="4694513"/>
        <a:ext cx="6424871" cy="1422579"/>
      </dsp:txXfrm>
    </dsp:sp>
    <dsp:sp modelId="{24E433D4-170A-4037-B472-0012A92BD1D9}">
      <dsp:nvSpPr>
        <dsp:cNvPr id="0" name=""/>
        <dsp:cNvSpPr/>
      </dsp:nvSpPr>
      <dsp:spPr>
        <a:xfrm>
          <a:off x="142257" y="4836771"/>
          <a:ext cx="1641782" cy="11380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BB1-5A47-426E-A084-F72CDCC3C6F5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8BD23F-9278-45C8-8C70-020C5F098B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BB1-5A47-426E-A084-F72CDCC3C6F5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D23F-9278-45C8-8C70-020C5F098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BB1-5A47-426E-A084-F72CDCC3C6F5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D23F-9278-45C8-8C70-020C5F098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BB1-5A47-426E-A084-F72CDCC3C6F5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D23F-9278-45C8-8C70-020C5F098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BB1-5A47-426E-A084-F72CDCC3C6F5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D23F-9278-45C8-8C70-020C5F098B0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BB1-5A47-426E-A084-F72CDCC3C6F5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D23F-9278-45C8-8C70-020C5F098B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BB1-5A47-426E-A084-F72CDCC3C6F5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D23F-9278-45C8-8C70-020C5F098B0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BB1-5A47-426E-A084-F72CDCC3C6F5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D23F-9278-45C8-8C70-020C5F098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BB1-5A47-426E-A084-F72CDCC3C6F5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D23F-9278-45C8-8C70-020C5F098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BB1-5A47-426E-A084-F72CDCC3C6F5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D23F-9278-45C8-8C70-020C5F098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BB1-5A47-426E-A084-F72CDCC3C6F5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D23F-9278-45C8-8C70-020C5F098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33AFBB1-5A47-426E-A084-F72CDCC3C6F5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D8BD23F-9278-45C8-8C70-020C5F098B0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&#1057;&#1041;&#1045;&#1056;&#1045;&#1046;&#1025;&#1052;%20&#1055;&#1051;&#1040;&#1053;&#1045;&#1058;&#1059;.av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800200"/>
          </a:xfrm>
        </p:spPr>
        <p:txBody>
          <a:bodyPr/>
          <a:lstStyle/>
          <a:p>
            <a:r>
              <a:rPr lang="ru-RU" sz="3600" dirty="0"/>
              <a:t>«Реализация      международной программы «Эко-школы / Зеленый флаг» в дошкольном учреждении»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01892"/>
            <a:ext cx="5544616" cy="304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13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«Бумажный Бум»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2500" b="1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5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«Включение экологической тематики во все виды деятельности »</a:t>
            </a:r>
            <a:endParaRPr lang="ru-RU" sz="250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5" name="Рисунок 4" descr="C:\Users\user\Desktop\МЕТОДИЧЕСКАЯ РАБОТА В 40 ДЕТСАДУ\2017-2018\зеленый флаг\бумажный бум\ФОТО\IMG-20171215-WA00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632848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/>
          <a:lstStyle/>
          <a:p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«Сдай батарейку – спаси ёжика»</a:t>
            </a:r>
            <a:endParaRPr lang="ru-RU" sz="25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user\Desktop\МЕТОДИЧЕСКАЯ РАБОТА В 40 ДЕТСАДУ\2017-2018\зеленый флаг\казань\фото\Screenshot_6 (1)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064896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918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endParaRPr lang="ru-RU" sz="2400" dirty="0"/>
          </a:p>
        </p:txBody>
      </p:sp>
      <p:pic>
        <p:nvPicPr>
          <p:cNvPr id="4" name="Объект 3" descr="C:\Users\user\Desktop\МЕТОДИЧЕСКАЯ РАБОТА В 40 ДЕТСАДУ\2017-2018\зеленый флаг\елочка живи\фото\20171226_13290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96944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83675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«Ёлочка, живи!»</a:t>
            </a:r>
            <a:endParaRPr lang="ru-RU" sz="25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1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2124"/>
            <a:ext cx="7992888" cy="533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/>
          <a:lstStyle/>
          <a:p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«Лес Победы»</a:t>
            </a:r>
            <a:endParaRPr lang="ru-RU" sz="25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33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40212" cy="516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/>
          <a:lstStyle/>
          <a:p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«Покорми  птиц зимой!»</a:t>
            </a:r>
            <a:endParaRPr lang="ru-RU" sz="25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86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МЕТОДИЧЕСКАЯ РАБОТА В 40 ДЕТСАДУ\2017-2018\конкурсы и мероприятия\Питер\ПОСТЕР\фото\благотворительная акция\прию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625425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/>
          <a:lstStyle/>
          <a:p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«Твори добро»</a:t>
            </a:r>
            <a:endParaRPr lang="ru-RU" sz="25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46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IMG_81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984776" cy="466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тематические походы</a:t>
            </a:r>
            <a:br>
              <a:rPr lang="ru-RU" sz="25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«Поиски таинственной поляны»</a:t>
            </a:r>
            <a:endParaRPr lang="ru-RU" sz="25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46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IMG-20180707-WA02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912768" cy="5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тематические походы</a:t>
            </a:r>
            <a:br>
              <a:rPr lang="ru-RU" sz="25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«Приключения домовенка Кузи»</a:t>
            </a:r>
            <a:endParaRPr lang="ru-RU" sz="25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25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71019_18155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92888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93204" y="692696"/>
            <a:ext cx="8229600" cy="576064"/>
          </a:xfrm>
        </p:spPr>
        <p:txBody>
          <a:bodyPr/>
          <a:lstStyle/>
          <a:p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театры родителей</a:t>
            </a:r>
            <a:endParaRPr lang="ru-RU" sz="25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40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36712"/>
          </a:xfrm>
        </p:spPr>
        <p:txBody>
          <a:bodyPr/>
          <a:lstStyle/>
          <a:p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Мультстудия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экологических мультфильмов</a:t>
            </a:r>
            <a:endParaRPr lang="ru-RU" sz="2800" dirty="0"/>
          </a:p>
        </p:txBody>
      </p:sp>
      <p:pic>
        <p:nvPicPr>
          <p:cNvPr id="4" name="Объект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1484784"/>
            <a:ext cx="808198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9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МЕТОДИЧЕСКАЯ РАБОТА В 40 ДЕТСАДУ\2017-2018\зеленый флаг\сканы\сертификат на фла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46081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МЕТОДИЧЕСКАЯ РАБОТА В 40 ДЕТСАДУ\2018-2019\Зеленый флаг\документ к флаг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5037"/>
            <a:ext cx="246081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МЕТОДИЧЕСКАЯ РАБОТА В 40 ДЕТСАДУ\2018-2019\Зеленый флаг\фото 3 флага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21440"/>
            <a:ext cx="5115413" cy="383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МЕТОДИЧЕСКАЯ РАБОТА В 40 ДЕТСАДУ\2016-2017\Зеленый флаг\для стенда\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26" y="0"/>
            <a:ext cx="2166585" cy="297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8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>
              <a:buClr>
                <a:srgbClr val="F3A447"/>
              </a:buClr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№27</a:t>
            </a:r>
          </a:p>
          <a:p>
            <a:pPr lvl="0">
              <a:buClr>
                <a:srgbClr val="F3A447"/>
              </a:buClr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№ 33</a:t>
            </a:r>
          </a:p>
          <a:p>
            <a:pPr lvl="0">
              <a:buClr>
                <a:srgbClr val="F3A447"/>
              </a:buClr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библиотека №2</a:t>
            </a:r>
          </a:p>
          <a:p>
            <a:pPr lvl="0">
              <a:buClr>
                <a:srgbClr val="F3A447"/>
              </a:buClr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Краеведческий музей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Подольск</a:t>
            </a:r>
          </a:p>
          <a:p>
            <a:pPr lvl="0">
              <a:buClr>
                <a:srgbClr val="F3A447"/>
              </a:buClr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и школы Татарстана, Сибири, Санкт-Петербурга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5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2500" b="1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«Предоставление информации и сотрудничество»</a:t>
            </a:r>
            <a:endParaRPr lang="ru-RU" sz="250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6146" name="Picture 2" descr="C:\Users\user\Downloads\IMG-20181202-WA00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0" b="33550"/>
          <a:stretch/>
        </p:blipFill>
        <p:spPr bwMode="auto">
          <a:xfrm>
            <a:off x="1691680" y="3212976"/>
            <a:ext cx="5620181" cy="337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3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5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2500" b="1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«Формулировка и принятие Экологического кодекса»</a:t>
            </a:r>
            <a:endParaRPr lang="ru-RU" sz="250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1026" name="Picture 2" descr="C:\Users\user\Downloads\20170419_18511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8" b="8921"/>
          <a:stretch/>
        </p:blipFill>
        <p:spPr bwMode="auto">
          <a:xfrm>
            <a:off x="611560" y="1889448"/>
            <a:ext cx="3368910" cy="44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20170419_1851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" b="9560"/>
          <a:stretch/>
        </p:blipFill>
        <p:spPr bwMode="auto">
          <a:xfrm>
            <a:off x="5141841" y="1700808"/>
            <a:ext cx="3028438" cy="46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7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92896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00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ПРОГРАММЫ В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ПОДОЛЬСК</a:t>
            </a:r>
            <a:endParaRPr 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349361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40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ЕТОДИЧЕСКАЯ РАБОТА В 40 ДЕТСАДУ\2018-2019\Зеленый флаг\весь подольск 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5725"/>
            <a:ext cx="4995398" cy="37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МЕТОДИЧЕСКАЯ РАБОТА В 40 ДЕТСАДУ\2017-2018\зеленый флаг\сканы\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80728"/>
            <a:ext cx="356033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89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50839133"/>
              </p:ext>
            </p:extLst>
          </p:nvPr>
        </p:nvGraphicFramePr>
        <p:xfrm>
          <a:off x="611560" y="260648"/>
          <a:ext cx="820891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906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6123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Экологического совета детского сада»</a:t>
            </a:r>
          </a:p>
        </p:txBody>
      </p:sp>
      <p:pic>
        <p:nvPicPr>
          <p:cNvPr id="2050" name="Picture 2" descr="C:\Users\user\Desktop\МЕТОДИЧЕСКАЯ РАБОТА В 40 ДЕТСАДУ\2016-2017\Зеленый флаг\фото экологический совет\2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129107" cy="518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детьми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 с детьми</a:t>
            </a:r>
          </a:p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354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2500" b="1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5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«Исследование экологической ситуации в детском саду и его ближайшем окружении»</a:t>
            </a:r>
            <a:endParaRPr lang="ru-RU" sz="2500" b="1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377" y="3012516"/>
            <a:ext cx="3996444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МЕТОДИЧЕСКАЯ РАБОТА В 40 ДЕТСАДУ\2016-2017\фото\эксперименты\20161128_175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37" y="3212976"/>
            <a:ext cx="4581140" cy="2576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деятельности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Формировать знания дошкольников и их родителей об экологических проблемах современности и пути их разрешения, привлечь внимание людей к проблемам «Мусора», «Сохранению Энергии», «Сохранению водных ресурсов» и т.д.</a:t>
            </a:r>
          </a:p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6914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5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2500" b="1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«Разработка плана действий»</a:t>
            </a:r>
            <a:endParaRPr lang="ru-RU" sz="250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4" name="Shape 356" descr="IMG-20170324-WA0033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87624" y="2780928"/>
            <a:ext cx="6954997" cy="3865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12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детьми и родителями;</a:t>
            </a: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Опрос;</a:t>
            </a: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Наблюдения;</a:t>
            </a: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 со стороны педагога.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9826" y="476672"/>
            <a:ext cx="8229600" cy="648072"/>
          </a:xfrm>
        </p:spPr>
        <p:txBody>
          <a:bodyPr/>
          <a:lstStyle/>
          <a:p>
            <a:pPr algn="ctr"/>
            <a:r>
              <a:rPr lang="ru-RU" sz="25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2500" b="1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«Мониторинг и оценка выполнения плана»</a:t>
            </a:r>
            <a:endParaRPr lang="ru-RU" sz="250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6" name="Shape 220" descr="IMG-20170317-WA0012-1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58783" y="2564904"/>
            <a:ext cx="59088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924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157</TotalTime>
  <Words>231</Words>
  <Application>Microsoft Office PowerPoint</Application>
  <PresentationFormat>Экран (4:3)</PresentationFormat>
  <Paragraphs>37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Исполнительная</vt:lpstr>
      <vt:lpstr>«Реализация      международной программы «Эко-школы / Зеленый флаг» в дошкольном учреждении»</vt:lpstr>
      <vt:lpstr>Презентация PowerPoint</vt:lpstr>
      <vt:lpstr>РАЗВИТИЕ ПРОГРАММЫ В Г.о. ПОДОЛЬСК</vt:lpstr>
      <vt:lpstr>Презентация PowerPoint</vt:lpstr>
      <vt:lpstr>Презентация PowerPoint</vt:lpstr>
      <vt:lpstr>Шаг 1 «Создание Экологического совета детского сада»</vt:lpstr>
      <vt:lpstr>Шаг 2 «Исследование экологической ситуации в детском саду и его ближайшем окружении»</vt:lpstr>
      <vt:lpstr>Шаг 3 «Разработка плана действий»</vt:lpstr>
      <vt:lpstr>Шаг 4 «Мониторинг и оценка выполнения плана»</vt:lpstr>
      <vt:lpstr>Шаг 5 «Включение экологической тематики во все виды деятельности »</vt:lpstr>
      <vt:lpstr>«Сдай батарейку – спаси ёжика»</vt:lpstr>
      <vt:lpstr>Презентация PowerPoint</vt:lpstr>
      <vt:lpstr>«Лес Победы»</vt:lpstr>
      <vt:lpstr>«Покорми  птиц зимой!»</vt:lpstr>
      <vt:lpstr>«Твори добро»</vt:lpstr>
      <vt:lpstr>Экологические тематические походы «Поиски таинственной поляны»</vt:lpstr>
      <vt:lpstr>Экологические тематические походы «Приключения домовенка Кузи»</vt:lpstr>
      <vt:lpstr>Экологические театры родителей</vt:lpstr>
      <vt:lpstr>Мультстудия экологических мультфильмов</vt:lpstr>
      <vt:lpstr>Шаг 6 «Предоставление информации и сотрудничество»</vt:lpstr>
      <vt:lpstr>Шаг 7 «Формулировка и принятие Экологического кодекса»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2018-12-05T13:32:57Z</dcterms:created>
  <dcterms:modified xsi:type="dcterms:W3CDTF">2018-12-17T05:54:22Z</dcterms:modified>
</cp:coreProperties>
</file>