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335" r:id="rId3"/>
    <p:sldId id="333" r:id="rId4"/>
    <p:sldId id="337" r:id="rId5"/>
    <p:sldId id="334" r:id="rId6"/>
    <p:sldId id="338" r:id="rId7"/>
    <p:sldId id="339" r:id="rId8"/>
    <p:sldId id="309" r:id="rId9"/>
    <p:sldId id="326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cer" initials="A" lastIdx="0" clrIdx="0"/>
  <p:cmAuthor id="1" name="PC071K" initials="P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1F497D"/>
    <a:srgbClr val="D0DBE2"/>
    <a:srgbClr val="CCEC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5266" autoAdjust="0"/>
  </p:normalViewPr>
  <p:slideViewPr>
    <p:cSldViewPr>
      <p:cViewPr>
        <p:scale>
          <a:sx n="84" d="100"/>
          <a:sy n="84" d="100"/>
        </p:scale>
        <p:origin x="-9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52724-57DC-E649-B773-BF0F074EEB4F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5B94F-8D09-F24A-B08B-AC693E255B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538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8ACCE-E808-4F20-BE50-EDAAE32B3BF3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326B0-5CA2-48A0-A01F-3AD92C9741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0698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326B0-5CA2-48A0-A01F-3AD92C97415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444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326B0-5CA2-48A0-A01F-3AD92C97415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306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326B0-5CA2-48A0-A01F-3AD92C97415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983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326B0-5CA2-48A0-A01F-3AD92C97415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983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326B0-5CA2-48A0-A01F-3AD92C97415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648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326B0-5CA2-48A0-A01F-3AD92C97415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6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326B0-5CA2-48A0-A01F-3AD92C97415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983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326B0-5CA2-48A0-A01F-3AD92C97415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167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326B0-5CA2-48A0-A01F-3AD92C97415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482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05.05.2014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86B5E-1999-4662-93D4-013C00B97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entrdo@ggtu.r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29368" y="944724"/>
            <a:ext cx="8820980" cy="5472608"/>
          </a:xfrm>
          <a:solidFill>
            <a:srgbClr val="CCECFF"/>
          </a:solidFill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подготовке конкурсной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участия в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областном конкурсе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дошкольных образовательных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муниципальных образований Московской области на присвоение статуса Региональной инновационной площадки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3222"/>
            <a:ext cx="9144000" cy="76792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ГОУ ВО МО </a:t>
            </a:r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«Государственный гуманитарно-технологический университет»</a:t>
            </a: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Московский областной центр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7669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29368" y="944724"/>
            <a:ext cx="8820980" cy="5472608"/>
          </a:xfrm>
          <a:solidFill>
            <a:srgbClr val="CCECFF"/>
          </a:solidFill>
        </p:spPr>
        <p:txBody>
          <a:bodyPr>
            <a:noAutofit/>
          </a:bodyPr>
          <a:lstStyle/>
          <a:p>
            <a:pPr lvl="0" algn="l">
              <a:spcBef>
                <a:spcPct val="20000"/>
              </a:spcBef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1. В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заявке заявителя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вся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запрашиваемая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информация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должна быть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достоверной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 актуальной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номер телефона с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междугородним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кодом,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адрес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действующего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сайта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образовательной организации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2. Заявителем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является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Управление образования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(приложение 1)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3222"/>
            <a:ext cx="9144000" cy="76792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ГОУ ВО МО </a:t>
            </a:r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«Государственный гуманитарно-технологический  университет»</a:t>
            </a: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Московский областной центр дошкольного образования</a:t>
            </a:r>
          </a:p>
        </p:txBody>
      </p:sp>
      <p:pic>
        <p:nvPicPr>
          <p:cNvPr id="1026" name="Picture 2" descr="F:\11-HB-2019\2047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740" y="764704"/>
            <a:ext cx="4353260" cy="610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80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07504" y="944724"/>
            <a:ext cx="9042844" cy="5472608"/>
          </a:xfrm>
          <a:solidFill>
            <a:srgbClr val="CCECFF"/>
          </a:solidFill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Заявителем может быть только орган местного самоуправления муниципального образования Московской области, осуществляющий управление в сфере образования.</a:t>
            </a:r>
            <a:b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2. Копии правоустанавливающих документов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(лицензия, устав) должны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быть с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приложениями. 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3222"/>
            <a:ext cx="9144000" cy="76792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ГОУ ВО МО </a:t>
            </a:r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«Государственный гуманитарно-технологический университет»</a:t>
            </a: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Московский областной центр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39864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29368" y="944724"/>
            <a:ext cx="8820980" cy="5472608"/>
          </a:xfrm>
          <a:solidFill>
            <a:srgbClr val="CCECFF"/>
          </a:solidFill>
        </p:spPr>
        <p:txBody>
          <a:bodyPr>
            <a:noAutofit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ru-RU" sz="3600" b="1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ru-RU" sz="2500" b="1" u="sng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Видеоролик,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отражающий основные характеристики Проекта, продолжительностью не более 3-х минут, размещается участником Конкурса самостоятельно в сети Интернет </a:t>
            </a:r>
            <a:r>
              <a:rPr lang="ru-RU" sz="2500" b="1" u="sng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 ресурсе </a:t>
            </a:r>
            <a:r>
              <a:rPr lang="en-US" sz="2500" b="1" u="sng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http   </a:t>
            </a:r>
            <a:r>
              <a:rPr lang="en-US" sz="2500" b="1" u="sng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  <a:hlinkClick r:id="rId3"/>
              </a:rPr>
              <a:t>www.youtube.com</a:t>
            </a:r>
            <a:r>
              <a:rPr lang="ru-RU" sz="2500" b="1" u="sng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500" b="1" u="sng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2.</a:t>
            </a:r>
            <a:r>
              <a:rPr lang="en-US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500" b="1" u="sng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Действующая ссылка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 видеоролик проекта указывается </a:t>
            </a:r>
            <a:r>
              <a:rPr lang="ru-RU" sz="2500" b="1" u="sng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заявке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b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3. </a:t>
            </a:r>
            <a:r>
              <a:rPr lang="ru-RU" sz="2500" b="1" u="sng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Проект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размещается на </a:t>
            </a:r>
            <a:r>
              <a:rPr lang="ru-RU" sz="2500" b="1" u="sng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официальном сайте ДОО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b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4. </a:t>
            </a:r>
            <a:r>
              <a:rPr lang="ru-RU" sz="25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Действующая ссылка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размещенного проекта на сайте ДОО указывается </a:t>
            </a:r>
            <a:r>
              <a:rPr lang="ru-RU" sz="25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заявке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3222"/>
            <a:ext cx="9144000" cy="76792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ГОУ ВО МО </a:t>
            </a:r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«Государственный гуманитарно-технологический университет»</a:t>
            </a: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Московский областной центр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57789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15516" y="944724"/>
            <a:ext cx="8784976" cy="5472608"/>
          </a:xfrm>
          <a:solidFill>
            <a:srgbClr val="CCECFF"/>
          </a:solidFill>
        </p:spPr>
        <p:txBody>
          <a:bodyPr>
            <a:noAutofit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Справка о размере средств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бюджета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Московской области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(приложение 3)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3222"/>
            <a:ext cx="9144000" cy="76792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ГОУ ВО МО </a:t>
            </a:r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«Государственный гуманитарно-технологический университет»</a:t>
            </a: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Московский областной центр дошкольного образования</a:t>
            </a:r>
          </a:p>
        </p:txBody>
      </p:sp>
      <p:pic>
        <p:nvPicPr>
          <p:cNvPr id="2050" name="Picture 2" descr="F:\11-HB-2019\20474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944724"/>
            <a:ext cx="3945743" cy="571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01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15516" y="944724"/>
            <a:ext cx="8784976" cy="5472608"/>
          </a:xfrm>
          <a:solidFill>
            <a:srgbClr val="CCECFF"/>
          </a:solidFill>
        </p:spPr>
        <p:txBody>
          <a:bodyPr>
            <a:noAutofit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Перечень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ресурсного обеспечения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(приложение 4)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3222"/>
            <a:ext cx="9144000" cy="76792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ГОУ ВО МО </a:t>
            </a:r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«Государственный гуманитарно-технологический университет»</a:t>
            </a: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Московский областной центр дошкольного образования</a:t>
            </a:r>
          </a:p>
        </p:txBody>
      </p:sp>
      <p:pic>
        <p:nvPicPr>
          <p:cNvPr id="3074" name="Picture 2" descr="F:\11-HB-2019\2048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56922"/>
            <a:ext cx="4106931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06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29368" y="944724"/>
            <a:ext cx="8820980" cy="5472608"/>
          </a:xfrm>
          <a:solidFill>
            <a:srgbClr val="CCECFF"/>
          </a:solidFill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Заполнить электронную информационную карту инновационного проекта 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 сайте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mocdo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ggtu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разделе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«РИП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2019»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до момента подачи документов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(21-23 января 2019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Заполнить один раз</a:t>
            </a:r>
            <a:endParaRPr lang="ru-RU" sz="36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3222"/>
            <a:ext cx="9144000" cy="76792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ГОУ ВО МО </a:t>
            </a:r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«Государственный гуманитарно-технологический университет»</a:t>
            </a: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Московский областной центр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4573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820980" cy="5292588"/>
          </a:xfrm>
          <a:solidFill>
            <a:srgbClr val="CCECFF"/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Приглашаем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руководителей дошкольных образовательных организаций Московской области включаться в региональную инновационную деятельность и представлять свои проекты на Конкурс в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году.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и положение о Конкурсе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размещено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сайте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mocdo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ggtu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разделе «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 РИП 2019»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Консультационная поддержка: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centrdo@ggtu.ru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Контактные лица: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Гришина Галина Николаевна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Лялина Наталья Вячеславовна (8 906 058 19 56)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3222"/>
            <a:ext cx="9144000" cy="76792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ГОУ ВО МО </a:t>
            </a:r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«Государственный гуманитарно-технологический университет»</a:t>
            </a: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Московский областной центр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48806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31049" y="1196752"/>
            <a:ext cx="8820980" cy="5328592"/>
          </a:xfrm>
          <a:solidFill>
            <a:srgbClr val="CCECFF"/>
          </a:solidFill>
        </p:spPr>
        <p:txBody>
          <a:bodyPr>
            <a:noAutofit/>
          </a:bodyPr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БЛАГОДАРИМ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-3222"/>
            <a:ext cx="9144000" cy="76792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ГОУ ВО МО «Московский государственный областной гуманитарный институт»</a:t>
            </a:r>
          </a:p>
          <a:p>
            <a:pPr lvl="0"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Московский областной центр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60500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5738</TotalTime>
  <Words>173</Words>
  <Application>Microsoft Office PowerPoint</Application>
  <PresentationFormat>Экран (4:3)</PresentationFormat>
  <Paragraphs>36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 подготовке конкурсной документации для участия в областном конкурсе дошкольных образовательных организаций муниципальных образований Московской области на присвоение статуса Региональной инновационной площадки в 2019 году</vt:lpstr>
      <vt:lpstr>1. В заявке заявителя  вся запрашиваемая  информация должна быть  достоверной и актуальной:  номер телефона с  междугородним кодом,  адрес действующего сайта образовательной организации  2. Заявителем является  Управление образования          (приложение 1)  </vt:lpstr>
      <vt:lpstr>1. Заявителем может быть только орган местного самоуправления муниципального образования Московской области, осуществляющий управление в сфере образования.  2. Копии правоустанавливающих документов (лицензия, устав) должны быть с приложениями. </vt:lpstr>
      <vt:lpstr> 1. Видеоролик, отражающий основные характеристики Проекта, продолжительностью не более 3-х минут, размещается участником Конкурса самостоятельно в сети Интернет на ресурсе http   www.youtube.com                  2. Действующая ссылка на видеоролик проекта указывается в заявке.  3. Проект размещается на официальном сайте ДОО .  4. Действующая ссылка размещенного проекта на сайте ДОО указывается в заявке.  </vt:lpstr>
      <vt:lpstr>    Справка о размере средств                 бюджета  муниципального образования       Московской области             (приложение 3)</vt:lpstr>
      <vt:lpstr>                     Перечень    ресурсного обеспечения            (приложение 4)</vt:lpstr>
      <vt:lpstr>Заполнить электронную информационную карту инновационного проекта  на сайте mocdo.ggtu.ru в разделе «РИП 2019» до момента подачи документов (21-23 января 2019)  Заполнить один раз</vt:lpstr>
      <vt:lpstr>   Приглашаем руководителей дошкольных образовательных организаций Московской области включаться в региональную инновационную деятельность и представлять свои проекты на Конкурс в 2019 году.  Приказ и положение о Конкурсе размещено на сайте mocdo.ggtu.ru в разделе «Конкурс РИП 2019»  Консультационная поддержка: centrdo@ggtu.ru   Контактные лица: Гришина Галина Николаевна Лялина Наталья Вячеславовна (8 906 058 19 56)    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Реорганизация системы начального и среднего профессионального образования  Московской области</dc:title>
  <dc:creator>PC149K</dc:creator>
  <cp:lastModifiedBy>user</cp:lastModifiedBy>
  <cp:revision>793</cp:revision>
  <cp:lastPrinted>2014-08-08T11:18:13Z</cp:lastPrinted>
  <dcterms:created xsi:type="dcterms:W3CDTF">2014-03-21T14:38:09Z</dcterms:created>
  <dcterms:modified xsi:type="dcterms:W3CDTF">2019-01-14T10:27:21Z</dcterms:modified>
</cp:coreProperties>
</file>