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9" r:id="rId2"/>
    <p:sldId id="317" r:id="rId3"/>
    <p:sldId id="338" r:id="rId4"/>
    <p:sldId id="339" r:id="rId5"/>
    <p:sldId id="318" r:id="rId6"/>
    <p:sldId id="319" r:id="rId7"/>
    <p:sldId id="330" r:id="rId8"/>
    <p:sldId id="320" r:id="rId9"/>
    <p:sldId id="321" r:id="rId10"/>
    <p:sldId id="340" r:id="rId11"/>
    <p:sldId id="324" r:id="rId12"/>
    <p:sldId id="325" r:id="rId13"/>
    <p:sldId id="331" r:id="rId14"/>
    <p:sldId id="332" r:id="rId15"/>
    <p:sldId id="341" r:id="rId16"/>
    <p:sldId id="342" r:id="rId17"/>
    <p:sldId id="352" r:id="rId18"/>
    <p:sldId id="343" r:id="rId19"/>
    <p:sldId id="326" r:id="rId20"/>
    <p:sldId id="334" r:id="rId21"/>
    <p:sldId id="344" r:id="rId22"/>
    <p:sldId id="345" r:id="rId23"/>
    <p:sldId id="346" r:id="rId24"/>
    <p:sldId id="353" r:id="rId25"/>
    <p:sldId id="347" r:id="rId26"/>
    <p:sldId id="354" r:id="rId27"/>
    <p:sldId id="327" r:id="rId28"/>
    <p:sldId id="349" r:id="rId29"/>
    <p:sldId id="350" r:id="rId30"/>
    <p:sldId id="328" r:id="rId31"/>
    <p:sldId id="335" r:id="rId32"/>
    <p:sldId id="336" r:id="rId33"/>
    <p:sldId id="337" r:id="rId34"/>
    <p:sldId id="329" r:id="rId35"/>
    <p:sldId id="35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94C8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7" autoAdjust="0"/>
  </p:normalViewPr>
  <p:slideViewPr>
    <p:cSldViewPr>
      <p:cViewPr>
        <p:scale>
          <a:sx n="119" d="100"/>
          <a:sy n="119" d="100"/>
        </p:scale>
        <p:origin x="-140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0BC05-D4FC-41D8-9806-B22AE8A707DF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D70C-DAB4-4CB9-A8F4-D0CE222AB4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458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8100000" cy="290775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Московская область, г.о. Орехово-Зуево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 развития ребенка – детский сад № 12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АКТИВНОСТИ  ДОШКОЛЬНИКОВ В ТУРИСТИЧЕСКОЙ ДЕЯТЕЛЬНОСТИ</a:t>
            </a:r>
            <a:endParaRPr lang="ru-RU" sz="3600" b="1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4429132"/>
            <a:ext cx="6572296" cy="188018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тарший воспитатель МДОУ ЦРР – Д/С № 12</a:t>
            </a:r>
          </a:p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Романова Татьяна Константиновна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зональный семинар педагогов ДОО</a:t>
            </a:r>
          </a:p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исследовательской деятельности дошкольников на основе изучения географии»</a:t>
            </a:r>
          </a:p>
          <a:p>
            <a:endParaRPr lang="ru-RU" sz="1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9512" y="612845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Московская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область,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г.о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Орехово-Зуево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Муниципальное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дошкольное образовательное учреждение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Центр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развития ребенка – детский сад № 12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Художественно-эстетическое развитие </a:t>
            </a:r>
            <a:endParaRPr lang="ru-RU" sz="3600" b="1" dirty="0" smtClean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детей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дошкольного возраста 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условиях реализации ФГОС ДО</a:t>
            </a:r>
          </a:p>
          <a:p>
            <a:endParaRPr lang="ru-RU" dirty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23528" y="4306164"/>
            <a:ext cx="6264696" cy="1643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старший воспитатель МДОУ ЦРР – Д/С № 12</a:t>
            </a:r>
          </a:p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Романова Татьяна Константиновна</a:t>
            </a:r>
          </a:p>
          <a:p>
            <a:pPr algn="r"/>
            <a:endParaRPr lang="ru-RU" sz="1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региональный семинар педагогов ДОО Московской области</a:t>
            </a:r>
          </a:p>
          <a:p>
            <a:pPr algn="r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«Приобщение дошкольников к социокультурным ценностям средствами художественно-эстетической деятельности детей и взрослых»</a:t>
            </a:r>
          </a:p>
          <a:p>
            <a:endParaRPr lang="ru-RU" sz="1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4028"/>
            <a:ext cx="9180512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0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3" y="0"/>
            <a:ext cx="9180512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1835696" y="908720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Художественно-эстетическая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деятельность </a:t>
            </a:r>
            <a:endParaRPr lang="ru-RU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как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средство познавательного развития дошкольников</a:t>
            </a:r>
            <a:endParaRPr lang="ru-RU" sz="16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2286000" y="836712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Художественно-эстетическая деятельность </a:t>
            </a:r>
            <a:endParaRPr lang="ru-RU" b="1" dirty="0" smtClean="0">
              <a:solidFill>
                <a:srgbClr val="0066CC"/>
              </a:solidFill>
              <a:latin typeface="Times New Roman"/>
              <a:ea typeface="Calibri"/>
              <a:cs typeface="Times New Roman"/>
            </a:endParaRPr>
          </a:p>
          <a:p>
            <a:pPr lvl="0" algn="ctr"/>
            <a:r>
              <a:rPr lang="ru-RU" b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как </a:t>
            </a:r>
            <a:r>
              <a:rPr lang="ru-RU" b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средство познавательного развития дошкольников</a:t>
            </a:r>
            <a:endParaRPr lang="ru-RU" sz="1600" dirty="0">
              <a:solidFill>
                <a:srgbClr val="0066CC"/>
              </a:solidFill>
              <a:ea typeface="Calibri"/>
              <a:cs typeface="Times New Roman"/>
            </a:endParaRPr>
          </a:p>
        </p:txBody>
      </p:sp>
      <p:pic>
        <p:nvPicPr>
          <p:cNvPr id="4" name="Picture 2" descr="C:\Documents and Settings\Администратор\Рабочий стол\ГМО ПРЕЗЕНТАЦ\IMG_20180118_112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3042"/>
            <a:ext cx="8208912" cy="516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85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5" name="Picture 2" descr="https://voskoboynikova-roshds1.edumsko.ru/uploads/3000/9484/section/630919/.thumbs/detsad-115712-1447858237.jpg?14891733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9392"/>
            <a:ext cx="9259040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86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8" name="Picture 1" descr="C:\Documents and Settings\Администратор\Рабочий стол\ГМО ПРЕЗЕНТАЦ\IMG_20180118_112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0"/>
            <a:ext cx="94049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969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5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</p:spTree>
    <p:extLst>
      <p:ext uri="{BB962C8B-B14F-4D97-AF65-F5344CB8AC3E}">
        <p14:creationId xmlns:p14="http://schemas.microsoft.com/office/powerpoint/2010/main" val="25766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2286000" y="836712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Художественно-эстетическая деятельность </a:t>
            </a:r>
            <a:endParaRPr lang="ru-RU" b="1" dirty="0" smtClean="0">
              <a:solidFill>
                <a:srgbClr val="0066CC"/>
              </a:solidFill>
              <a:latin typeface="Times New Roman"/>
              <a:ea typeface="Calibri"/>
              <a:cs typeface="Times New Roman"/>
            </a:endParaRPr>
          </a:p>
          <a:p>
            <a:pPr lvl="0" algn="ctr"/>
            <a:r>
              <a:rPr lang="ru-RU" b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как </a:t>
            </a:r>
            <a:r>
              <a:rPr lang="ru-RU" b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средство </a:t>
            </a:r>
            <a:r>
              <a:rPr lang="ru-RU" b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формирования творческого начала</a:t>
            </a:r>
            <a:endParaRPr lang="ru-RU" sz="1600" dirty="0">
              <a:solidFill>
                <a:srgbClr val="0066CC"/>
              </a:solidFill>
              <a:ea typeface="Calibri"/>
              <a:cs typeface="Times New Roman"/>
            </a:endParaRPr>
          </a:p>
        </p:txBody>
      </p:sp>
      <p:pic>
        <p:nvPicPr>
          <p:cNvPr id="4" name="Picture 2" descr="C:\Users\мамуська помпуська\Desktop\Новая папка\IMG_20180118_113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83041"/>
            <a:ext cx="7848872" cy="475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46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63688" y="908720"/>
            <a:ext cx="6336704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Благо, даруемое нам искусством, не в том, чему мы научимся,</a:t>
            </a:r>
            <a:endParaRPr lang="ru-RU" sz="1600" i="1" dirty="0">
              <a:solidFill>
                <a:srgbClr val="0066CC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а в том, какими мы, благодаря ему, становимся.</a:t>
            </a:r>
            <a:endParaRPr lang="ru-RU" sz="1600" i="1" dirty="0">
              <a:solidFill>
                <a:srgbClr val="0066CC"/>
              </a:solidFill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73071"/>
            <a:ext cx="6696744" cy="417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9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20888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20888"/>
            <a:ext cx="9180512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20888"/>
            <a:ext cx="9180512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20888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20888"/>
            <a:ext cx="9180512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20888"/>
            <a:ext cx="9180512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20888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2286000" y="836712"/>
            <a:ext cx="6246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Художественно-эстетическая деятельность </a:t>
            </a:r>
            <a:endParaRPr lang="ru-RU" b="1" dirty="0" smtClean="0">
              <a:solidFill>
                <a:srgbClr val="0066CC"/>
              </a:solidFill>
              <a:latin typeface="Times New Roman"/>
              <a:ea typeface="Calibri"/>
              <a:cs typeface="Times New Roman"/>
            </a:endParaRPr>
          </a:p>
          <a:p>
            <a:pPr lvl="0" algn="ctr"/>
            <a:r>
              <a:rPr lang="ru-RU" b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как </a:t>
            </a:r>
            <a:r>
              <a:rPr lang="ru-RU" b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средство </a:t>
            </a:r>
            <a:r>
              <a:rPr lang="ru-RU" b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развития целенаправленности действий и ценностно-смыслового восприятия окружающей действительности</a:t>
            </a:r>
            <a:endParaRPr lang="ru-RU" sz="1600" dirty="0">
              <a:solidFill>
                <a:srgbClr val="0066CC"/>
              </a:solidFill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037040"/>
            <a:ext cx="9145016" cy="48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2286000" y="836712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Художественно-эстетическая деятельность </a:t>
            </a:r>
            <a:endParaRPr lang="ru-RU" b="1" dirty="0" smtClean="0">
              <a:solidFill>
                <a:srgbClr val="0066CC"/>
              </a:solidFill>
              <a:latin typeface="Times New Roman"/>
              <a:ea typeface="Calibri"/>
              <a:cs typeface="Times New Roman"/>
            </a:endParaRPr>
          </a:p>
          <a:p>
            <a:pPr lvl="0" algn="ctr"/>
            <a:r>
              <a:rPr lang="ru-RU" b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как </a:t>
            </a:r>
            <a:r>
              <a:rPr lang="ru-RU" b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средство </a:t>
            </a:r>
            <a:r>
              <a:rPr lang="ru-RU" b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интеграции различных видов деятельности</a:t>
            </a:r>
            <a:endParaRPr lang="ru-RU" sz="1600" dirty="0">
              <a:solidFill>
                <a:srgbClr val="0066CC"/>
              </a:solidFill>
              <a:ea typeface="Calibri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568863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3" y="-24444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4" y="0"/>
            <a:ext cx="9180512" cy="6974632"/>
          </a:xfrm>
        </p:spPr>
      </p:pic>
      <p:sp>
        <p:nvSpPr>
          <p:cNvPr id="2" name="Прямоугольник 1"/>
          <p:cNvSpPr/>
          <p:nvPr/>
        </p:nvSpPr>
        <p:spPr>
          <a:xfrm>
            <a:off x="1619672" y="836712"/>
            <a:ext cx="6912768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Если </a:t>
            </a:r>
            <a:r>
              <a:rPr lang="ru-RU" b="1" i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научить ребенка видеть и понимать </a:t>
            </a:r>
            <a:r>
              <a:rPr lang="ru-RU" b="1" i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красоту, </a:t>
            </a:r>
            <a:r>
              <a:rPr lang="ru-RU" b="1" i="1" dirty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наслаждаться ею и создавать своими руками, он вырастет гармонично развитым человеком, который сделает таковыми же свои отношения с другими людьми, свою работу, творчество, увлечение, </a:t>
            </a:r>
            <a:r>
              <a:rPr lang="ru-RU" b="1" i="1" dirty="0" smtClean="0">
                <a:solidFill>
                  <a:srgbClr val="0066CC"/>
                </a:solidFill>
                <a:latin typeface="Times New Roman"/>
                <a:ea typeface="Calibri"/>
                <a:cs typeface="Times New Roman"/>
              </a:rPr>
              <a:t>семью…..</a:t>
            </a:r>
            <a:endParaRPr lang="ru-RU" sz="1600" b="1" dirty="0">
              <a:solidFill>
                <a:srgbClr val="0066CC"/>
              </a:solidFill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20887"/>
            <a:ext cx="4536504" cy="387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80512" cy="6858000"/>
          </a:xfr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87624" y="2122984"/>
            <a:ext cx="71287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0" b="1" i="1" dirty="0" smtClean="0">
                <a:solidFill>
                  <a:srgbClr val="0070C0"/>
                </a:solidFill>
                <a:latin typeface="Mistral" pitchFamily="66" charset="0"/>
                <a:cs typeface="Times New Roman" pitchFamily="18" charset="0"/>
              </a:rPr>
              <a:t>СПАСИБО ЗА ВНИМАНИЕ</a:t>
            </a:r>
            <a:endParaRPr kumimoji="0" lang="ru-RU" sz="60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istral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657"/>
            <a:ext cx="9180512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1907704" y="980728"/>
            <a:ext cx="61926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</a:t>
            </a:r>
            <a:endParaRPr lang="ru-RU" sz="2000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3558" y="1582341"/>
            <a:ext cx="82269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предпосылок ценностно-смыслового восприятия и понимания произведений искусства, мира природы; </a:t>
            </a:r>
            <a:endParaRPr lang="ru-RU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становление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эстетического отношения к окружающему миру; </a:t>
            </a:r>
            <a:endParaRPr lang="ru-RU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представлений о видах искусства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восприятие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музыки, художественной литературы, фольклора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стимулирование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сопереживания персонажам художественных произведений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реализация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самостоятельной творческой деятельности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28714"/>
            <a:ext cx="2808312" cy="12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4028"/>
            <a:ext cx="9180512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2879"/>
            <a:ext cx="9144000" cy="6690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3513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4028"/>
            <a:ext cx="9180512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13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19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4028"/>
            <a:ext cx="9180512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1916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4028"/>
            <a:ext cx="9180512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</TotalTime>
  <Words>232</Words>
  <Application>Microsoft Office PowerPoint</Application>
  <PresentationFormat>Экран (4:3)</PresentationFormat>
  <Paragraphs>45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Московская область, г.о. Орехово-Зуево Муниципальное дошкольное образовательное учреждение  Центр развития ребенка – детский сад № 12  РАЗВИТИЕ ПОЗНАВАТЕЛЬНОЙ АКТИВНОСТИ  ДОШКОЛЬНИКОВ В ТУРИСТИЧЕСКОЙ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139</cp:revision>
  <dcterms:modified xsi:type="dcterms:W3CDTF">2019-02-26T06:48:23Z</dcterms:modified>
</cp:coreProperties>
</file>