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5"/>
  </p:notesMasterIdLst>
  <p:sldIdLst>
    <p:sldId id="257" r:id="rId2"/>
    <p:sldId id="261" r:id="rId3"/>
    <p:sldId id="288" r:id="rId4"/>
    <p:sldId id="258" r:id="rId5"/>
    <p:sldId id="293" r:id="rId6"/>
    <p:sldId id="294" r:id="rId7"/>
    <p:sldId id="292" r:id="rId8"/>
    <p:sldId id="281" r:id="rId9"/>
    <p:sldId id="289" r:id="rId10"/>
    <p:sldId id="296" r:id="rId11"/>
    <p:sldId id="280" r:id="rId12"/>
    <p:sldId id="299" r:id="rId13"/>
    <p:sldId id="297" r:id="rId14"/>
    <p:sldId id="301" r:id="rId15"/>
    <p:sldId id="303" r:id="rId16"/>
    <p:sldId id="300" r:id="rId17"/>
    <p:sldId id="305" r:id="rId18"/>
    <p:sldId id="263" r:id="rId19"/>
    <p:sldId id="266" r:id="rId20"/>
    <p:sldId id="268" r:id="rId21"/>
    <p:sldId id="275" r:id="rId22"/>
    <p:sldId id="264" r:id="rId23"/>
    <p:sldId id="287" r:id="rId24"/>
    <p:sldId id="295" r:id="rId25"/>
    <p:sldId id="298" r:id="rId26"/>
    <p:sldId id="265" r:id="rId27"/>
    <p:sldId id="273" r:id="rId28"/>
    <p:sldId id="274" r:id="rId29"/>
    <p:sldId id="271" r:id="rId30"/>
    <p:sldId id="276" r:id="rId31"/>
    <p:sldId id="277" r:id="rId32"/>
    <p:sldId id="267" r:id="rId33"/>
    <p:sldId id="270" r:id="rId34"/>
    <p:sldId id="269" r:id="rId35"/>
    <p:sldId id="279" r:id="rId36"/>
    <p:sldId id="278" r:id="rId37"/>
    <p:sldId id="282" r:id="rId38"/>
    <p:sldId id="283" r:id="rId39"/>
    <p:sldId id="286" r:id="rId40"/>
    <p:sldId id="285" r:id="rId41"/>
    <p:sldId id="302" r:id="rId42"/>
    <p:sldId id="284" r:id="rId43"/>
    <p:sldId id="304" r:id="rId4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FBA4A8-03B1-45AA-B935-A726F9C27FDB}" type="datetimeFigureOut">
              <a:rPr lang="ru-RU" smtClean="0"/>
              <a:pPr/>
              <a:t>26.02.2019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D10624-CC3B-480C-B1C7-8C9B4069368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D10624-CC3B-480C-B1C7-8C9B40693684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83C50-56CD-4502-BB62-7EB6ACAF3B68}" type="datetimeFigureOut">
              <a:rPr lang="ru-RU" smtClean="0"/>
              <a:pPr/>
              <a:t>26.02.2019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CB358-E8FB-496F-AE37-5DEF4B60A5B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83C50-56CD-4502-BB62-7EB6ACAF3B68}" type="datetimeFigureOut">
              <a:rPr lang="ru-RU" smtClean="0"/>
              <a:pPr/>
              <a:t>26.02.2019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CB358-E8FB-496F-AE37-5DEF4B60A5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83C50-56CD-4502-BB62-7EB6ACAF3B68}" type="datetimeFigureOut">
              <a:rPr lang="ru-RU" smtClean="0"/>
              <a:pPr/>
              <a:t>26.02.2019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CB358-E8FB-496F-AE37-5DEF4B60A5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83C50-56CD-4502-BB62-7EB6ACAF3B68}" type="datetimeFigureOut">
              <a:rPr lang="ru-RU" smtClean="0"/>
              <a:pPr/>
              <a:t>26.02.2019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CB358-E8FB-496F-AE37-5DEF4B60A5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83C50-56CD-4502-BB62-7EB6ACAF3B68}" type="datetimeFigureOut">
              <a:rPr lang="ru-RU" smtClean="0"/>
              <a:pPr/>
              <a:t>26.02.2019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AECB358-E8FB-496F-AE37-5DEF4B60A5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83C50-56CD-4502-BB62-7EB6ACAF3B68}" type="datetimeFigureOut">
              <a:rPr lang="ru-RU" smtClean="0"/>
              <a:pPr/>
              <a:t>26.02.2019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CB358-E8FB-496F-AE37-5DEF4B60A5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83C50-56CD-4502-BB62-7EB6ACAF3B68}" type="datetimeFigureOut">
              <a:rPr lang="ru-RU" smtClean="0"/>
              <a:pPr/>
              <a:t>26.02.2019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CB358-E8FB-496F-AE37-5DEF4B60A5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83C50-56CD-4502-BB62-7EB6ACAF3B68}" type="datetimeFigureOut">
              <a:rPr lang="ru-RU" smtClean="0"/>
              <a:pPr/>
              <a:t>26.02.2019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CB358-E8FB-496F-AE37-5DEF4B60A5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83C50-56CD-4502-BB62-7EB6ACAF3B68}" type="datetimeFigureOut">
              <a:rPr lang="ru-RU" smtClean="0"/>
              <a:pPr/>
              <a:t>26.02.2019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CB358-E8FB-496F-AE37-5DEF4B60A5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83C50-56CD-4502-BB62-7EB6ACAF3B68}" type="datetimeFigureOut">
              <a:rPr lang="ru-RU" smtClean="0"/>
              <a:pPr/>
              <a:t>26.02.2019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CB358-E8FB-496F-AE37-5DEF4B60A5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83C50-56CD-4502-BB62-7EB6ACAF3B68}" type="datetimeFigureOut">
              <a:rPr lang="ru-RU" smtClean="0"/>
              <a:pPr/>
              <a:t>26.02.2019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CB358-E8FB-496F-AE37-5DEF4B60A5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DC83C50-56CD-4502-BB62-7EB6ACAF3B68}" type="datetimeFigureOut">
              <a:rPr lang="ru-RU" smtClean="0"/>
              <a:pPr/>
              <a:t>26.02.2019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AECB358-E8FB-496F-AE37-5DEF4B60A5B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 descr="https://2.bp.blogspot.com/-54HaT_WZ85c/W2lN3pRWqII/AAAAAAAAF_A/fwfzjueZVDcDLCpQQ9Lv1q3_FLHAQF7ZQCLcBGAs/s1600/powerpoint-power-point-background-wallpaper-page-background-photo-picture-image-gif-%2B%252838%2529.jpg"/>
          <p:cNvSpPr>
            <a:spLocks noGrp="1" noChangeAspect="1" noChangeArrowheads="1"/>
          </p:cNvSpPr>
          <p:nvPr>
            <p:ph type="title"/>
          </p:nvPr>
        </p:nvSpPr>
        <p:spPr bwMode="auto"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0" name="AutoShape 4" descr="https://2.bp.blogspot.com/-54HaT_WZ85c/W2lN3pRWqII/AAAAAAAAF_A/fwfzjueZVDcDLCpQQ9Lv1q3_FLHAQF7ZQCLcBGAs/s1600/powerpoint-power-point-background-wallpaper-page-background-photo-picture-image-gif-%2B%252838%252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1" name="Picture 5" descr="C:\Users\Илья\Desktop\Матрешки\499b86835073c6f355506a2c8ce132e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571472" y="4929198"/>
            <a:ext cx="8229600" cy="1643074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7030A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Творческий познавательно </a:t>
            </a:r>
            <a:r>
              <a:rPr kumimoji="0" lang="ru-RU" sz="36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7030A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– исследовательский</a:t>
            </a:r>
            <a:r>
              <a:rPr kumimoji="0" lang="ru-RU" sz="3600" b="1" i="0" u="none" strike="noStrike" kern="1200" cap="none" spc="0" normalizeH="0" noProof="0" dirty="0" smtClean="0">
                <a:ln w="6350">
                  <a:noFill/>
                </a:ln>
                <a:solidFill>
                  <a:srgbClr val="7030A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проект: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noProof="0" dirty="0" smtClean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«Русская </a:t>
            </a:r>
            <a:r>
              <a:rPr kumimoji="0" lang="ru-RU" sz="48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Матрёшка»</a:t>
            </a:r>
            <a:endParaRPr kumimoji="0" lang="ru-RU" sz="4800" b="1" i="0" u="none" strike="noStrike" kern="1200" cap="none" spc="0" normalizeH="0" baseline="0" noProof="0" dirty="0">
              <a:ln w="6350">
                <a:noFill/>
              </a:ln>
              <a:solidFill>
                <a:srgbClr val="00206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C:\Users\Илья\Desktop\Матрешки\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22" y="357166"/>
            <a:ext cx="4263721" cy="45005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3" name="Picture 1" descr="C:\Users\Илья\Desktop\Матрешки\spring-leaves-vector-backgrou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6146" name="Picture 2" descr="C:\Users\Илья\Desktop\Матрешки\20190212_1030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89510" y="190501"/>
            <a:ext cx="4839907" cy="64532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3" name="Picture 1" descr="C:\Users\Илья\Desktop\Матрешки\spring-leaves-vector-backgrou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pic>
        <p:nvPicPr>
          <p:cNvPr id="3076" name="Picture 4" descr="C:\Users\Илья\Desktop\Работа фото 2018-2019\Матрешки\20190124_1142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32151"/>
            <a:ext cx="8501122" cy="63758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3" name="Picture 1" descr="C:\Users\Илья\Desktop\Матрешки\spring-leaves-vector-backgrou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7170" name="Picture 2" descr="D:\алена\Фото детский сад\Весенний парздник 2013 4 группа\DSC004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357166"/>
            <a:ext cx="8358214" cy="62686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3" name="Picture 1" descr="C:\Users\Илья\Desktop\Матрешки\spring-leaves-vector-backgrou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1026" name="Picture 2" descr="C:\Users\Илья\Desktop\Матрешки\20190226_1229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214290"/>
            <a:ext cx="7708035" cy="65008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3" name="Picture 1" descr="C:\Users\Илья\Desktop\Матрешки\spring-leaves-vector-backgrou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3074" name="Picture 2" descr="C:\Users\Илья\Desktop\Матрешки\20190221_0909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1670" y="142852"/>
            <a:ext cx="4786346" cy="63817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3" name="Picture 1" descr="C:\Users\Илья\Desktop\Матрешки\spring-leaves-vector-backgrou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2050" name="Picture 2" descr="C:\Users\Илья\Desktop\Матрешки\20190221_1612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4546" y="214290"/>
            <a:ext cx="4822047" cy="64293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3" name="Picture 1" descr="C:\Users\Илья\Desktop\Матрешки\spring-leaves-vector-backgrou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4" name="Picture 3" descr="C:\Users\Илья\Desktop\Работа фото 2018-2019\Матрешки\20190124_1146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36" y="214290"/>
            <a:ext cx="4714909" cy="628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3" name="Picture 1" descr="C:\Users\Илья\Desktop\Матрешки\spring-leaves-vector-backgrou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2050" name="Picture 2" descr="C:\Users\Илья\Desktop\Матрешки\20190226_0910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81936"/>
            <a:ext cx="8501122" cy="63758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3" name="Picture 1" descr="C:\Users\Илья\Desktop\Матрешки\spring-leaves-vector-backgroun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857356" y="1500174"/>
            <a:ext cx="53578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 что же мы узнали?</a:t>
            </a:r>
            <a:endParaRPr lang="ru-RU" sz="8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3" name="Picture 1" descr="C:\Users\Илья\Desktop\Матрешки\spring-leaves-vector-backgrou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pic>
        <p:nvPicPr>
          <p:cNvPr id="5" name="Picture 20" descr="http://itd3.mycdn.me/image?id=852428267212&amp;t=20&amp;plc=WEB&amp;tkn=*uXICKPTui3HI9IyaKwEn_WlnST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2"/>
            <a:ext cx="8501122" cy="65288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3" name="Picture 1" descr="C:\Users\Илья\Desktop\Матрешки\spring-leaves-vector-backgrou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1026" name="Picture 2" descr="C:\Users\Илья\Desktop\Матрешки\20190220_0936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22" y="285728"/>
            <a:ext cx="4714908" cy="628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3" name="Picture 1" descr="C:\Users\Илья\Desktop\Матрешки\spring-leaves-vector-backgrou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643570" y="1285860"/>
            <a:ext cx="335755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dirty="0" smtClean="0">
              <a:solidFill>
                <a:srgbClr val="002060"/>
              </a:solidFill>
            </a:endParaRPr>
          </a:p>
          <a:p>
            <a:pPr algn="ctr"/>
            <a:endParaRPr lang="ru-RU" dirty="0" smtClean="0">
              <a:solidFill>
                <a:srgbClr val="002060"/>
              </a:solidFill>
            </a:endParaRPr>
          </a:p>
          <a:p>
            <a:pPr algn="ctr"/>
            <a:endParaRPr lang="ru-RU" dirty="0" smtClean="0">
              <a:solidFill>
                <a:srgbClr val="002060"/>
              </a:solidFill>
            </a:endParaRPr>
          </a:p>
          <a:p>
            <a:pPr algn="ctr"/>
            <a:endParaRPr lang="ru-RU" dirty="0" smtClean="0">
              <a:solidFill>
                <a:srgbClr val="002060"/>
              </a:solidFill>
            </a:endParaRPr>
          </a:p>
          <a:p>
            <a:pPr algn="ctr"/>
            <a:endParaRPr lang="ru-RU" dirty="0" smtClean="0">
              <a:solidFill>
                <a:srgbClr val="002060"/>
              </a:solidFill>
            </a:endParaRPr>
          </a:p>
          <a:p>
            <a:pPr algn="ctr"/>
            <a:endParaRPr lang="ru-RU" dirty="0" smtClean="0">
              <a:solidFill>
                <a:srgbClr val="002060"/>
              </a:solidFill>
            </a:endParaRPr>
          </a:p>
          <a:p>
            <a:pPr algn="ctr"/>
            <a:endParaRPr lang="ru-RU" dirty="0" smtClean="0">
              <a:solidFill>
                <a:srgbClr val="002060"/>
              </a:solidFill>
            </a:endParaRPr>
          </a:p>
          <a:p>
            <a:pPr algn="ctr"/>
            <a:endParaRPr lang="ru-RU" dirty="0" smtClean="0">
              <a:solidFill>
                <a:srgbClr val="002060"/>
              </a:solidFill>
            </a:endParaRPr>
          </a:p>
          <a:p>
            <a:pPr algn="ctr"/>
            <a:endParaRPr lang="ru-RU" dirty="0" smtClean="0">
              <a:solidFill>
                <a:srgbClr val="002060"/>
              </a:solidFill>
            </a:endParaRPr>
          </a:p>
          <a:p>
            <a:pPr algn="ctr"/>
            <a:endParaRPr lang="ru-RU" dirty="0" smtClean="0">
              <a:solidFill>
                <a:srgbClr val="002060"/>
              </a:solidFill>
            </a:endParaRPr>
          </a:p>
          <a:p>
            <a:pPr algn="ctr"/>
            <a:endParaRPr lang="ru-RU" dirty="0" smtClean="0">
              <a:solidFill>
                <a:srgbClr val="002060"/>
              </a:solidFill>
            </a:endParaRPr>
          </a:p>
          <a:p>
            <a:pPr algn="ctr"/>
            <a:endParaRPr lang="ru-RU" dirty="0" smtClean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43570" y="5572140"/>
            <a:ext cx="31432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dirty="0" smtClean="0">
              <a:solidFill>
                <a:srgbClr val="7030A0"/>
              </a:solidFill>
            </a:endParaRPr>
          </a:p>
          <a:p>
            <a:pPr algn="ctr"/>
            <a:endParaRPr lang="ru-RU" dirty="0" smtClean="0">
              <a:solidFill>
                <a:srgbClr val="7030A0"/>
              </a:solidFill>
            </a:endParaRPr>
          </a:p>
          <a:p>
            <a:pPr algn="ctr"/>
            <a:endParaRPr lang="ru-RU" dirty="0" smtClean="0">
              <a:solidFill>
                <a:srgbClr val="7030A0"/>
              </a:solidFill>
            </a:endParaRPr>
          </a:p>
          <a:p>
            <a:pPr algn="ctr"/>
            <a:endParaRPr lang="ru-RU" dirty="0" smtClean="0">
              <a:solidFill>
                <a:srgbClr val="7030A0"/>
              </a:solidFill>
            </a:endParaRPr>
          </a:p>
          <a:p>
            <a:pPr algn="ctr"/>
            <a:endParaRPr lang="ru-RU" dirty="0" smtClean="0">
              <a:solidFill>
                <a:srgbClr val="7030A0"/>
              </a:solidFill>
            </a:endParaRPr>
          </a:p>
          <a:p>
            <a:pPr algn="ctr"/>
            <a:endParaRPr lang="ru-RU" dirty="0" smtClean="0">
              <a:solidFill>
                <a:srgbClr val="7030A0"/>
              </a:solidFill>
            </a:endParaRPr>
          </a:p>
          <a:p>
            <a:pPr algn="ctr"/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14612" y="6357958"/>
            <a:ext cx="371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Сергей Малютин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Илья\Desktop\Матрешки\regnum_picture_147555590995947_norm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4612" y="142852"/>
            <a:ext cx="3744542" cy="60722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3" name="Picture 1" descr="C:\Users\Илья\Desktop\Матрешки\spring-leaves-vector-backgrou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pic>
        <p:nvPicPr>
          <p:cNvPr id="6" name="Рисунок 2" descr="0003pd4c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357166"/>
            <a:ext cx="7786742" cy="6066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3" name="Picture 1" descr="C:\Users\Илья\Desktop\Матрешки\spring-leaves-vector-backgrou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3074" name="Picture 2" descr="C:\Users\Илья\Desktop\Матрешки\Загорские матрёшки\3872383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298" y="190478"/>
            <a:ext cx="4714908" cy="6286544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14282" y="6072206"/>
            <a:ext cx="850112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err="1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Сергеево</a:t>
            </a:r>
            <a:r>
              <a:rPr lang="ru-RU" sz="32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- Посадская</a:t>
            </a:r>
            <a:endParaRPr lang="ru-RU" sz="3200" b="1" cap="none" spc="0" dirty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3" name="Picture 1" descr="C:\Users\Илья\Desktop\Матрешки\spring-leaves-vector-backgrou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sp>
        <p:nvSpPr>
          <p:cNvPr id="1029" name="AutoShape 5" descr="https://pp.userapi.com/c824504/v824504008/139372/-Arn6kX3jb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2" name="AutoShape 8" descr="https://avramova-ds7.edumsko.ru/uploads/3000/10538/section/514758/.thumbs/2199ac3ab203.jpg?151031090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4" name="AutoShape 10" descr="https://openclipart.org/image/2400px/svg_to_png/297985/computerpic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Picture 18" descr="http://giftsgalary.ru/images/_________________4a9d9c01af8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04" y="214290"/>
            <a:ext cx="6286544" cy="6286545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2857488" y="6072206"/>
            <a:ext cx="335758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Семёновская</a:t>
            </a:r>
            <a:endParaRPr lang="ru-RU" sz="3200" b="1" cap="none" spc="0" dirty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3" name="Picture 1" descr="C:\Users\Илья\Desktop\Матрешки\spring-leaves-vector-backgrou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4" name="Picture 2" descr="C:\Users\Илья\Desktop\Матрешки\Полхов-Майдановские матрёшки\DSC_24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214258"/>
            <a:ext cx="6429420" cy="642942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571604" y="142852"/>
            <a:ext cx="60722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Полхово</a:t>
            </a:r>
            <a:r>
              <a:rPr lang="ru-RU" sz="32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- </a:t>
            </a:r>
            <a:r>
              <a:rPr lang="ru-RU" sz="3200" b="1" dirty="0" err="1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Майданская</a:t>
            </a:r>
            <a:endParaRPr lang="ru-RU" sz="3200" b="1" dirty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3" name="Picture 1" descr="C:\Users\Илья\Desktop\Матрешки\spring-leaves-vector-backgrou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928794" y="714356"/>
            <a:ext cx="535785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Что же общее у всех матрёшек?</a:t>
            </a:r>
            <a:endParaRPr lang="ru-RU" sz="8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3" name="Picture 1" descr="C:\Users\Илья\Desktop\Матрешки\spring-leaves-vector-backgrou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12" descr="http://ddo.com.ua/s_images/130776636864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642918"/>
            <a:ext cx="8267597" cy="52864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3" name="Picture 1" descr="C:\Users\Илья\Desktop\Матрешки\spring-leaves-vector-backgrou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pic>
        <p:nvPicPr>
          <p:cNvPr id="8194" name="Picture 2" descr="C:\Users\Илья\Desktop\Матрешки\20190220_1122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84" y="214290"/>
            <a:ext cx="4822047" cy="64293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3" name="Picture 1" descr="C:\Users\Илья\Desktop\Матрешки\spring-leaves-vector-backgrou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25602" name="Picture 2" descr="C:\Users\Илья\Desktop\Матрешки\rospis_matreshk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794" y="571480"/>
            <a:ext cx="6177287" cy="60007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3" name="Picture 1" descr="C:\Users\Илья\Desktop\Матрешки\spring-leaves-vector-backgrou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85720" y="1142984"/>
            <a:ext cx="864399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  почему тогда</a:t>
            </a:r>
          </a:p>
          <a:p>
            <a:pPr algn="ctr"/>
            <a:r>
              <a:rPr lang="ru-RU" sz="6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одна Семёновская, </a:t>
            </a:r>
          </a:p>
          <a:p>
            <a:pPr algn="ctr"/>
            <a:r>
              <a:rPr lang="ru-RU" sz="6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 другая</a:t>
            </a:r>
          </a:p>
          <a:p>
            <a:pPr algn="ctr"/>
            <a:r>
              <a:rPr lang="ru-RU" sz="6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Сергеево</a:t>
            </a:r>
            <a:r>
              <a:rPr lang="ru-RU" sz="6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- Посадская?</a:t>
            </a:r>
            <a:endParaRPr lang="ru-RU" sz="6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3" name="Picture 1" descr="C:\Users\Илья\Desktop\Матрешки\spring-leaves-vector-backgrou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5122" name="Picture 2" descr="C:\Users\Илья\Desktop\Матрешки\20190222_1219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298" y="142852"/>
            <a:ext cx="4477993" cy="64837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3" name="Picture 1" descr="C:\Users\Илья\Desktop\Матрешки\spring-leaves-vector-backgrou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sp>
        <p:nvSpPr>
          <p:cNvPr id="27650" name="AutoShape 2" descr="Сергиев-Посад"/>
          <p:cNvSpPr>
            <a:spLocks noChangeAspect="1" noChangeArrowheads="1"/>
          </p:cNvSpPr>
          <p:nvPr/>
        </p:nvSpPr>
        <p:spPr bwMode="auto">
          <a:xfrm>
            <a:off x="155575" y="-1600200"/>
            <a:ext cx="3333750" cy="33337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7651" name="Picture 3" descr="C:\Users\Илья\Desktop\Матрешки\324938_origin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285728"/>
            <a:ext cx="6405584" cy="64055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3" name="Picture 1" descr="C:\Users\Илья\Desktop\Матрешки\spring-leaves-vector-backgrou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pic>
        <p:nvPicPr>
          <p:cNvPr id="1026" name="Picture 2" descr="C:\Users\Илья\Desktop\Матрешки\Загорские матрёшки\74324.750x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56" y="285704"/>
            <a:ext cx="6572296" cy="65722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3" name="Picture 1" descr="C:\Users\Илья\Desktop\Матрешки\spring-leaves-vector-backgrou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pic>
        <p:nvPicPr>
          <p:cNvPr id="4" name="Picture 2" descr="C:\Users\Илья\Desktop\Матрешки\img_user_file_56650d20893ec_0_9.jpg"/>
          <p:cNvPicPr>
            <a:picLocks noChangeAspect="1" noChangeArrowheads="1"/>
          </p:cNvPicPr>
          <p:nvPr/>
        </p:nvPicPr>
        <p:blipFill>
          <a:blip r:embed="rId3" cstate="print"/>
          <a:srcRect l="10937" t="22656" r="50000" b="11718"/>
          <a:stretch>
            <a:fillRect/>
          </a:stretch>
        </p:blipFill>
        <p:spPr bwMode="auto">
          <a:xfrm>
            <a:off x="2000232" y="214290"/>
            <a:ext cx="5072098" cy="63908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3" name="Picture 1" descr="C:\Users\Илья\Desktop\Матрешки\spring-leaves-vector-backgrou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4100" name="Picture 4" descr="http://2.bp.blogspot.com/-HisopfRN7iI/VKYxfaaaLXI/AAAAAAAAHys/7nw20VsyYH0/s1600/DSCF45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0408" y="428604"/>
            <a:ext cx="8509935" cy="6191494"/>
          </a:xfrm>
          <a:prstGeom prst="rect">
            <a:avLst/>
          </a:prstGeom>
          <a:noFill/>
        </p:spPr>
      </p:pic>
      <p:sp>
        <p:nvSpPr>
          <p:cNvPr id="4102" name="AutoShape 6" descr="https://avatars.mds.yandex.net/get-marketpic/206654/market_Wq-PtwkAH73b4R5IXh5hcg/ori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4" name="AutoShape 8" descr="https://fs00.infourok.ru/images/doc/99/117600/hello_html_7ced806d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3" name="Picture 1" descr="C:\Users\Илья\Desktop\Матрешки\spring-leaves-vector-backgrou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pic>
        <p:nvPicPr>
          <p:cNvPr id="4" name="Picture 6" descr="http://www.stickpng.com/assets/images/58afdc6e829958a978a4a69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2908" y="357166"/>
            <a:ext cx="9143980" cy="60959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3" name="Picture 1" descr="C:\Users\Илья\Desktop\Матрешки\spring-leaves-vector-backgrou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pic>
        <p:nvPicPr>
          <p:cNvPr id="7" name="Picture 12" descr="http://izlov.ru/tw_files2/urls_1/22/d-21623/21623_html_7a05381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214290"/>
            <a:ext cx="6541718" cy="65008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3" name="Picture 1" descr="C:\Users\Илья\Desktop\Матрешки\spring-leaves-vector-backgrou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pic>
        <p:nvPicPr>
          <p:cNvPr id="2051" name="Picture 3" descr="C:\Users\Илья\Desktop\Матрешки\hello_html_7ced806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428604"/>
            <a:ext cx="8657212" cy="59626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3" name="Picture 1" descr="C:\Users\Илья\Desktop\Матрешки\spring-leaves-vector-backgrou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pic>
        <p:nvPicPr>
          <p:cNvPr id="4" name="Picture 10" descr="C:\Users\Илья\Desktop\Матрешки\Полхов-Майдановские матрёшки\DSC_24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32" y="285728"/>
            <a:ext cx="5000636" cy="6177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3" name="Picture 1" descr="C:\Users\Илья\Desktop\Матрешки\spring-leaves-vector-backgrou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pic>
        <p:nvPicPr>
          <p:cNvPr id="5" name="Picture 2" descr="C:\Users\Илья\Desktop\Матрешки\Полхов-Майдановские матрёшки\DSC_24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480" y="357166"/>
            <a:ext cx="6215106" cy="62151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3" name="Picture 1" descr="C:\Users\Илья\Desktop\Матрешки\spring-leaves-vector-backgrou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pic>
        <p:nvPicPr>
          <p:cNvPr id="6146" name="Picture 2" descr="C:\Users\Илья\Desktop\Матрешки\6f01b8e7693803f62e46278f9a70054c.jpeg.jpg"/>
          <p:cNvPicPr>
            <a:picLocks noChangeAspect="1" noChangeArrowheads="1"/>
          </p:cNvPicPr>
          <p:nvPr/>
        </p:nvPicPr>
        <p:blipFill>
          <a:blip r:embed="rId3" cstate="print"/>
          <a:srcRect l="6785" t="27384" b="5419"/>
          <a:stretch>
            <a:fillRect/>
          </a:stretch>
        </p:blipFill>
        <p:spPr bwMode="auto">
          <a:xfrm>
            <a:off x="214282" y="1090003"/>
            <a:ext cx="8786874" cy="46964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3" name="Picture 1" descr="C:\Users\Илья\Desktop\Матрешки\spring-leaves-vector-backgrou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500166" y="714356"/>
            <a:ext cx="60722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Мы захотели узнать:</a:t>
            </a:r>
          </a:p>
          <a:p>
            <a:pPr algn="ctr"/>
            <a:endParaRPr lang="ru-RU" b="1" dirty="0" smtClean="0">
              <a:solidFill>
                <a:srgbClr val="002060"/>
              </a:solidFill>
            </a:endParaRPr>
          </a:p>
          <a:p>
            <a:pPr algn="ctr"/>
            <a:endParaRPr lang="ru-RU" dirty="0" smtClean="0">
              <a:solidFill>
                <a:srgbClr val="002060"/>
              </a:solidFill>
            </a:endParaRPr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646362" y="5286388"/>
            <a:ext cx="58586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Font typeface="Wingdings" pitchFamily="2" charset="2"/>
              <a:buChar char="Ø"/>
            </a:pPr>
            <a:r>
              <a:rPr lang="ru-RU" sz="2400" dirty="0" smtClean="0">
                <a:solidFill>
                  <a:srgbClr val="002060"/>
                </a:solidFill>
              </a:rPr>
              <a:t>Чем матрёшки отличаются между собой?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714480" y="4643446"/>
            <a:ext cx="43078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Font typeface="Wingdings" pitchFamily="2" charset="2"/>
              <a:buChar char="Ø"/>
            </a:pPr>
            <a:r>
              <a:rPr lang="ru-RU" sz="2400" dirty="0" smtClean="0">
                <a:solidFill>
                  <a:srgbClr val="002060"/>
                </a:solidFill>
              </a:rPr>
              <a:t>Все ли матрешки одинаковы?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714480" y="3929066"/>
            <a:ext cx="41597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Font typeface="Wingdings" pitchFamily="2" charset="2"/>
              <a:buChar char="Ø"/>
            </a:pPr>
            <a:r>
              <a:rPr lang="ru-RU" sz="2400" dirty="0" smtClean="0">
                <a:solidFill>
                  <a:srgbClr val="002060"/>
                </a:solidFill>
              </a:rPr>
              <a:t>Как и где делают матрешку?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632087" y="3214686"/>
            <a:ext cx="54277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Font typeface="Wingdings" pitchFamily="2" charset="2"/>
              <a:buChar char="Ø"/>
            </a:pPr>
            <a:r>
              <a:rPr lang="ru-RU" sz="2400" dirty="0" smtClean="0">
                <a:solidFill>
                  <a:srgbClr val="002060"/>
                </a:solidFill>
              </a:rPr>
              <a:t>Какая была первая русская матрёшка?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761890" y="2500306"/>
            <a:ext cx="38074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Font typeface="Wingdings" pitchFamily="2" charset="2"/>
              <a:buChar char="Ø"/>
            </a:pPr>
            <a:r>
              <a:rPr lang="ru-RU" sz="2400" dirty="0" smtClean="0">
                <a:solidFill>
                  <a:srgbClr val="002060"/>
                </a:solidFill>
              </a:rPr>
              <a:t>Как появилась матрешка?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3" name="Picture 1" descr="C:\Users\Илья\Desktop\Матрешки\spring-leaves-vector-backgrou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143108" y="357166"/>
            <a:ext cx="5857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</a:rPr>
              <a:t>Изучив матрёшку, мы смогли стать художниками – мастерами и создать своих матрёшек.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3074" name="Picture 2" descr="C:\Users\Илья\Desktop\Матрешки\20190225_1332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142984"/>
            <a:ext cx="8243670" cy="53879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3" name="Picture 1" descr="C:\Users\Илья\Desktop\Матрешки\spring-leaves-vector-backgrou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4098" name="Picture 2" descr="C:\Users\Илья\Desktop\Фото матрешки дети\20190225_1333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571480"/>
            <a:ext cx="8643934" cy="60913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3" name="Picture 1" descr="C:\Users\Илья\Desktop\Матрешки\spring-leaves-vector-backgrou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714480" y="428604"/>
            <a:ext cx="59293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</a:rPr>
              <a:t>Мы узнали, что такие матрёшки называются авторскими.</a:t>
            </a:r>
          </a:p>
          <a:p>
            <a:pPr algn="ctr"/>
            <a:r>
              <a:rPr lang="ru-RU" dirty="0" smtClean="0">
                <a:solidFill>
                  <a:srgbClr val="0070C0"/>
                </a:solidFill>
              </a:rPr>
              <a:t>Они могут быть очень разными, не похожими друг на друга.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8194" name="Picture 2" descr="C:\Users\Илья\Desktop\Матрешки\e29a3ed36f7f150d1fa2ba307e13--russkij-stil-matreshka-5-mest-devushka-vesn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500174"/>
            <a:ext cx="4881530" cy="4227405"/>
          </a:xfrm>
          <a:prstGeom prst="rect">
            <a:avLst/>
          </a:prstGeom>
          <a:noFill/>
        </p:spPr>
      </p:pic>
      <p:pic>
        <p:nvPicPr>
          <p:cNvPr id="8195" name="Picture 3" descr="C:\Users\Илья\Desktop\Матрешки\1cfc77ecc9d5d77a326940e3020d1245--easter-cake-easter-egg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8" y="2143116"/>
            <a:ext cx="3050403" cy="43577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3" name="Picture 1" descr="C:\Users\Илья\Desktop\Матрешки\spring-leaves-vector-backgrou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500166" y="1071546"/>
            <a:ext cx="60007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7030A0"/>
                </a:solidFill>
              </a:rPr>
              <a:t>Предлагаем</a:t>
            </a:r>
          </a:p>
          <a:p>
            <a:pPr algn="ctr"/>
            <a:r>
              <a:rPr lang="ru-RU" sz="4000" dirty="0" smtClean="0">
                <a:solidFill>
                  <a:srgbClr val="7030A0"/>
                </a:solidFill>
              </a:rPr>
              <a:t> Вам создать свою матрёшку.</a:t>
            </a:r>
            <a:endParaRPr lang="ru-RU" sz="40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3" name="Picture 1" descr="C:\Users\Илья\Desktop\Матрешки\spring-leaves-vector-backgrou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5122" name="Picture 2" descr="D:\алена\Фото детский сад\Библиотека\SAM_42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22" y="285728"/>
            <a:ext cx="4786328" cy="63817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3" name="Picture 1" descr="C:\Users\Илья\Desktop\Матрешки\spring-leaves-vector-backgrou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3076" name="Picture 4" descr="C:\Users\Илья\Desktop\Матрешки\20190220_0936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22" y="214290"/>
            <a:ext cx="4643452" cy="61912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3" name="Picture 1" descr="C:\Users\Илья\Desktop\Матрешки\spring-leaves-vector-backgrou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5745214" y="971222"/>
            <a:ext cx="6050177" cy="453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5897614" y="1123622"/>
            <a:ext cx="6050177" cy="453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 descr="C:\Users\Илья\Desktop\Матрешки\20190220_2011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14546" y="142852"/>
            <a:ext cx="4929186" cy="65722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3" name="Picture 1" descr="C:\Users\Илья\Desktop\Матрешки\spring-leaves-vector-backgrou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pic>
        <p:nvPicPr>
          <p:cNvPr id="5122" name="Picture 2" descr="C:\Users\Илья\Desktop\Матрешки\Фото дети матрешка\20190130_1041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1670" y="238105"/>
            <a:ext cx="4857784" cy="6477043"/>
          </a:xfrm>
          <a:prstGeom prst="rect">
            <a:avLst/>
          </a:prstGeom>
          <a:noFill/>
        </p:spPr>
      </p:pic>
      <p:pic>
        <p:nvPicPr>
          <p:cNvPr id="22529" name="Picture 1" descr="C:\Users\Илья\Desktop\Матрешки\ugolokrisovaniya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15206" y="5000636"/>
            <a:ext cx="1611323" cy="14501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4034" name="Picture 2" descr="C:\Users\Илья\Desktop\Матрешки\ccfb29fcd550f1be192bd2497396467c--background-designs-ppt-backgrou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3" descr="C:\Users\Илья\Desktop\Матрешки\Фото дети матрешка\20190130_1102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1670" y="285728"/>
            <a:ext cx="4768488" cy="63579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Другая 7">
      <a:dk1>
        <a:sysClr val="windowText" lastClr="000000"/>
      </a:dk1>
      <a:lt1>
        <a:srgbClr val="089CA2"/>
      </a:lt1>
      <a:dk2>
        <a:srgbClr val="387025"/>
      </a:dk2>
      <a:lt2>
        <a:srgbClr val="54A838"/>
      </a:lt2>
      <a:accent1>
        <a:srgbClr val="54A838"/>
      </a:accent1>
      <a:accent2>
        <a:srgbClr val="089CA2"/>
      </a:accent2>
      <a:accent3>
        <a:srgbClr val="54A838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1356</TotalTime>
  <Words>121</Words>
  <Application>Microsoft Office PowerPoint</Application>
  <PresentationFormat>Экран (4:3)</PresentationFormat>
  <Paragraphs>40</Paragraphs>
  <Slides>43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Апекс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Илья</dc:creator>
  <cp:lastModifiedBy>Илья</cp:lastModifiedBy>
  <cp:revision>138</cp:revision>
  <dcterms:created xsi:type="dcterms:W3CDTF">2019-02-08T16:50:46Z</dcterms:created>
  <dcterms:modified xsi:type="dcterms:W3CDTF">2019-02-26T16:45:47Z</dcterms:modified>
</cp:coreProperties>
</file>