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63" r:id="rId3"/>
    <p:sldId id="264" r:id="rId4"/>
    <p:sldId id="258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B72A89E-770F-4D89-9AEE-75FA4A91F002}">
          <p14:sldIdLst>
            <p14:sldId id="256"/>
            <p14:sldId id="263"/>
            <p14:sldId id="264"/>
            <p14:sldId id="258"/>
            <p14:sldId id="257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92083-9240-436B-BA66-8C900053D3E4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E2F83FE-286F-448C-B54A-030BD542C6F8}">
      <dgm:prSet/>
      <dgm:spPr/>
      <dgm:t>
        <a:bodyPr/>
        <a:lstStyle/>
        <a:p>
          <a:r>
            <a:rPr lang="ru-RU" smtClean="0"/>
            <a:t>Развитие внимания и интереса в процессе обучения. </a:t>
          </a:r>
          <a:endParaRPr lang="ru-RU"/>
        </a:p>
      </dgm:t>
    </dgm:pt>
    <dgm:pt modelId="{82AD8764-391F-4902-A7C3-D416AB318499}" type="parTrans" cxnId="{7C0A4BEF-D557-490D-B296-C2885E1B1D65}">
      <dgm:prSet/>
      <dgm:spPr/>
      <dgm:t>
        <a:bodyPr/>
        <a:lstStyle/>
        <a:p>
          <a:endParaRPr lang="ru-RU"/>
        </a:p>
      </dgm:t>
    </dgm:pt>
    <dgm:pt modelId="{CAE9ECFA-7E79-425B-B702-1A3281A503B8}" type="sibTrans" cxnId="{7C0A4BEF-D557-490D-B296-C2885E1B1D65}">
      <dgm:prSet/>
      <dgm:spPr/>
      <dgm:t>
        <a:bodyPr/>
        <a:lstStyle/>
        <a:p>
          <a:endParaRPr lang="ru-RU"/>
        </a:p>
      </dgm:t>
    </dgm:pt>
    <dgm:pt modelId="{221B6858-6E63-48A4-BD38-6B397C7D6B63}">
      <dgm:prSet/>
      <dgm:spPr/>
      <dgm:t>
        <a:bodyPr/>
        <a:lstStyle/>
        <a:p>
          <a:r>
            <a:rPr lang="ru-RU" dirty="0" smtClean="0"/>
            <a:t>Развитие способности к эмоциональному взаимодействию друг с другом, воспитателем и специалистами</a:t>
          </a:r>
          <a:endParaRPr lang="ru-RU" dirty="0"/>
        </a:p>
      </dgm:t>
    </dgm:pt>
    <dgm:pt modelId="{1EA0DD59-E0DE-4C19-B8BE-17008AB0FE0D}" type="parTrans" cxnId="{1D593F97-6ADF-4615-B18C-B6CCA8BC206A}">
      <dgm:prSet/>
      <dgm:spPr/>
      <dgm:t>
        <a:bodyPr/>
        <a:lstStyle/>
        <a:p>
          <a:endParaRPr lang="ru-RU"/>
        </a:p>
      </dgm:t>
    </dgm:pt>
    <dgm:pt modelId="{B4761CEB-AD73-4DA2-B1FE-3050A61A5194}" type="sibTrans" cxnId="{1D593F97-6ADF-4615-B18C-B6CCA8BC206A}">
      <dgm:prSet/>
      <dgm:spPr/>
      <dgm:t>
        <a:bodyPr/>
        <a:lstStyle/>
        <a:p>
          <a:endParaRPr lang="ru-RU"/>
        </a:p>
      </dgm:t>
    </dgm:pt>
    <dgm:pt modelId="{24B3BF6D-DC91-4652-B63D-3791958E2026}">
      <dgm:prSet/>
      <dgm:spPr/>
      <dgm:t>
        <a:bodyPr/>
        <a:lstStyle/>
        <a:p>
          <a:r>
            <a:rPr lang="ru-RU" smtClean="0"/>
            <a:t>Развитие целенаправленного социального взаимодействия. </a:t>
          </a:r>
          <a:endParaRPr lang="ru-RU"/>
        </a:p>
      </dgm:t>
    </dgm:pt>
    <dgm:pt modelId="{B8670A86-188B-4CC5-AF0F-2FAF93F84B11}" type="parTrans" cxnId="{61E40312-094A-4F0F-882B-DDD9362C793D}">
      <dgm:prSet/>
      <dgm:spPr/>
      <dgm:t>
        <a:bodyPr/>
        <a:lstStyle/>
        <a:p>
          <a:endParaRPr lang="ru-RU"/>
        </a:p>
      </dgm:t>
    </dgm:pt>
    <dgm:pt modelId="{45FFC6FA-1091-47F9-835D-8CC908E3937A}" type="sibTrans" cxnId="{61E40312-094A-4F0F-882B-DDD9362C793D}">
      <dgm:prSet/>
      <dgm:spPr/>
      <dgm:t>
        <a:bodyPr/>
        <a:lstStyle/>
        <a:p>
          <a:endParaRPr lang="ru-RU"/>
        </a:p>
      </dgm:t>
    </dgm:pt>
    <dgm:pt modelId="{B91B8156-4CCB-4D09-929D-CCBFEA5DBA46}">
      <dgm:prSet/>
      <dgm:spPr/>
      <dgm:t>
        <a:bodyPr/>
        <a:lstStyle/>
        <a:p>
          <a:r>
            <a:rPr lang="ru-RU" smtClean="0"/>
            <a:t>Повторение и усваивание  лексического материала</a:t>
          </a:r>
          <a:br>
            <a:rPr lang="ru-RU" smtClean="0"/>
          </a:br>
          <a:endParaRPr lang="ru-RU"/>
        </a:p>
      </dgm:t>
    </dgm:pt>
    <dgm:pt modelId="{6F5AA63B-931C-4349-A5B6-B3E5D39E0F48}" type="parTrans" cxnId="{E47F4DE2-52E2-402B-9CC5-0685ADAC4315}">
      <dgm:prSet/>
      <dgm:spPr/>
      <dgm:t>
        <a:bodyPr/>
        <a:lstStyle/>
        <a:p>
          <a:endParaRPr lang="ru-RU"/>
        </a:p>
      </dgm:t>
    </dgm:pt>
    <dgm:pt modelId="{01D18DD2-E888-40E1-9249-1DE85BA6169C}" type="sibTrans" cxnId="{E47F4DE2-52E2-402B-9CC5-0685ADAC4315}">
      <dgm:prSet/>
      <dgm:spPr/>
      <dgm:t>
        <a:bodyPr/>
        <a:lstStyle/>
        <a:p>
          <a:endParaRPr lang="ru-RU"/>
        </a:p>
      </dgm:t>
    </dgm:pt>
    <dgm:pt modelId="{CCA0F3AC-9906-4BA5-ACDE-677070E39237}" type="pres">
      <dgm:prSet presAssocID="{F2992083-9240-436B-BA66-8C900053D3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AA1C2-A297-4626-A6B7-954166C63FF2}" type="pres">
      <dgm:prSet presAssocID="{F2992083-9240-436B-BA66-8C900053D3E4}" presName="cycle" presStyleCnt="0"/>
      <dgm:spPr/>
    </dgm:pt>
    <dgm:pt modelId="{49B578E3-C1DA-4F49-ABFA-7DE0CA9DFADA}" type="pres">
      <dgm:prSet presAssocID="{221B6858-6E63-48A4-BD38-6B397C7D6B6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EC50B-15B9-4B2D-BA0F-F9654DE2B624}" type="pres">
      <dgm:prSet presAssocID="{B4761CEB-AD73-4DA2-B1FE-3050A61A519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4215BBF-8BC3-4328-9A14-A54A8F94916E}" type="pres">
      <dgm:prSet presAssocID="{0E2F83FE-286F-448C-B54A-030BD542C6F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20C82-8A3F-48E7-81FE-B4D9CFA7DAF0}" type="pres">
      <dgm:prSet presAssocID="{B91B8156-4CCB-4D09-929D-CCBFEA5DBA4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EFE11-8D03-4CE2-B3BC-438A1EEFEE79}" type="pres">
      <dgm:prSet presAssocID="{24B3BF6D-DC91-4652-B63D-3791958E202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D52FC1-CB28-417D-A5CE-4EA5D3D65400}" type="presOf" srcId="{B4761CEB-AD73-4DA2-B1FE-3050A61A5194}" destId="{0C3EC50B-15B9-4B2D-BA0F-F9654DE2B624}" srcOrd="0" destOrd="0" presId="urn:microsoft.com/office/officeart/2005/8/layout/cycle3"/>
    <dgm:cxn modelId="{82F1C18B-92DA-4AF0-BA76-78592531D385}" type="presOf" srcId="{24B3BF6D-DC91-4652-B63D-3791958E2026}" destId="{B57EFE11-8D03-4CE2-B3BC-438A1EEFEE79}" srcOrd="0" destOrd="0" presId="urn:microsoft.com/office/officeart/2005/8/layout/cycle3"/>
    <dgm:cxn modelId="{E47F4DE2-52E2-402B-9CC5-0685ADAC4315}" srcId="{F2992083-9240-436B-BA66-8C900053D3E4}" destId="{B91B8156-4CCB-4D09-929D-CCBFEA5DBA46}" srcOrd="2" destOrd="0" parTransId="{6F5AA63B-931C-4349-A5B6-B3E5D39E0F48}" sibTransId="{01D18DD2-E888-40E1-9249-1DE85BA6169C}"/>
    <dgm:cxn modelId="{61E40312-094A-4F0F-882B-DDD9362C793D}" srcId="{F2992083-9240-436B-BA66-8C900053D3E4}" destId="{24B3BF6D-DC91-4652-B63D-3791958E2026}" srcOrd="3" destOrd="0" parTransId="{B8670A86-188B-4CC5-AF0F-2FAF93F84B11}" sibTransId="{45FFC6FA-1091-47F9-835D-8CC908E3937A}"/>
    <dgm:cxn modelId="{112B8771-0040-4992-9F67-EECC34DD04EE}" type="presOf" srcId="{B91B8156-4CCB-4D09-929D-CCBFEA5DBA46}" destId="{A9820C82-8A3F-48E7-81FE-B4D9CFA7DAF0}" srcOrd="0" destOrd="0" presId="urn:microsoft.com/office/officeart/2005/8/layout/cycle3"/>
    <dgm:cxn modelId="{DEB79066-4F4D-4611-B9E9-CA87613889D0}" type="presOf" srcId="{221B6858-6E63-48A4-BD38-6B397C7D6B63}" destId="{49B578E3-C1DA-4F49-ABFA-7DE0CA9DFADA}" srcOrd="0" destOrd="0" presId="urn:microsoft.com/office/officeart/2005/8/layout/cycle3"/>
    <dgm:cxn modelId="{1D593F97-6ADF-4615-B18C-B6CCA8BC206A}" srcId="{F2992083-9240-436B-BA66-8C900053D3E4}" destId="{221B6858-6E63-48A4-BD38-6B397C7D6B63}" srcOrd="0" destOrd="0" parTransId="{1EA0DD59-E0DE-4C19-B8BE-17008AB0FE0D}" sibTransId="{B4761CEB-AD73-4DA2-B1FE-3050A61A5194}"/>
    <dgm:cxn modelId="{7C0A4BEF-D557-490D-B296-C2885E1B1D65}" srcId="{F2992083-9240-436B-BA66-8C900053D3E4}" destId="{0E2F83FE-286F-448C-B54A-030BD542C6F8}" srcOrd="1" destOrd="0" parTransId="{82AD8764-391F-4902-A7C3-D416AB318499}" sibTransId="{CAE9ECFA-7E79-425B-B702-1A3281A503B8}"/>
    <dgm:cxn modelId="{6D29FBB9-F087-4FDC-86E2-4A9570625327}" type="presOf" srcId="{0E2F83FE-286F-448C-B54A-030BD542C6F8}" destId="{B4215BBF-8BC3-4328-9A14-A54A8F94916E}" srcOrd="0" destOrd="0" presId="urn:microsoft.com/office/officeart/2005/8/layout/cycle3"/>
    <dgm:cxn modelId="{AF6B339E-7FBB-4FA1-97BC-8BB23F473DC3}" type="presOf" srcId="{F2992083-9240-436B-BA66-8C900053D3E4}" destId="{CCA0F3AC-9906-4BA5-ACDE-677070E39237}" srcOrd="0" destOrd="0" presId="urn:microsoft.com/office/officeart/2005/8/layout/cycle3"/>
    <dgm:cxn modelId="{D3E39C72-0E7B-4AA2-842E-2D06F8E146B8}" type="presParOf" srcId="{CCA0F3AC-9906-4BA5-ACDE-677070E39237}" destId="{975AA1C2-A297-4626-A6B7-954166C63FF2}" srcOrd="0" destOrd="0" presId="urn:microsoft.com/office/officeart/2005/8/layout/cycle3"/>
    <dgm:cxn modelId="{EB77611F-6B7F-4097-8DF5-62668528A50C}" type="presParOf" srcId="{975AA1C2-A297-4626-A6B7-954166C63FF2}" destId="{49B578E3-C1DA-4F49-ABFA-7DE0CA9DFADA}" srcOrd="0" destOrd="0" presId="urn:microsoft.com/office/officeart/2005/8/layout/cycle3"/>
    <dgm:cxn modelId="{C3322568-475E-4B85-A9AB-1B3ECBCE43B3}" type="presParOf" srcId="{975AA1C2-A297-4626-A6B7-954166C63FF2}" destId="{0C3EC50B-15B9-4B2D-BA0F-F9654DE2B624}" srcOrd="1" destOrd="0" presId="urn:microsoft.com/office/officeart/2005/8/layout/cycle3"/>
    <dgm:cxn modelId="{403465A8-3358-4EC1-9BA5-180EBDB5AD83}" type="presParOf" srcId="{975AA1C2-A297-4626-A6B7-954166C63FF2}" destId="{B4215BBF-8BC3-4328-9A14-A54A8F94916E}" srcOrd="2" destOrd="0" presId="urn:microsoft.com/office/officeart/2005/8/layout/cycle3"/>
    <dgm:cxn modelId="{EC3ECB6F-4B74-4940-9C97-7A73AE744799}" type="presParOf" srcId="{975AA1C2-A297-4626-A6B7-954166C63FF2}" destId="{A9820C82-8A3F-48E7-81FE-B4D9CFA7DAF0}" srcOrd="3" destOrd="0" presId="urn:microsoft.com/office/officeart/2005/8/layout/cycle3"/>
    <dgm:cxn modelId="{E45C2CC2-5732-4DDB-B24C-6BC3B3E0F437}" type="presParOf" srcId="{975AA1C2-A297-4626-A6B7-954166C63FF2}" destId="{B57EFE11-8D03-4CE2-B3BC-438A1EEFEE7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34A5C-6B37-4488-9DBE-4F54BC156AD1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9EDB8645-AC7B-4D06-94CE-A59E6D7347D9}">
      <dgm:prSet/>
      <dgm:spPr/>
      <dgm:t>
        <a:bodyPr/>
        <a:lstStyle/>
        <a:p>
          <a:r>
            <a:rPr lang="ru-RU" dirty="0" smtClean="0"/>
            <a:t>-</a:t>
          </a:r>
          <a:br>
            <a:rPr lang="ru-RU" dirty="0" smtClean="0"/>
          </a:br>
          <a:r>
            <a:rPr lang="ru-RU" dirty="0" smtClean="0"/>
            <a:t>- НЕТ ПОЗИЦИИ «ПЕДАГОГ-УЧЕНИК». 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2584F60B-7CEC-4775-8E8C-5DBD9BCEFFF2}" type="parTrans" cxnId="{BB04D56E-C4E5-4E2A-864F-4E583467E2D0}">
      <dgm:prSet/>
      <dgm:spPr/>
      <dgm:t>
        <a:bodyPr/>
        <a:lstStyle/>
        <a:p>
          <a:endParaRPr lang="ru-RU"/>
        </a:p>
      </dgm:t>
    </dgm:pt>
    <dgm:pt modelId="{537E7A14-4A30-41D7-A47A-C708B7CB4EEE}" type="sibTrans" cxnId="{BB04D56E-C4E5-4E2A-864F-4E583467E2D0}">
      <dgm:prSet/>
      <dgm:spPr/>
      <dgm:t>
        <a:bodyPr/>
        <a:lstStyle/>
        <a:p>
          <a:endParaRPr lang="ru-RU"/>
        </a:p>
      </dgm:t>
    </dgm:pt>
    <dgm:pt modelId="{38F3497F-150F-458D-AE4F-6BB55EFA787F}">
      <dgm:prSet/>
      <dgm:spPr/>
      <dgm:t>
        <a:bodyPr/>
        <a:lstStyle/>
        <a:p>
          <a:r>
            <a:rPr lang="ru-RU" smtClean="0"/>
            <a:t>- ЗАНЯТИЕ ПРОХОДИТ В ДОВЕРИТЕЛЬНОЙ, ЭМОЦИОНАЛЬНО ПОЛОЖИТЕЛЬНОЙ АТМОСФЕРЕ. </a:t>
          </a:r>
          <a:br>
            <a:rPr lang="ru-RU" smtClean="0"/>
          </a:br>
          <a:r>
            <a:rPr lang="ru-RU" smtClean="0"/>
            <a:t/>
          </a:r>
          <a:br>
            <a:rPr lang="ru-RU" smtClean="0"/>
          </a:br>
          <a:endParaRPr lang="ru-RU"/>
        </a:p>
      </dgm:t>
    </dgm:pt>
    <dgm:pt modelId="{B6369319-321E-4706-B2AE-A547F0C8F540}" type="parTrans" cxnId="{DAA21A3C-6678-4115-B8FF-6F3379B6347D}">
      <dgm:prSet/>
      <dgm:spPr/>
      <dgm:t>
        <a:bodyPr/>
        <a:lstStyle/>
        <a:p>
          <a:endParaRPr lang="ru-RU"/>
        </a:p>
      </dgm:t>
    </dgm:pt>
    <dgm:pt modelId="{6F836CF9-50DB-42A8-9BE6-40E9EF1249CE}" type="sibTrans" cxnId="{DAA21A3C-6678-4115-B8FF-6F3379B6347D}">
      <dgm:prSet/>
      <dgm:spPr/>
      <dgm:t>
        <a:bodyPr/>
        <a:lstStyle/>
        <a:p>
          <a:endParaRPr lang="ru-RU"/>
        </a:p>
      </dgm:t>
    </dgm:pt>
    <dgm:pt modelId="{B255AA26-D0E5-40DD-AE14-CB4F048900EE}">
      <dgm:prSet/>
      <dgm:spPr/>
      <dgm:t>
        <a:bodyPr/>
        <a:lstStyle/>
        <a:p>
          <a:r>
            <a:rPr lang="ru-RU" smtClean="0"/>
            <a:t>- СЛЕДОВАТЬ ЗА РЕБЕНКОМ, А НЕ ЗА КОНСПЕКТОМ ЗАНЯТИЯ. </a:t>
          </a:r>
          <a:br>
            <a:rPr lang="ru-RU" smtClean="0"/>
          </a:br>
          <a:endParaRPr lang="ru-RU"/>
        </a:p>
      </dgm:t>
    </dgm:pt>
    <dgm:pt modelId="{96D58B00-7DCD-4F91-AA59-6DA07AA65045}" type="parTrans" cxnId="{378D87A1-38CE-4528-9B0F-FFAC93E1E6DB}">
      <dgm:prSet/>
      <dgm:spPr/>
      <dgm:t>
        <a:bodyPr/>
        <a:lstStyle/>
        <a:p>
          <a:endParaRPr lang="ru-RU"/>
        </a:p>
      </dgm:t>
    </dgm:pt>
    <dgm:pt modelId="{6763ACD0-0A02-46B4-ACDF-6769270F4171}" type="sibTrans" cxnId="{378D87A1-38CE-4528-9B0F-FFAC93E1E6DB}">
      <dgm:prSet/>
      <dgm:spPr/>
      <dgm:t>
        <a:bodyPr/>
        <a:lstStyle/>
        <a:p>
          <a:endParaRPr lang="ru-RU"/>
        </a:p>
      </dgm:t>
    </dgm:pt>
    <dgm:pt modelId="{5CC1E890-70D8-4944-934B-45C7514F8F84}" type="pres">
      <dgm:prSet presAssocID="{46C34A5C-6B37-4488-9DBE-4F54BC156AD1}" presName="Name0" presStyleCnt="0">
        <dgm:presLayoutVars>
          <dgm:dir/>
          <dgm:resizeHandles val="exact"/>
        </dgm:presLayoutVars>
      </dgm:prSet>
      <dgm:spPr/>
    </dgm:pt>
    <dgm:pt modelId="{F998C785-8BDD-4F24-9808-D4A82E256B45}" type="pres">
      <dgm:prSet presAssocID="{38F3497F-150F-458D-AE4F-6BB55EFA78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FE337-8CE6-4593-8DD2-178B2CDF71B8}" type="pres">
      <dgm:prSet presAssocID="{6F836CF9-50DB-42A8-9BE6-40E9EF1249C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0C9C04A-A0F8-4501-B701-BCD44EBB1C6D}" type="pres">
      <dgm:prSet presAssocID="{6F836CF9-50DB-42A8-9BE6-40E9EF1249C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533B15C-652A-4F65-ADDF-BF6CA952BE2D}" type="pres">
      <dgm:prSet presAssocID="{9EDB8645-AC7B-4D06-94CE-A59E6D7347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BCED4-47B6-4F76-8D35-BCE990458408}" type="pres">
      <dgm:prSet presAssocID="{537E7A14-4A30-41D7-A47A-C708B7CB4EE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9468B03-4A4B-4B0B-95B0-874A4733C010}" type="pres">
      <dgm:prSet presAssocID="{537E7A14-4A30-41D7-A47A-C708B7CB4EE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BEE33AB-15FF-4628-BF13-F32EEA7EF487}" type="pres">
      <dgm:prSet presAssocID="{B255AA26-D0E5-40DD-AE14-CB4F048900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1D982-CE9F-4ACB-B563-116F3517C3D9}" type="presOf" srcId="{9EDB8645-AC7B-4D06-94CE-A59E6D7347D9}" destId="{D533B15C-652A-4F65-ADDF-BF6CA952BE2D}" srcOrd="0" destOrd="0" presId="urn:microsoft.com/office/officeart/2005/8/layout/process1"/>
    <dgm:cxn modelId="{1741A26C-75F6-438B-B41D-B2F4FF273212}" type="presOf" srcId="{B255AA26-D0E5-40DD-AE14-CB4F048900EE}" destId="{2BEE33AB-15FF-4628-BF13-F32EEA7EF487}" srcOrd="0" destOrd="0" presId="urn:microsoft.com/office/officeart/2005/8/layout/process1"/>
    <dgm:cxn modelId="{7E4F53B0-0577-4936-B8D6-7E48835CB646}" type="presOf" srcId="{6F836CF9-50DB-42A8-9BE6-40E9EF1249CE}" destId="{C0C9C04A-A0F8-4501-B701-BCD44EBB1C6D}" srcOrd="1" destOrd="0" presId="urn:microsoft.com/office/officeart/2005/8/layout/process1"/>
    <dgm:cxn modelId="{DAA21A3C-6678-4115-B8FF-6F3379B6347D}" srcId="{46C34A5C-6B37-4488-9DBE-4F54BC156AD1}" destId="{38F3497F-150F-458D-AE4F-6BB55EFA787F}" srcOrd="0" destOrd="0" parTransId="{B6369319-321E-4706-B2AE-A547F0C8F540}" sibTransId="{6F836CF9-50DB-42A8-9BE6-40E9EF1249CE}"/>
    <dgm:cxn modelId="{378D87A1-38CE-4528-9B0F-FFAC93E1E6DB}" srcId="{46C34A5C-6B37-4488-9DBE-4F54BC156AD1}" destId="{B255AA26-D0E5-40DD-AE14-CB4F048900EE}" srcOrd="2" destOrd="0" parTransId="{96D58B00-7DCD-4F91-AA59-6DA07AA65045}" sibTransId="{6763ACD0-0A02-46B4-ACDF-6769270F4171}"/>
    <dgm:cxn modelId="{39D63D17-D1A0-4B8C-B283-27F92F226FE8}" type="presOf" srcId="{537E7A14-4A30-41D7-A47A-C708B7CB4EEE}" destId="{69468B03-4A4B-4B0B-95B0-874A4733C010}" srcOrd="1" destOrd="0" presId="urn:microsoft.com/office/officeart/2005/8/layout/process1"/>
    <dgm:cxn modelId="{88F243DC-97EE-4C14-89FC-92533C2DCE86}" type="presOf" srcId="{6F836CF9-50DB-42A8-9BE6-40E9EF1249CE}" destId="{244FE337-8CE6-4593-8DD2-178B2CDF71B8}" srcOrd="0" destOrd="0" presId="urn:microsoft.com/office/officeart/2005/8/layout/process1"/>
    <dgm:cxn modelId="{BB04D56E-C4E5-4E2A-864F-4E583467E2D0}" srcId="{46C34A5C-6B37-4488-9DBE-4F54BC156AD1}" destId="{9EDB8645-AC7B-4D06-94CE-A59E6D7347D9}" srcOrd="1" destOrd="0" parTransId="{2584F60B-7CEC-4775-8E8C-5DBD9BCEFFF2}" sibTransId="{537E7A14-4A30-41D7-A47A-C708B7CB4EEE}"/>
    <dgm:cxn modelId="{B33F6C13-B69C-44D6-8CB0-E30B6C48DCD8}" type="presOf" srcId="{38F3497F-150F-458D-AE4F-6BB55EFA787F}" destId="{F998C785-8BDD-4F24-9808-D4A82E256B45}" srcOrd="0" destOrd="0" presId="urn:microsoft.com/office/officeart/2005/8/layout/process1"/>
    <dgm:cxn modelId="{66E22161-6C30-4D7A-901F-EEB9E8334D61}" type="presOf" srcId="{537E7A14-4A30-41D7-A47A-C708B7CB4EEE}" destId="{2B6BCED4-47B6-4F76-8D35-BCE990458408}" srcOrd="0" destOrd="0" presId="urn:microsoft.com/office/officeart/2005/8/layout/process1"/>
    <dgm:cxn modelId="{83000CD9-967B-453B-9AAA-1A4F9BC4508B}" type="presOf" srcId="{46C34A5C-6B37-4488-9DBE-4F54BC156AD1}" destId="{5CC1E890-70D8-4944-934B-45C7514F8F84}" srcOrd="0" destOrd="0" presId="urn:microsoft.com/office/officeart/2005/8/layout/process1"/>
    <dgm:cxn modelId="{9398C031-C103-42F7-B941-423CC2FD9A0C}" type="presParOf" srcId="{5CC1E890-70D8-4944-934B-45C7514F8F84}" destId="{F998C785-8BDD-4F24-9808-D4A82E256B45}" srcOrd="0" destOrd="0" presId="urn:microsoft.com/office/officeart/2005/8/layout/process1"/>
    <dgm:cxn modelId="{8616FC29-3834-408D-AF8F-D5C71D345756}" type="presParOf" srcId="{5CC1E890-70D8-4944-934B-45C7514F8F84}" destId="{244FE337-8CE6-4593-8DD2-178B2CDF71B8}" srcOrd="1" destOrd="0" presId="urn:microsoft.com/office/officeart/2005/8/layout/process1"/>
    <dgm:cxn modelId="{A982D1BD-F642-4F7A-A286-F0D6AB344E53}" type="presParOf" srcId="{244FE337-8CE6-4593-8DD2-178B2CDF71B8}" destId="{C0C9C04A-A0F8-4501-B701-BCD44EBB1C6D}" srcOrd="0" destOrd="0" presId="urn:microsoft.com/office/officeart/2005/8/layout/process1"/>
    <dgm:cxn modelId="{C2DC757D-32FA-45B4-AFBE-77B10967958A}" type="presParOf" srcId="{5CC1E890-70D8-4944-934B-45C7514F8F84}" destId="{D533B15C-652A-4F65-ADDF-BF6CA952BE2D}" srcOrd="2" destOrd="0" presId="urn:microsoft.com/office/officeart/2005/8/layout/process1"/>
    <dgm:cxn modelId="{1D45E102-D152-4A6A-99EB-B49FA5427D80}" type="presParOf" srcId="{5CC1E890-70D8-4944-934B-45C7514F8F84}" destId="{2B6BCED4-47B6-4F76-8D35-BCE990458408}" srcOrd="3" destOrd="0" presId="urn:microsoft.com/office/officeart/2005/8/layout/process1"/>
    <dgm:cxn modelId="{886AB46F-9C9A-4F57-9AC3-6DE188DF12E4}" type="presParOf" srcId="{2B6BCED4-47B6-4F76-8D35-BCE990458408}" destId="{69468B03-4A4B-4B0B-95B0-874A4733C010}" srcOrd="0" destOrd="0" presId="urn:microsoft.com/office/officeart/2005/8/layout/process1"/>
    <dgm:cxn modelId="{907B151C-50F3-4B71-AEAE-8ADF015B0F4F}" type="presParOf" srcId="{5CC1E890-70D8-4944-934B-45C7514F8F84}" destId="{2BEE33AB-15FF-4628-BF13-F32EEA7EF4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61EF0-4C47-49C9-830B-4628E2A913B8}" type="doc">
      <dgm:prSet loTypeId="urn:microsoft.com/office/officeart/2005/8/layout/chart3" loCatId="cycle" qsTypeId="urn:microsoft.com/office/officeart/2005/8/quickstyle/simple1" qsCatId="simple" csTypeId="urn:microsoft.com/office/officeart/2005/8/colors/accent0_2" csCatId="mainScheme" phldr="1"/>
      <dgm:spPr/>
    </dgm:pt>
    <dgm:pt modelId="{A97AD990-1B30-4427-8EA5-6FA79DA1E4E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Подгрупповые занятия 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E95D0-2B7C-400D-ADA5-5A7A832AE3DB}" type="parTrans" cxnId="{D2CFDFFF-859A-4AE9-B655-A87B30F6B9A9}">
      <dgm:prSet/>
      <dgm:spPr/>
      <dgm:t>
        <a:bodyPr/>
        <a:lstStyle/>
        <a:p>
          <a:endParaRPr lang="ru-RU"/>
        </a:p>
      </dgm:t>
    </dgm:pt>
    <dgm:pt modelId="{627E3681-364B-423E-AD53-4B1281314A63}" type="sibTrans" cxnId="{D2CFDFFF-859A-4AE9-B655-A87B30F6B9A9}">
      <dgm:prSet/>
      <dgm:spPr/>
      <dgm:t>
        <a:bodyPr/>
        <a:lstStyle/>
        <a:p>
          <a:endParaRPr lang="ru-RU"/>
        </a:p>
      </dgm:t>
    </dgm:pt>
    <dgm:pt modelId="{05357994-E465-4DFA-B6C5-CA7ECE95676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Групповые (фронтальные)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030C0-8D7D-4939-B0C7-94CEAC2DDFF9}" type="parTrans" cxnId="{B54D3084-A17C-4332-B101-8B526A790842}">
      <dgm:prSet/>
      <dgm:spPr/>
      <dgm:t>
        <a:bodyPr/>
        <a:lstStyle/>
        <a:p>
          <a:endParaRPr lang="ru-RU"/>
        </a:p>
      </dgm:t>
    </dgm:pt>
    <dgm:pt modelId="{40B8A42B-FF23-4E34-BC29-32D17B4A9F10}" type="sibTrans" cxnId="{B54D3084-A17C-4332-B101-8B526A790842}">
      <dgm:prSet/>
      <dgm:spPr/>
      <dgm:t>
        <a:bodyPr/>
        <a:lstStyle/>
        <a:p>
          <a:endParaRPr lang="ru-RU"/>
        </a:p>
      </dgm:t>
    </dgm:pt>
    <dgm:pt modelId="{41936022-E4FC-440F-A231-941BE1C6692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</a:t>
          </a:r>
          <a:endParaRPr lang="ru-RU" sz="1600" dirty="0"/>
        </a:p>
      </dgm:t>
    </dgm:pt>
    <dgm:pt modelId="{D1929A58-8409-4403-A39B-01556926869E}" type="parTrans" cxnId="{0CC2E0C8-5604-412C-9EE5-26EB95F31A8B}">
      <dgm:prSet/>
      <dgm:spPr/>
      <dgm:t>
        <a:bodyPr/>
        <a:lstStyle/>
        <a:p>
          <a:endParaRPr lang="ru-RU"/>
        </a:p>
      </dgm:t>
    </dgm:pt>
    <dgm:pt modelId="{C8A63BF5-ECDC-4D3A-B25B-3A42B155D859}" type="sibTrans" cxnId="{0CC2E0C8-5604-412C-9EE5-26EB95F31A8B}">
      <dgm:prSet/>
      <dgm:spPr/>
      <dgm:t>
        <a:bodyPr/>
        <a:lstStyle/>
        <a:p>
          <a:endParaRPr lang="ru-RU"/>
        </a:p>
      </dgm:t>
    </dgm:pt>
    <dgm:pt modelId="{CCC1DD2C-42FE-4D22-8C9F-7F2C1D59C90B}" type="pres">
      <dgm:prSet presAssocID="{7A561EF0-4C47-49C9-830B-4628E2A913B8}" presName="compositeShape" presStyleCnt="0">
        <dgm:presLayoutVars>
          <dgm:chMax val="7"/>
          <dgm:dir/>
          <dgm:resizeHandles val="exact"/>
        </dgm:presLayoutVars>
      </dgm:prSet>
      <dgm:spPr/>
    </dgm:pt>
    <dgm:pt modelId="{75A3AF25-D918-42B5-9531-8843F1E0BEF4}" type="pres">
      <dgm:prSet presAssocID="{7A561EF0-4C47-49C9-830B-4628E2A913B8}" presName="wedge1" presStyleLbl="node1" presStyleIdx="0" presStyleCnt="3" custScaleX="97974" custScaleY="103758" custLinFactNeighborX="-882" custLinFactNeighborY="-2770"/>
      <dgm:spPr/>
      <dgm:t>
        <a:bodyPr/>
        <a:lstStyle/>
        <a:p>
          <a:endParaRPr lang="ru-RU"/>
        </a:p>
      </dgm:t>
    </dgm:pt>
    <dgm:pt modelId="{81A03284-9D5C-45B4-9789-BE600EACD452}" type="pres">
      <dgm:prSet presAssocID="{7A561EF0-4C47-49C9-830B-4628E2A913B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068FA-BCFF-427C-8D53-09AD480CA0E9}" type="pres">
      <dgm:prSet presAssocID="{7A561EF0-4C47-49C9-830B-4628E2A913B8}" presName="wedge2" presStyleLbl="node1" presStyleIdx="1" presStyleCnt="3" custScaleY="116761"/>
      <dgm:spPr/>
      <dgm:t>
        <a:bodyPr/>
        <a:lstStyle/>
        <a:p>
          <a:endParaRPr lang="ru-RU"/>
        </a:p>
      </dgm:t>
    </dgm:pt>
    <dgm:pt modelId="{49953BA2-9979-4801-BEFF-33E56D4BEC75}" type="pres">
      <dgm:prSet presAssocID="{7A561EF0-4C47-49C9-830B-4628E2A913B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0EB41-48F2-4BE1-BA17-D8FFB534273A}" type="pres">
      <dgm:prSet presAssocID="{7A561EF0-4C47-49C9-830B-4628E2A913B8}" presName="wedge3" presStyleLbl="node1" presStyleIdx="2" presStyleCnt="3" custScaleX="132935" custScaleY="122025" custLinFactNeighborX="-5155" custLinFactNeighborY="-1529"/>
      <dgm:spPr/>
      <dgm:t>
        <a:bodyPr/>
        <a:lstStyle/>
        <a:p>
          <a:endParaRPr lang="ru-RU"/>
        </a:p>
      </dgm:t>
    </dgm:pt>
    <dgm:pt modelId="{AB37BE7B-BC63-47E3-B322-8AA899A88F11}" type="pres">
      <dgm:prSet presAssocID="{7A561EF0-4C47-49C9-830B-4628E2A913B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D4C78-C50E-43DE-8E2D-9352943DD371}" type="presOf" srcId="{A97AD990-1B30-4427-8EA5-6FA79DA1E4E9}" destId="{75A3AF25-D918-42B5-9531-8843F1E0BEF4}" srcOrd="0" destOrd="0" presId="urn:microsoft.com/office/officeart/2005/8/layout/chart3"/>
    <dgm:cxn modelId="{DD72F1E2-BAA0-4EF6-889A-00CA32E15C09}" type="presOf" srcId="{05357994-E465-4DFA-B6C5-CA7ECE95676B}" destId="{E52068FA-BCFF-427C-8D53-09AD480CA0E9}" srcOrd="0" destOrd="0" presId="urn:microsoft.com/office/officeart/2005/8/layout/chart3"/>
    <dgm:cxn modelId="{9C70F95B-4E1A-4334-AD46-FC7AA7A69826}" type="presOf" srcId="{05357994-E465-4DFA-B6C5-CA7ECE95676B}" destId="{49953BA2-9979-4801-BEFF-33E56D4BEC75}" srcOrd="1" destOrd="0" presId="urn:microsoft.com/office/officeart/2005/8/layout/chart3"/>
    <dgm:cxn modelId="{337CD283-17A8-42AA-BF93-B373D2B85512}" type="presOf" srcId="{A97AD990-1B30-4427-8EA5-6FA79DA1E4E9}" destId="{81A03284-9D5C-45B4-9789-BE600EACD452}" srcOrd="1" destOrd="0" presId="urn:microsoft.com/office/officeart/2005/8/layout/chart3"/>
    <dgm:cxn modelId="{1C194CB9-CDF4-4444-9775-250D9C27C964}" type="presOf" srcId="{41936022-E4FC-440F-A231-941BE1C66925}" destId="{AB37BE7B-BC63-47E3-B322-8AA899A88F11}" srcOrd="1" destOrd="0" presId="urn:microsoft.com/office/officeart/2005/8/layout/chart3"/>
    <dgm:cxn modelId="{B54D3084-A17C-4332-B101-8B526A790842}" srcId="{7A561EF0-4C47-49C9-830B-4628E2A913B8}" destId="{05357994-E465-4DFA-B6C5-CA7ECE95676B}" srcOrd="1" destOrd="0" parTransId="{0D4030C0-8D7D-4939-B0C7-94CEAC2DDFF9}" sibTransId="{40B8A42B-FF23-4E34-BC29-32D17B4A9F10}"/>
    <dgm:cxn modelId="{D2CFDFFF-859A-4AE9-B655-A87B30F6B9A9}" srcId="{7A561EF0-4C47-49C9-830B-4628E2A913B8}" destId="{A97AD990-1B30-4427-8EA5-6FA79DA1E4E9}" srcOrd="0" destOrd="0" parTransId="{0CBE95D0-2B7C-400D-ADA5-5A7A832AE3DB}" sibTransId="{627E3681-364B-423E-AD53-4B1281314A63}"/>
    <dgm:cxn modelId="{1B4482F3-0AF1-4891-B79C-95F3D5E8D6A5}" type="presOf" srcId="{7A561EF0-4C47-49C9-830B-4628E2A913B8}" destId="{CCC1DD2C-42FE-4D22-8C9F-7F2C1D59C90B}" srcOrd="0" destOrd="0" presId="urn:microsoft.com/office/officeart/2005/8/layout/chart3"/>
    <dgm:cxn modelId="{D2080B6F-C5EA-4EAF-B991-DB78303E395E}" type="presOf" srcId="{41936022-E4FC-440F-A231-941BE1C66925}" destId="{FB20EB41-48F2-4BE1-BA17-D8FFB534273A}" srcOrd="0" destOrd="0" presId="urn:microsoft.com/office/officeart/2005/8/layout/chart3"/>
    <dgm:cxn modelId="{0CC2E0C8-5604-412C-9EE5-26EB95F31A8B}" srcId="{7A561EF0-4C47-49C9-830B-4628E2A913B8}" destId="{41936022-E4FC-440F-A231-941BE1C66925}" srcOrd="2" destOrd="0" parTransId="{D1929A58-8409-4403-A39B-01556926869E}" sibTransId="{C8A63BF5-ECDC-4D3A-B25B-3A42B155D859}"/>
    <dgm:cxn modelId="{F81DE8FA-2F99-4D1C-865A-04F959D30E9B}" type="presParOf" srcId="{CCC1DD2C-42FE-4D22-8C9F-7F2C1D59C90B}" destId="{75A3AF25-D918-42B5-9531-8843F1E0BEF4}" srcOrd="0" destOrd="0" presId="urn:microsoft.com/office/officeart/2005/8/layout/chart3"/>
    <dgm:cxn modelId="{79E35E6A-FB08-49EB-8F69-ABF901880FF7}" type="presParOf" srcId="{CCC1DD2C-42FE-4D22-8C9F-7F2C1D59C90B}" destId="{81A03284-9D5C-45B4-9789-BE600EACD452}" srcOrd="1" destOrd="0" presId="urn:microsoft.com/office/officeart/2005/8/layout/chart3"/>
    <dgm:cxn modelId="{288AC44E-B34F-469F-88AA-D5F316C3EED4}" type="presParOf" srcId="{CCC1DD2C-42FE-4D22-8C9F-7F2C1D59C90B}" destId="{E52068FA-BCFF-427C-8D53-09AD480CA0E9}" srcOrd="2" destOrd="0" presId="urn:microsoft.com/office/officeart/2005/8/layout/chart3"/>
    <dgm:cxn modelId="{F2EA3A29-6637-49B6-B3EA-0EA07201A79D}" type="presParOf" srcId="{CCC1DD2C-42FE-4D22-8C9F-7F2C1D59C90B}" destId="{49953BA2-9979-4801-BEFF-33E56D4BEC75}" srcOrd="3" destOrd="0" presId="urn:microsoft.com/office/officeart/2005/8/layout/chart3"/>
    <dgm:cxn modelId="{D08E3ACD-C9E2-4E07-A874-EAAE0911F1F0}" type="presParOf" srcId="{CCC1DD2C-42FE-4D22-8C9F-7F2C1D59C90B}" destId="{FB20EB41-48F2-4BE1-BA17-D8FFB534273A}" srcOrd="4" destOrd="0" presId="urn:microsoft.com/office/officeart/2005/8/layout/chart3"/>
    <dgm:cxn modelId="{A41AEF7E-D22D-4721-B1DC-60CCCBAFBF0E}" type="presParOf" srcId="{CCC1DD2C-42FE-4D22-8C9F-7F2C1D59C90B}" destId="{AB37BE7B-BC63-47E3-B322-8AA899A88F1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695352-AB20-4B8C-8B9D-C3154BF48F6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089E27-9C9E-467D-9D21-7A0972D3650A}">
      <dgm:prSet/>
      <dgm:spPr>
        <a:solidFill>
          <a:schemeClr val="tx1"/>
        </a:solidFill>
      </dgm:spPr>
      <dgm:t>
        <a:bodyPr/>
        <a:lstStyle/>
        <a:p>
          <a:pPr rtl="0"/>
          <a:r>
            <a:rPr lang="ru-RU" b="0" i="0" dirty="0" smtClean="0">
              <a:solidFill>
                <a:schemeClr val="bg1"/>
              </a:solidFill>
            </a:rPr>
            <a:t>Детям с РАС бывает трудно включиться в общую игру, многие из них предпочитают играть с предметами в одиночестве , а их игры могут быть необычными, повторяющимися и ригидными.</a:t>
          </a:r>
          <a:endParaRPr lang="ru-RU" dirty="0">
            <a:solidFill>
              <a:schemeClr val="bg1"/>
            </a:solidFill>
          </a:endParaRPr>
        </a:p>
      </dgm:t>
    </dgm:pt>
    <dgm:pt modelId="{CE850F2E-161F-4F37-AE86-78C908591E54}" type="parTrans" cxnId="{F7A33235-DC32-49BD-8805-2D9D636DA175}">
      <dgm:prSet/>
      <dgm:spPr/>
      <dgm:t>
        <a:bodyPr/>
        <a:lstStyle/>
        <a:p>
          <a:endParaRPr lang="ru-RU"/>
        </a:p>
      </dgm:t>
    </dgm:pt>
    <dgm:pt modelId="{DC72C5F2-F20C-4D4D-B555-412A90B699D0}" type="sibTrans" cxnId="{F7A33235-DC32-49BD-8805-2D9D636DA175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2CE7BD92-E913-4114-80B3-E550AB515050}">
      <dgm:prSet/>
      <dgm:spPr>
        <a:solidFill>
          <a:schemeClr val="tx1"/>
        </a:solidFill>
      </dgm:spPr>
      <dgm:t>
        <a:bodyPr/>
        <a:lstStyle/>
        <a:p>
          <a:pPr rtl="0"/>
          <a:r>
            <a:rPr lang="ru-RU" b="0" i="0" dirty="0" smtClean="0">
              <a:solidFill>
                <a:schemeClr val="bg1"/>
              </a:solidFill>
            </a:rPr>
            <a:t>Параллельная игра </a:t>
          </a:r>
          <a:endParaRPr lang="ru-RU" dirty="0">
            <a:solidFill>
              <a:schemeClr val="bg1"/>
            </a:solidFill>
          </a:endParaRPr>
        </a:p>
      </dgm:t>
    </dgm:pt>
    <dgm:pt modelId="{AC3A7A55-0F6B-4B30-9AD7-5050C2AE8D9B}" type="parTrans" cxnId="{26550E49-A3F9-4B0C-A25B-45EA91DDEA83}">
      <dgm:prSet/>
      <dgm:spPr/>
      <dgm:t>
        <a:bodyPr/>
        <a:lstStyle/>
        <a:p>
          <a:endParaRPr lang="ru-RU"/>
        </a:p>
      </dgm:t>
    </dgm:pt>
    <dgm:pt modelId="{9C6E1469-E189-4DA1-9DD5-7BCFC34262EA}" type="sibTrans" cxnId="{26550E49-A3F9-4B0C-A25B-45EA91DDEA83}">
      <dgm:prSet/>
      <dgm:spPr/>
      <dgm:t>
        <a:bodyPr/>
        <a:lstStyle/>
        <a:p>
          <a:endParaRPr lang="ru-RU"/>
        </a:p>
      </dgm:t>
    </dgm:pt>
    <dgm:pt modelId="{65FD29BB-0442-4C4A-9E3B-DAA49EB89A1D}" type="pres">
      <dgm:prSet presAssocID="{1C695352-AB20-4B8C-8B9D-C3154BF48F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EB448-554B-4D1C-AE42-E125D3018ED0}" type="pres">
      <dgm:prSet presAssocID="{81089E27-9C9E-467D-9D21-7A0972D3650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EF46-12FC-42D6-9671-B049A622E587}" type="pres">
      <dgm:prSet presAssocID="{DC72C5F2-F20C-4D4D-B555-412A90B699D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AF5395B-D016-49AD-A2D3-2654E4F2F64D}" type="pres">
      <dgm:prSet presAssocID="{DC72C5F2-F20C-4D4D-B555-412A90B699D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9F24A1E-3E69-4F07-99E1-7AEAE5C51EA7}" type="pres">
      <dgm:prSet presAssocID="{2CE7BD92-E913-4114-80B3-E550AB51505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8A688-9DA5-4D62-934D-96194FD9CBA5}" type="presOf" srcId="{1C695352-AB20-4B8C-8B9D-C3154BF48F63}" destId="{65FD29BB-0442-4C4A-9E3B-DAA49EB89A1D}" srcOrd="0" destOrd="0" presId="urn:microsoft.com/office/officeart/2005/8/layout/process1"/>
    <dgm:cxn modelId="{F7A33235-DC32-49BD-8805-2D9D636DA175}" srcId="{1C695352-AB20-4B8C-8B9D-C3154BF48F63}" destId="{81089E27-9C9E-467D-9D21-7A0972D3650A}" srcOrd="0" destOrd="0" parTransId="{CE850F2E-161F-4F37-AE86-78C908591E54}" sibTransId="{DC72C5F2-F20C-4D4D-B555-412A90B699D0}"/>
    <dgm:cxn modelId="{408D8052-CC80-40C4-9BDC-BC3C4195C1AD}" type="presOf" srcId="{81089E27-9C9E-467D-9D21-7A0972D3650A}" destId="{B7AEB448-554B-4D1C-AE42-E125D3018ED0}" srcOrd="0" destOrd="0" presId="urn:microsoft.com/office/officeart/2005/8/layout/process1"/>
    <dgm:cxn modelId="{CE359A2E-7F81-497F-8B03-BBF02EA82DF8}" type="presOf" srcId="{2CE7BD92-E913-4114-80B3-E550AB515050}" destId="{69F24A1E-3E69-4F07-99E1-7AEAE5C51EA7}" srcOrd="0" destOrd="0" presId="urn:microsoft.com/office/officeart/2005/8/layout/process1"/>
    <dgm:cxn modelId="{CF9EFF69-860C-4BFE-9A3B-AA1296C18E89}" type="presOf" srcId="{DC72C5F2-F20C-4D4D-B555-412A90B699D0}" destId="{3AF5395B-D016-49AD-A2D3-2654E4F2F64D}" srcOrd="1" destOrd="0" presId="urn:microsoft.com/office/officeart/2005/8/layout/process1"/>
    <dgm:cxn modelId="{F5BD368E-94D8-4C13-B01E-5549A8D8389C}" type="presOf" srcId="{DC72C5F2-F20C-4D4D-B555-412A90B699D0}" destId="{5F97EF46-12FC-42D6-9671-B049A622E587}" srcOrd="0" destOrd="0" presId="urn:microsoft.com/office/officeart/2005/8/layout/process1"/>
    <dgm:cxn modelId="{26550E49-A3F9-4B0C-A25B-45EA91DDEA83}" srcId="{1C695352-AB20-4B8C-8B9D-C3154BF48F63}" destId="{2CE7BD92-E913-4114-80B3-E550AB515050}" srcOrd="1" destOrd="0" parTransId="{AC3A7A55-0F6B-4B30-9AD7-5050C2AE8D9B}" sibTransId="{9C6E1469-E189-4DA1-9DD5-7BCFC34262EA}"/>
    <dgm:cxn modelId="{6AF14FD4-9227-47E4-B848-DECC7052FCB6}" type="presParOf" srcId="{65FD29BB-0442-4C4A-9E3B-DAA49EB89A1D}" destId="{B7AEB448-554B-4D1C-AE42-E125D3018ED0}" srcOrd="0" destOrd="0" presId="urn:microsoft.com/office/officeart/2005/8/layout/process1"/>
    <dgm:cxn modelId="{6F29F1DC-F6CC-4575-9527-A7992D79007C}" type="presParOf" srcId="{65FD29BB-0442-4C4A-9E3B-DAA49EB89A1D}" destId="{5F97EF46-12FC-42D6-9671-B049A622E587}" srcOrd="1" destOrd="0" presId="urn:microsoft.com/office/officeart/2005/8/layout/process1"/>
    <dgm:cxn modelId="{DA783FCF-B99F-446A-B2CA-FDE1AB17D9F0}" type="presParOf" srcId="{5F97EF46-12FC-42D6-9671-B049A622E587}" destId="{3AF5395B-D016-49AD-A2D3-2654E4F2F64D}" srcOrd="0" destOrd="0" presId="urn:microsoft.com/office/officeart/2005/8/layout/process1"/>
    <dgm:cxn modelId="{243BB1EE-54CF-48BE-B040-C3E2715C5F99}" type="presParOf" srcId="{65FD29BB-0442-4C4A-9E3B-DAA49EB89A1D}" destId="{69F24A1E-3E69-4F07-99E1-7AEAE5C51EA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7457C3-C0E4-48D2-B3B8-BEC5CBE2839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2" csCatId="mainScheme" phldr="1"/>
      <dgm:spPr/>
    </dgm:pt>
    <dgm:pt modelId="{1839F7CE-A042-45BE-8574-15798896C70B}">
      <dgm:prSet phldrT="[Текст]" custT="1"/>
      <dgm:spPr/>
      <dgm:t>
        <a:bodyPr/>
        <a:lstStyle/>
        <a:p>
          <a:r>
            <a:rPr lang="ru-RU" sz="1600" smtClean="0"/>
            <a:t>Оценка уровня развития игровых способностей </a:t>
          </a:r>
          <a:endParaRPr lang="ru-RU" sz="1600" dirty="0"/>
        </a:p>
      </dgm:t>
    </dgm:pt>
    <dgm:pt modelId="{1CD6108F-ABA1-49CB-AFB3-7C10A8D999AA}" type="parTrans" cxnId="{E0DFFDF7-5FE6-4038-9750-F560886A4F78}">
      <dgm:prSet/>
      <dgm:spPr/>
      <dgm:t>
        <a:bodyPr/>
        <a:lstStyle/>
        <a:p>
          <a:endParaRPr lang="ru-RU"/>
        </a:p>
      </dgm:t>
    </dgm:pt>
    <dgm:pt modelId="{C5D741E5-8C41-4C26-8013-DF0C2F0AB672}" type="sibTrans" cxnId="{E0DFFDF7-5FE6-4038-9750-F560886A4F78}">
      <dgm:prSet/>
      <dgm:spPr/>
      <dgm:t>
        <a:bodyPr/>
        <a:lstStyle/>
        <a:p>
          <a:endParaRPr lang="ru-RU"/>
        </a:p>
      </dgm:t>
    </dgm:pt>
    <dgm:pt modelId="{F7AE4E06-6CA1-49A3-9176-938D58C9F911}">
      <dgm:prSet phldrT="[Текст]"/>
      <dgm:spPr/>
      <dgm:t>
        <a:bodyPr/>
        <a:lstStyle/>
        <a:p>
          <a:r>
            <a:rPr lang="ru-RU" smtClean="0"/>
            <a:t>Оценка социального взаимодействия со сверстником </a:t>
          </a:r>
          <a:endParaRPr lang="ru-RU" dirty="0"/>
        </a:p>
      </dgm:t>
    </dgm:pt>
    <dgm:pt modelId="{51734697-CDA9-4278-9396-7E2DA8329384}" type="parTrans" cxnId="{1BAEBE35-BD1B-4299-B87B-0AABCAB2EEBD}">
      <dgm:prSet/>
      <dgm:spPr/>
      <dgm:t>
        <a:bodyPr/>
        <a:lstStyle/>
        <a:p>
          <a:endParaRPr lang="ru-RU"/>
        </a:p>
      </dgm:t>
    </dgm:pt>
    <dgm:pt modelId="{EEF6E755-8791-4508-BB7B-E9897BB481B3}" type="sibTrans" cxnId="{1BAEBE35-BD1B-4299-B87B-0AABCAB2EEBD}">
      <dgm:prSet/>
      <dgm:spPr/>
      <dgm:t>
        <a:bodyPr/>
        <a:lstStyle/>
        <a:p>
          <a:endParaRPr lang="ru-RU"/>
        </a:p>
      </dgm:t>
    </dgm:pt>
    <dgm:pt modelId="{930AB130-CB56-4BDB-9B1D-257A19B3AB66}">
      <dgm:prSet phldrT="[Текст]"/>
      <dgm:spPr/>
      <dgm:t>
        <a:bodyPr/>
        <a:lstStyle/>
        <a:p>
          <a:r>
            <a:rPr lang="ru-RU" b="0" dirty="0" smtClean="0"/>
            <a:t>Переход к более сложным играм </a:t>
          </a:r>
          <a:endParaRPr lang="ru-RU" b="0" dirty="0"/>
        </a:p>
      </dgm:t>
    </dgm:pt>
    <dgm:pt modelId="{22677D64-4951-4AAE-8874-7DC7CBCE0246}" type="parTrans" cxnId="{2472AE74-092D-48BB-A036-D62CA94DBAD8}">
      <dgm:prSet/>
      <dgm:spPr/>
      <dgm:t>
        <a:bodyPr/>
        <a:lstStyle/>
        <a:p>
          <a:endParaRPr lang="ru-RU"/>
        </a:p>
      </dgm:t>
    </dgm:pt>
    <dgm:pt modelId="{50CA516C-88FD-49A8-912C-BFF4402DCB34}" type="sibTrans" cxnId="{2472AE74-092D-48BB-A036-D62CA94DBAD8}">
      <dgm:prSet/>
      <dgm:spPr/>
      <dgm:t>
        <a:bodyPr/>
        <a:lstStyle/>
        <a:p>
          <a:endParaRPr lang="ru-RU"/>
        </a:p>
      </dgm:t>
    </dgm:pt>
    <dgm:pt modelId="{9876505F-CEA2-4EA6-9D70-4FB430D48F05}" type="pres">
      <dgm:prSet presAssocID="{CB7457C3-C0E4-48D2-B3B8-BEC5CBE28397}" presName="Name0" presStyleCnt="0">
        <dgm:presLayoutVars>
          <dgm:dir/>
          <dgm:resizeHandles val="exact"/>
        </dgm:presLayoutVars>
      </dgm:prSet>
      <dgm:spPr/>
    </dgm:pt>
    <dgm:pt modelId="{4CF2DDA8-2E0D-4CF5-A95F-53643A1D48C4}" type="pres">
      <dgm:prSet presAssocID="{CB7457C3-C0E4-48D2-B3B8-BEC5CBE28397}" presName="vNodes" presStyleCnt="0"/>
      <dgm:spPr/>
    </dgm:pt>
    <dgm:pt modelId="{DA7F07E4-1BF9-4628-A9F5-D8550B6165AE}" type="pres">
      <dgm:prSet presAssocID="{1839F7CE-A042-45BE-8574-15798896C70B}" presName="node" presStyleLbl="node1" presStyleIdx="0" presStyleCnt="3" custScaleX="159564" custScaleY="140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9745B-DDF6-42A6-A7B5-F37FDEF8AB06}" type="pres">
      <dgm:prSet presAssocID="{C5D741E5-8C41-4C26-8013-DF0C2F0AB672}" presName="spacerT" presStyleCnt="0"/>
      <dgm:spPr/>
    </dgm:pt>
    <dgm:pt modelId="{0BC3B83C-E32E-4F45-B4E3-706567904148}" type="pres">
      <dgm:prSet presAssocID="{C5D741E5-8C41-4C26-8013-DF0C2F0AB67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4E44C38-ECA6-4CA9-BB8C-A5C29CF776A8}" type="pres">
      <dgm:prSet presAssocID="{C5D741E5-8C41-4C26-8013-DF0C2F0AB672}" presName="spacerB" presStyleCnt="0"/>
      <dgm:spPr/>
    </dgm:pt>
    <dgm:pt modelId="{1BE55D6B-EF65-45A2-94A2-5061A8760018}" type="pres">
      <dgm:prSet presAssocID="{F7AE4E06-6CA1-49A3-9176-938D58C9F911}" presName="node" presStyleLbl="node1" presStyleIdx="1" presStyleCnt="3" custScaleX="181993" custScaleY="172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141CC-5F90-4664-B29B-8F31370B19B8}" type="pres">
      <dgm:prSet presAssocID="{CB7457C3-C0E4-48D2-B3B8-BEC5CBE2839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CEE85DFE-0B55-45FB-AD0E-B4B2B8E5FA14}" type="pres">
      <dgm:prSet presAssocID="{CB7457C3-C0E4-48D2-B3B8-BEC5CBE2839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944BE3C-6F5C-4492-BFFA-31956D8AB2E1}" type="pres">
      <dgm:prSet presAssocID="{CB7457C3-C0E4-48D2-B3B8-BEC5CBE28397}" presName="lastNode" presStyleLbl="node1" presStyleIdx="2" presStyleCnt="3" custScaleX="140004" custScaleY="10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9DFED-F59B-444A-A894-89DF8D847A2E}" type="presOf" srcId="{F7AE4E06-6CA1-49A3-9176-938D58C9F911}" destId="{1BE55D6B-EF65-45A2-94A2-5061A8760018}" srcOrd="0" destOrd="0" presId="urn:microsoft.com/office/officeart/2005/8/layout/equation2"/>
    <dgm:cxn modelId="{208F9BAF-ABC4-49C9-9FFD-86101DE8166B}" type="presOf" srcId="{1839F7CE-A042-45BE-8574-15798896C70B}" destId="{DA7F07E4-1BF9-4628-A9F5-D8550B6165AE}" srcOrd="0" destOrd="0" presId="urn:microsoft.com/office/officeart/2005/8/layout/equation2"/>
    <dgm:cxn modelId="{AD3F6F8D-7952-4010-BDB6-7E319C9DFA21}" type="presOf" srcId="{EEF6E755-8791-4508-BB7B-E9897BB481B3}" destId="{118141CC-5F90-4664-B29B-8F31370B19B8}" srcOrd="0" destOrd="0" presId="urn:microsoft.com/office/officeart/2005/8/layout/equation2"/>
    <dgm:cxn modelId="{9C0EBFA1-D498-468D-9E16-697DCC2FED85}" type="presOf" srcId="{EEF6E755-8791-4508-BB7B-E9897BB481B3}" destId="{CEE85DFE-0B55-45FB-AD0E-B4B2B8E5FA14}" srcOrd="1" destOrd="0" presId="urn:microsoft.com/office/officeart/2005/8/layout/equation2"/>
    <dgm:cxn modelId="{2472AE74-092D-48BB-A036-D62CA94DBAD8}" srcId="{CB7457C3-C0E4-48D2-B3B8-BEC5CBE28397}" destId="{930AB130-CB56-4BDB-9B1D-257A19B3AB66}" srcOrd="2" destOrd="0" parTransId="{22677D64-4951-4AAE-8874-7DC7CBCE0246}" sibTransId="{50CA516C-88FD-49A8-912C-BFF4402DCB34}"/>
    <dgm:cxn modelId="{1BAEBE35-BD1B-4299-B87B-0AABCAB2EEBD}" srcId="{CB7457C3-C0E4-48D2-B3B8-BEC5CBE28397}" destId="{F7AE4E06-6CA1-49A3-9176-938D58C9F911}" srcOrd="1" destOrd="0" parTransId="{51734697-CDA9-4278-9396-7E2DA8329384}" sibTransId="{EEF6E755-8791-4508-BB7B-E9897BB481B3}"/>
    <dgm:cxn modelId="{C7ADEBA0-D2F2-45AA-8359-A4FC499E2C4D}" type="presOf" srcId="{C5D741E5-8C41-4C26-8013-DF0C2F0AB672}" destId="{0BC3B83C-E32E-4F45-B4E3-706567904148}" srcOrd="0" destOrd="0" presId="urn:microsoft.com/office/officeart/2005/8/layout/equation2"/>
    <dgm:cxn modelId="{15367F52-1202-4D91-BF4C-D0B702B68081}" type="presOf" srcId="{CB7457C3-C0E4-48D2-B3B8-BEC5CBE28397}" destId="{9876505F-CEA2-4EA6-9D70-4FB430D48F05}" srcOrd="0" destOrd="0" presId="urn:microsoft.com/office/officeart/2005/8/layout/equation2"/>
    <dgm:cxn modelId="{C23B46E6-7B5C-446D-9281-5FE94A030F20}" type="presOf" srcId="{930AB130-CB56-4BDB-9B1D-257A19B3AB66}" destId="{E944BE3C-6F5C-4492-BFFA-31956D8AB2E1}" srcOrd="0" destOrd="0" presId="urn:microsoft.com/office/officeart/2005/8/layout/equation2"/>
    <dgm:cxn modelId="{E0DFFDF7-5FE6-4038-9750-F560886A4F78}" srcId="{CB7457C3-C0E4-48D2-B3B8-BEC5CBE28397}" destId="{1839F7CE-A042-45BE-8574-15798896C70B}" srcOrd="0" destOrd="0" parTransId="{1CD6108F-ABA1-49CB-AFB3-7C10A8D999AA}" sibTransId="{C5D741E5-8C41-4C26-8013-DF0C2F0AB672}"/>
    <dgm:cxn modelId="{EBE20358-859C-42ED-9A2A-8E72F7CD3233}" type="presParOf" srcId="{9876505F-CEA2-4EA6-9D70-4FB430D48F05}" destId="{4CF2DDA8-2E0D-4CF5-A95F-53643A1D48C4}" srcOrd="0" destOrd="0" presId="urn:microsoft.com/office/officeart/2005/8/layout/equation2"/>
    <dgm:cxn modelId="{FA13B75E-D4FE-426C-BAF6-F11F376CC209}" type="presParOf" srcId="{4CF2DDA8-2E0D-4CF5-A95F-53643A1D48C4}" destId="{DA7F07E4-1BF9-4628-A9F5-D8550B6165AE}" srcOrd="0" destOrd="0" presId="urn:microsoft.com/office/officeart/2005/8/layout/equation2"/>
    <dgm:cxn modelId="{CB40ED4C-2234-4614-BAE3-153AAEA2B232}" type="presParOf" srcId="{4CF2DDA8-2E0D-4CF5-A95F-53643A1D48C4}" destId="{4FC9745B-DDF6-42A6-A7B5-F37FDEF8AB06}" srcOrd="1" destOrd="0" presId="urn:microsoft.com/office/officeart/2005/8/layout/equation2"/>
    <dgm:cxn modelId="{49B97167-2244-4480-BF63-CD660EC3817A}" type="presParOf" srcId="{4CF2DDA8-2E0D-4CF5-A95F-53643A1D48C4}" destId="{0BC3B83C-E32E-4F45-B4E3-706567904148}" srcOrd="2" destOrd="0" presId="urn:microsoft.com/office/officeart/2005/8/layout/equation2"/>
    <dgm:cxn modelId="{F6F4F4EB-67C0-4F97-8775-95CBA43E66AB}" type="presParOf" srcId="{4CF2DDA8-2E0D-4CF5-A95F-53643A1D48C4}" destId="{34E44C38-ECA6-4CA9-BB8C-A5C29CF776A8}" srcOrd="3" destOrd="0" presId="urn:microsoft.com/office/officeart/2005/8/layout/equation2"/>
    <dgm:cxn modelId="{A7A33EBC-4766-45F9-AA65-0DB81B1CBF08}" type="presParOf" srcId="{4CF2DDA8-2E0D-4CF5-A95F-53643A1D48C4}" destId="{1BE55D6B-EF65-45A2-94A2-5061A8760018}" srcOrd="4" destOrd="0" presId="urn:microsoft.com/office/officeart/2005/8/layout/equation2"/>
    <dgm:cxn modelId="{AEACD166-D10C-468E-AAD6-155D3142F7E1}" type="presParOf" srcId="{9876505F-CEA2-4EA6-9D70-4FB430D48F05}" destId="{118141CC-5F90-4664-B29B-8F31370B19B8}" srcOrd="1" destOrd="0" presId="urn:microsoft.com/office/officeart/2005/8/layout/equation2"/>
    <dgm:cxn modelId="{9D5ACF1A-3D0B-4BFC-B29F-594BB3834DE1}" type="presParOf" srcId="{118141CC-5F90-4664-B29B-8F31370B19B8}" destId="{CEE85DFE-0B55-45FB-AD0E-B4B2B8E5FA14}" srcOrd="0" destOrd="0" presId="urn:microsoft.com/office/officeart/2005/8/layout/equation2"/>
    <dgm:cxn modelId="{6F494925-0B41-46E0-B7EB-2D4A0099622B}" type="presParOf" srcId="{9876505F-CEA2-4EA6-9D70-4FB430D48F05}" destId="{E944BE3C-6F5C-4492-BFFA-31956D8AB2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98F70B-BF6A-4645-958E-B6AE7D664AEC}" type="doc">
      <dgm:prSet loTypeId="urn:microsoft.com/office/officeart/2005/8/layout/process2" loCatId="process" qsTypeId="urn:microsoft.com/office/officeart/2005/8/quickstyle/simple2" qsCatId="simple" csTypeId="urn:microsoft.com/office/officeart/2005/8/colors/accent0_2" csCatId="mainScheme" phldr="1"/>
      <dgm:spPr/>
    </dgm:pt>
    <dgm:pt modelId="{79D65A28-FA31-44E6-875F-6ACA0E809C8E}">
      <dgm:prSet phldrT="[Текст]"/>
      <dgm:spPr/>
      <dgm:t>
        <a:bodyPr/>
        <a:lstStyle/>
        <a:p>
          <a:r>
            <a:rPr lang="ru-RU" dirty="0" smtClean="0"/>
            <a:t>Работа над очередностью</a:t>
          </a:r>
        </a:p>
        <a:p>
          <a:r>
            <a:rPr lang="ru-RU" dirty="0" smtClean="0"/>
            <a:t>(визуальная поддержка)</a:t>
          </a:r>
          <a:endParaRPr lang="ru-RU" dirty="0"/>
        </a:p>
      </dgm:t>
    </dgm:pt>
    <dgm:pt modelId="{38937013-C4E0-4061-9E97-1134BD75BE36}" type="parTrans" cxnId="{67A0D3F1-7A54-43ED-A3FD-F7D47DB0CD3B}">
      <dgm:prSet/>
      <dgm:spPr/>
      <dgm:t>
        <a:bodyPr/>
        <a:lstStyle/>
        <a:p>
          <a:endParaRPr lang="ru-RU"/>
        </a:p>
      </dgm:t>
    </dgm:pt>
    <dgm:pt modelId="{64675627-28FA-4743-BEC6-18369DE89FFC}" type="sibTrans" cxnId="{67A0D3F1-7A54-43ED-A3FD-F7D47DB0CD3B}">
      <dgm:prSet/>
      <dgm:spPr/>
      <dgm:t>
        <a:bodyPr/>
        <a:lstStyle/>
        <a:p>
          <a:endParaRPr lang="ru-RU"/>
        </a:p>
      </dgm:t>
    </dgm:pt>
    <dgm:pt modelId="{CAB612D6-B5E7-429A-A111-2E8E9D3A2DA3}">
      <dgm:prSet phldrT="[Текст]"/>
      <dgm:spPr/>
      <dgm:t>
        <a:bodyPr/>
        <a:lstStyle/>
        <a:p>
          <a:r>
            <a:rPr lang="ru-RU" dirty="0" smtClean="0"/>
            <a:t>Выбор игры основан на интересе учащегося с РАС</a:t>
          </a:r>
          <a:endParaRPr lang="ru-RU" dirty="0"/>
        </a:p>
      </dgm:t>
    </dgm:pt>
    <dgm:pt modelId="{AB65D398-9B26-4A5D-BBE4-2ED20EDE0461}" type="parTrans" cxnId="{E2E8DA48-2557-449F-88A3-D552F39CB21B}">
      <dgm:prSet/>
      <dgm:spPr/>
      <dgm:t>
        <a:bodyPr/>
        <a:lstStyle/>
        <a:p>
          <a:endParaRPr lang="ru-RU"/>
        </a:p>
      </dgm:t>
    </dgm:pt>
    <dgm:pt modelId="{DD1A0D26-576E-4EF7-8943-EE75F114FBAF}" type="sibTrans" cxnId="{E2E8DA48-2557-449F-88A3-D552F39CB21B}">
      <dgm:prSet/>
      <dgm:spPr/>
      <dgm:t>
        <a:bodyPr/>
        <a:lstStyle/>
        <a:p>
          <a:endParaRPr lang="ru-RU"/>
        </a:p>
      </dgm:t>
    </dgm:pt>
    <dgm:pt modelId="{0ADF4067-E1C4-4631-9837-C0010215235A}">
      <dgm:prSet phldrT="[Текст]"/>
      <dgm:spPr/>
      <dgm:t>
        <a:bodyPr/>
        <a:lstStyle/>
        <a:p>
          <a:r>
            <a:rPr lang="ru-RU" dirty="0" smtClean="0"/>
            <a:t>Игровые действия с различными предметами</a:t>
          </a:r>
          <a:endParaRPr lang="ru-RU" dirty="0"/>
        </a:p>
      </dgm:t>
    </dgm:pt>
    <dgm:pt modelId="{399F9F07-818F-4E98-B8B7-12B280B4DF33}" type="parTrans" cxnId="{79CB1D4A-04C9-4F45-8CAF-2D89037453DD}">
      <dgm:prSet/>
      <dgm:spPr/>
      <dgm:t>
        <a:bodyPr/>
        <a:lstStyle/>
        <a:p>
          <a:endParaRPr lang="ru-RU"/>
        </a:p>
      </dgm:t>
    </dgm:pt>
    <dgm:pt modelId="{3B90F740-B815-4045-B74B-221B23AB6243}" type="sibTrans" cxnId="{79CB1D4A-04C9-4F45-8CAF-2D89037453DD}">
      <dgm:prSet/>
      <dgm:spPr/>
      <dgm:t>
        <a:bodyPr/>
        <a:lstStyle/>
        <a:p>
          <a:endParaRPr lang="ru-RU"/>
        </a:p>
      </dgm:t>
    </dgm:pt>
    <dgm:pt modelId="{111C7B6B-7F30-4986-A894-99A2FF2EC2CD}" type="pres">
      <dgm:prSet presAssocID="{F298F70B-BF6A-4645-958E-B6AE7D664AEC}" presName="linearFlow" presStyleCnt="0">
        <dgm:presLayoutVars>
          <dgm:resizeHandles val="exact"/>
        </dgm:presLayoutVars>
      </dgm:prSet>
      <dgm:spPr/>
    </dgm:pt>
    <dgm:pt modelId="{E96A20D5-15C8-4A38-ACC8-7D572EA7A131}" type="pres">
      <dgm:prSet presAssocID="{79D65A28-FA31-44E6-875F-6ACA0E809C8E}" presName="node" presStyleLbl="node1" presStyleIdx="0" presStyleCnt="3" custLinFactNeighborX="-1603" custLinFactNeighborY="20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2F5E7-8237-45AF-B983-3C5C73BAF5B1}" type="pres">
      <dgm:prSet presAssocID="{64675627-28FA-4743-BEC6-18369DE89FF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48EEA9D-8C61-4F90-9B86-2639A31DC06A}" type="pres">
      <dgm:prSet presAssocID="{64675627-28FA-4743-BEC6-18369DE89FF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C2A04B1-6320-4344-94B2-8725144AE793}" type="pres">
      <dgm:prSet presAssocID="{CAB612D6-B5E7-429A-A111-2E8E9D3A2D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91A97-D0BD-408A-BD3C-9306123678CF}" type="pres">
      <dgm:prSet presAssocID="{DD1A0D26-576E-4EF7-8943-EE75F114FBA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3C52887-6B25-4F73-BEDF-084D8F2DA854}" type="pres">
      <dgm:prSet presAssocID="{DD1A0D26-576E-4EF7-8943-EE75F114FBA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4B6C294-8BA2-4902-BB53-DB4EBA302AF4}" type="pres">
      <dgm:prSet presAssocID="{0ADF4067-E1C4-4631-9837-C001021523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F7E0A5-4963-45A2-AF1A-B3EFC7312211}" type="presOf" srcId="{CAB612D6-B5E7-429A-A111-2E8E9D3A2DA3}" destId="{8C2A04B1-6320-4344-94B2-8725144AE793}" srcOrd="0" destOrd="0" presId="urn:microsoft.com/office/officeart/2005/8/layout/process2"/>
    <dgm:cxn modelId="{E39E342E-A639-4BDB-80C6-25E68502CD14}" type="presOf" srcId="{64675627-28FA-4743-BEC6-18369DE89FFC}" destId="{2D92F5E7-8237-45AF-B983-3C5C73BAF5B1}" srcOrd="0" destOrd="0" presId="urn:microsoft.com/office/officeart/2005/8/layout/process2"/>
    <dgm:cxn modelId="{C264D8FF-A35C-4812-B6DA-8F299FE6A0F2}" type="presOf" srcId="{DD1A0D26-576E-4EF7-8943-EE75F114FBAF}" destId="{C3C52887-6B25-4F73-BEDF-084D8F2DA854}" srcOrd="1" destOrd="0" presId="urn:microsoft.com/office/officeart/2005/8/layout/process2"/>
    <dgm:cxn modelId="{7720576A-E627-4F68-BB80-258B9742B562}" type="presOf" srcId="{64675627-28FA-4743-BEC6-18369DE89FFC}" destId="{048EEA9D-8C61-4F90-9B86-2639A31DC06A}" srcOrd="1" destOrd="0" presId="urn:microsoft.com/office/officeart/2005/8/layout/process2"/>
    <dgm:cxn modelId="{79CB1D4A-04C9-4F45-8CAF-2D89037453DD}" srcId="{F298F70B-BF6A-4645-958E-B6AE7D664AEC}" destId="{0ADF4067-E1C4-4631-9837-C0010215235A}" srcOrd="2" destOrd="0" parTransId="{399F9F07-818F-4E98-B8B7-12B280B4DF33}" sibTransId="{3B90F740-B815-4045-B74B-221B23AB6243}"/>
    <dgm:cxn modelId="{67A0D3F1-7A54-43ED-A3FD-F7D47DB0CD3B}" srcId="{F298F70B-BF6A-4645-958E-B6AE7D664AEC}" destId="{79D65A28-FA31-44E6-875F-6ACA0E809C8E}" srcOrd="0" destOrd="0" parTransId="{38937013-C4E0-4061-9E97-1134BD75BE36}" sibTransId="{64675627-28FA-4743-BEC6-18369DE89FFC}"/>
    <dgm:cxn modelId="{D7A158DF-3E09-4B09-AAC4-43C706BA8B71}" type="presOf" srcId="{79D65A28-FA31-44E6-875F-6ACA0E809C8E}" destId="{E96A20D5-15C8-4A38-ACC8-7D572EA7A131}" srcOrd="0" destOrd="0" presId="urn:microsoft.com/office/officeart/2005/8/layout/process2"/>
    <dgm:cxn modelId="{11914417-0088-419F-A0D5-05036346E14F}" type="presOf" srcId="{DD1A0D26-576E-4EF7-8943-EE75F114FBAF}" destId="{30691A97-D0BD-408A-BD3C-9306123678CF}" srcOrd="0" destOrd="0" presId="urn:microsoft.com/office/officeart/2005/8/layout/process2"/>
    <dgm:cxn modelId="{43BA680E-ADBE-42D6-BFC8-BB7A7C752873}" type="presOf" srcId="{F298F70B-BF6A-4645-958E-B6AE7D664AEC}" destId="{111C7B6B-7F30-4986-A894-99A2FF2EC2CD}" srcOrd="0" destOrd="0" presId="urn:microsoft.com/office/officeart/2005/8/layout/process2"/>
    <dgm:cxn modelId="{E2E8DA48-2557-449F-88A3-D552F39CB21B}" srcId="{F298F70B-BF6A-4645-958E-B6AE7D664AEC}" destId="{CAB612D6-B5E7-429A-A111-2E8E9D3A2DA3}" srcOrd="1" destOrd="0" parTransId="{AB65D398-9B26-4A5D-BBE4-2ED20EDE0461}" sibTransId="{DD1A0D26-576E-4EF7-8943-EE75F114FBAF}"/>
    <dgm:cxn modelId="{4D90777D-1DD6-4D54-8A99-AAD52E7E489F}" type="presOf" srcId="{0ADF4067-E1C4-4631-9837-C0010215235A}" destId="{A4B6C294-8BA2-4902-BB53-DB4EBA302AF4}" srcOrd="0" destOrd="0" presId="urn:microsoft.com/office/officeart/2005/8/layout/process2"/>
    <dgm:cxn modelId="{DDF25870-5E88-40A3-AB54-E4A6946DDF79}" type="presParOf" srcId="{111C7B6B-7F30-4986-A894-99A2FF2EC2CD}" destId="{E96A20D5-15C8-4A38-ACC8-7D572EA7A131}" srcOrd="0" destOrd="0" presId="urn:microsoft.com/office/officeart/2005/8/layout/process2"/>
    <dgm:cxn modelId="{06CA53A2-8ADE-4780-8586-A7CD6947C707}" type="presParOf" srcId="{111C7B6B-7F30-4986-A894-99A2FF2EC2CD}" destId="{2D92F5E7-8237-45AF-B983-3C5C73BAF5B1}" srcOrd="1" destOrd="0" presId="urn:microsoft.com/office/officeart/2005/8/layout/process2"/>
    <dgm:cxn modelId="{3FE103E1-156F-4152-9668-E5CF1B95E161}" type="presParOf" srcId="{2D92F5E7-8237-45AF-B983-3C5C73BAF5B1}" destId="{048EEA9D-8C61-4F90-9B86-2639A31DC06A}" srcOrd="0" destOrd="0" presId="urn:microsoft.com/office/officeart/2005/8/layout/process2"/>
    <dgm:cxn modelId="{E8D8E1E7-5EEE-445A-B9CB-02F1E4ABF5AB}" type="presParOf" srcId="{111C7B6B-7F30-4986-A894-99A2FF2EC2CD}" destId="{8C2A04B1-6320-4344-94B2-8725144AE793}" srcOrd="2" destOrd="0" presId="urn:microsoft.com/office/officeart/2005/8/layout/process2"/>
    <dgm:cxn modelId="{8D00C173-843A-4A2D-A02D-28B9A0142EB1}" type="presParOf" srcId="{111C7B6B-7F30-4986-A894-99A2FF2EC2CD}" destId="{30691A97-D0BD-408A-BD3C-9306123678CF}" srcOrd="3" destOrd="0" presId="urn:microsoft.com/office/officeart/2005/8/layout/process2"/>
    <dgm:cxn modelId="{1B8BAD40-3EC0-4D41-8B04-824459FF0A25}" type="presParOf" srcId="{30691A97-D0BD-408A-BD3C-9306123678CF}" destId="{C3C52887-6B25-4F73-BEDF-084D8F2DA854}" srcOrd="0" destOrd="0" presId="urn:microsoft.com/office/officeart/2005/8/layout/process2"/>
    <dgm:cxn modelId="{CE8C3FF6-ADE9-4A8F-924E-8BC54AAEA69B}" type="presParOf" srcId="{111C7B6B-7F30-4986-A894-99A2FF2EC2CD}" destId="{A4B6C294-8BA2-4902-BB53-DB4EBA302AF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109436-3B03-4821-80FB-B318771A142E}" type="doc">
      <dgm:prSet loTypeId="urn:microsoft.com/office/officeart/2005/8/layout/default#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E97912E-4592-4CEA-9CD7-4A64C843CC59}">
      <dgm:prSet phldrT="[Текст]"/>
      <dgm:spPr/>
      <dgm:t>
        <a:bodyPr/>
        <a:lstStyle/>
        <a:p>
          <a:r>
            <a:rPr lang="ru-RU" dirty="0" smtClean="0"/>
            <a:t>Визуальное расписание </a:t>
          </a:r>
          <a:endParaRPr lang="ru-RU" dirty="0"/>
        </a:p>
      </dgm:t>
    </dgm:pt>
    <dgm:pt modelId="{B210DD72-A296-46BA-BD9B-1DB243CDAD09}" type="parTrans" cxnId="{BCBBF5D2-0382-4370-AF91-D602A871C243}">
      <dgm:prSet/>
      <dgm:spPr/>
      <dgm:t>
        <a:bodyPr/>
        <a:lstStyle/>
        <a:p>
          <a:endParaRPr lang="ru-RU"/>
        </a:p>
      </dgm:t>
    </dgm:pt>
    <dgm:pt modelId="{B7EC0C36-EEBF-4DBC-8C17-C91ABCEF38DF}" type="sibTrans" cxnId="{BCBBF5D2-0382-4370-AF91-D602A871C243}">
      <dgm:prSet/>
      <dgm:spPr/>
      <dgm:t>
        <a:bodyPr/>
        <a:lstStyle/>
        <a:p>
          <a:endParaRPr lang="ru-RU"/>
        </a:p>
      </dgm:t>
    </dgm:pt>
    <dgm:pt modelId="{12C6745E-1003-4A67-9EA0-E99476833848}">
      <dgm:prSet phldrT="[Текст]"/>
      <dgm:spPr/>
      <dgm:t>
        <a:bodyPr/>
        <a:lstStyle/>
        <a:p>
          <a:r>
            <a:rPr lang="ru-RU" dirty="0" smtClean="0"/>
            <a:t>Дополнительные подкрепления</a:t>
          </a:r>
          <a:endParaRPr lang="ru-RU" dirty="0"/>
        </a:p>
      </dgm:t>
    </dgm:pt>
    <dgm:pt modelId="{4EBC872F-5802-452E-9712-132F5ECB8265}" type="parTrans" cxnId="{BE8176E6-187E-4397-B895-7C6E30B25707}">
      <dgm:prSet/>
      <dgm:spPr/>
      <dgm:t>
        <a:bodyPr/>
        <a:lstStyle/>
        <a:p>
          <a:endParaRPr lang="ru-RU"/>
        </a:p>
      </dgm:t>
    </dgm:pt>
    <dgm:pt modelId="{860E38F1-CED8-4D4D-9ED7-E8DD6223AEA5}" type="sibTrans" cxnId="{BE8176E6-187E-4397-B895-7C6E30B25707}">
      <dgm:prSet/>
      <dgm:spPr/>
      <dgm:t>
        <a:bodyPr/>
        <a:lstStyle/>
        <a:p>
          <a:endParaRPr lang="ru-RU"/>
        </a:p>
      </dgm:t>
    </dgm:pt>
    <dgm:pt modelId="{693A970F-FDE6-4925-B663-220BD7A9F030}">
      <dgm:prSet phldrT="[Текст]"/>
      <dgm:spPr/>
      <dgm:t>
        <a:bodyPr/>
        <a:lstStyle/>
        <a:p>
          <a:r>
            <a:rPr lang="ru-RU" dirty="0" smtClean="0"/>
            <a:t>Выбор партнера для игры</a:t>
          </a:r>
          <a:endParaRPr lang="ru-RU" dirty="0"/>
        </a:p>
      </dgm:t>
    </dgm:pt>
    <dgm:pt modelId="{B4E96CAF-6B4E-4740-BF86-86803018C0A0}" type="parTrans" cxnId="{7B7C3746-8AC0-4B44-8C85-447B272C1F4A}">
      <dgm:prSet/>
      <dgm:spPr/>
      <dgm:t>
        <a:bodyPr/>
        <a:lstStyle/>
        <a:p>
          <a:endParaRPr lang="ru-RU"/>
        </a:p>
      </dgm:t>
    </dgm:pt>
    <dgm:pt modelId="{F5AA8A8A-3D0A-4682-A887-2E53EE41D3D6}" type="sibTrans" cxnId="{7B7C3746-8AC0-4B44-8C85-447B272C1F4A}">
      <dgm:prSet/>
      <dgm:spPr/>
      <dgm:t>
        <a:bodyPr/>
        <a:lstStyle/>
        <a:p>
          <a:endParaRPr lang="ru-RU"/>
        </a:p>
      </dgm:t>
    </dgm:pt>
    <dgm:pt modelId="{79844F06-2C8E-4536-ACF8-53D61D9E3FF6}">
      <dgm:prSet phldrT="[Текст]"/>
      <dgm:spPr/>
      <dgm:t>
        <a:bodyPr/>
        <a:lstStyle/>
        <a:p>
          <a:r>
            <a:rPr lang="ru-RU" dirty="0" smtClean="0"/>
            <a:t>Обучение соответствующим комментариям (альтернативная коммуникация)</a:t>
          </a:r>
          <a:endParaRPr lang="ru-RU" dirty="0"/>
        </a:p>
      </dgm:t>
    </dgm:pt>
    <dgm:pt modelId="{7A143806-BEC5-405C-8A06-BA8E7DE76274}" type="parTrans" cxnId="{3C2D3C2E-86FA-4565-A48C-F88EE5C80514}">
      <dgm:prSet/>
      <dgm:spPr/>
      <dgm:t>
        <a:bodyPr/>
        <a:lstStyle/>
        <a:p>
          <a:endParaRPr lang="ru-RU"/>
        </a:p>
      </dgm:t>
    </dgm:pt>
    <dgm:pt modelId="{EE84508C-F55A-41CA-8951-7787FEA15970}" type="sibTrans" cxnId="{3C2D3C2E-86FA-4565-A48C-F88EE5C80514}">
      <dgm:prSet/>
      <dgm:spPr/>
      <dgm:t>
        <a:bodyPr/>
        <a:lstStyle/>
        <a:p>
          <a:endParaRPr lang="ru-RU"/>
        </a:p>
      </dgm:t>
    </dgm:pt>
    <dgm:pt modelId="{0441842F-27E8-427B-9583-C9352A350CB1}">
      <dgm:prSet phldrT="[Текст]"/>
      <dgm:spPr/>
      <dgm:t>
        <a:bodyPr/>
        <a:lstStyle/>
        <a:p>
          <a:r>
            <a:rPr lang="ru-RU" dirty="0" smtClean="0"/>
            <a:t>Обучение</a:t>
          </a:r>
        </a:p>
        <a:p>
          <a:r>
            <a:rPr lang="ru-RU" dirty="0" smtClean="0"/>
            <a:t>Необходимым навыкам</a:t>
          </a:r>
        </a:p>
        <a:p>
          <a:r>
            <a:rPr lang="ru-RU" dirty="0" smtClean="0"/>
            <a:t>(наблюдение)</a:t>
          </a:r>
          <a:endParaRPr lang="ru-RU" dirty="0"/>
        </a:p>
      </dgm:t>
    </dgm:pt>
    <dgm:pt modelId="{A46FD5EE-8041-4F6A-9039-ADF92AA64E58}" type="parTrans" cxnId="{C0E72364-1D52-4064-A382-8CDD01A5E189}">
      <dgm:prSet/>
      <dgm:spPr/>
      <dgm:t>
        <a:bodyPr/>
        <a:lstStyle/>
        <a:p>
          <a:endParaRPr lang="ru-RU"/>
        </a:p>
      </dgm:t>
    </dgm:pt>
    <dgm:pt modelId="{2AEA1DDE-6EF2-4674-9810-71359CC44D0E}" type="sibTrans" cxnId="{C0E72364-1D52-4064-A382-8CDD01A5E189}">
      <dgm:prSet/>
      <dgm:spPr/>
      <dgm:t>
        <a:bodyPr/>
        <a:lstStyle/>
        <a:p>
          <a:endParaRPr lang="ru-RU"/>
        </a:p>
      </dgm:t>
    </dgm:pt>
    <dgm:pt modelId="{87269910-3429-4A5D-9055-5C983CDE8DC4}" type="pres">
      <dgm:prSet presAssocID="{8D109436-3B03-4821-80FB-B318771A14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A392F-E66D-4BEC-917C-259DF266FECC}" type="pres">
      <dgm:prSet presAssocID="{6E97912E-4592-4CEA-9CD7-4A64C843CC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54190-F073-4B1A-91EE-7C2EC30EF7DA}" type="pres">
      <dgm:prSet presAssocID="{B7EC0C36-EEBF-4DBC-8C17-C91ABCEF38DF}" presName="sibTrans" presStyleCnt="0"/>
      <dgm:spPr/>
    </dgm:pt>
    <dgm:pt modelId="{1CACF455-5545-46ED-9A7C-B6E1874DCF5A}" type="pres">
      <dgm:prSet presAssocID="{12C6745E-1003-4A67-9EA0-E9947683384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974F1-235B-4309-824E-AF5536A95A70}" type="pres">
      <dgm:prSet presAssocID="{860E38F1-CED8-4D4D-9ED7-E8DD6223AEA5}" presName="sibTrans" presStyleCnt="0"/>
      <dgm:spPr/>
    </dgm:pt>
    <dgm:pt modelId="{C2F93DA9-5D0C-417A-8090-4C6A9B57C43D}" type="pres">
      <dgm:prSet presAssocID="{693A970F-FDE6-4925-B663-220BD7A9F0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F6416-1785-46D9-B8FD-1B2647833CDA}" type="pres">
      <dgm:prSet presAssocID="{F5AA8A8A-3D0A-4682-A887-2E53EE41D3D6}" presName="sibTrans" presStyleCnt="0"/>
      <dgm:spPr/>
    </dgm:pt>
    <dgm:pt modelId="{84B24E21-4901-4417-9807-D26427FB972A}" type="pres">
      <dgm:prSet presAssocID="{79844F06-2C8E-4536-ACF8-53D61D9E3F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8980C-D86F-4AD7-B90F-533BDA5141C6}" type="pres">
      <dgm:prSet presAssocID="{EE84508C-F55A-41CA-8951-7787FEA15970}" presName="sibTrans" presStyleCnt="0"/>
      <dgm:spPr/>
    </dgm:pt>
    <dgm:pt modelId="{79FA8814-E9D3-425E-A9E3-BF9AC38118E5}" type="pres">
      <dgm:prSet presAssocID="{0441842F-27E8-427B-9583-C9352A350C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EFB21-DA21-4D77-9495-1CB98F95F4B1}" type="presOf" srcId="{693A970F-FDE6-4925-B663-220BD7A9F030}" destId="{C2F93DA9-5D0C-417A-8090-4C6A9B57C43D}" srcOrd="0" destOrd="0" presId="urn:microsoft.com/office/officeart/2005/8/layout/default#1"/>
    <dgm:cxn modelId="{7B7C3746-8AC0-4B44-8C85-447B272C1F4A}" srcId="{8D109436-3B03-4821-80FB-B318771A142E}" destId="{693A970F-FDE6-4925-B663-220BD7A9F030}" srcOrd="2" destOrd="0" parTransId="{B4E96CAF-6B4E-4740-BF86-86803018C0A0}" sibTransId="{F5AA8A8A-3D0A-4682-A887-2E53EE41D3D6}"/>
    <dgm:cxn modelId="{9913FFE4-06A2-42FD-8F56-F23C6915BAAA}" type="presOf" srcId="{79844F06-2C8E-4536-ACF8-53D61D9E3FF6}" destId="{84B24E21-4901-4417-9807-D26427FB972A}" srcOrd="0" destOrd="0" presId="urn:microsoft.com/office/officeart/2005/8/layout/default#1"/>
    <dgm:cxn modelId="{D1D94ECB-0402-4AD7-AA18-66CA13CF94D7}" type="presOf" srcId="{12C6745E-1003-4A67-9EA0-E99476833848}" destId="{1CACF455-5545-46ED-9A7C-B6E1874DCF5A}" srcOrd="0" destOrd="0" presId="urn:microsoft.com/office/officeart/2005/8/layout/default#1"/>
    <dgm:cxn modelId="{B4BA6309-E5B3-48A5-A407-9AD2EFEED555}" type="presOf" srcId="{8D109436-3B03-4821-80FB-B318771A142E}" destId="{87269910-3429-4A5D-9055-5C983CDE8DC4}" srcOrd="0" destOrd="0" presId="urn:microsoft.com/office/officeart/2005/8/layout/default#1"/>
    <dgm:cxn modelId="{CE51DC65-93CA-48F4-8C8F-A9DD0884B7C2}" type="presOf" srcId="{6E97912E-4592-4CEA-9CD7-4A64C843CC59}" destId="{2E9A392F-E66D-4BEC-917C-259DF266FECC}" srcOrd="0" destOrd="0" presId="urn:microsoft.com/office/officeart/2005/8/layout/default#1"/>
    <dgm:cxn modelId="{C0E72364-1D52-4064-A382-8CDD01A5E189}" srcId="{8D109436-3B03-4821-80FB-B318771A142E}" destId="{0441842F-27E8-427B-9583-C9352A350CB1}" srcOrd="4" destOrd="0" parTransId="{A46FD5EE-8041-4F6A-9039-ADF92AA64E58}" sibTransId="{2AEA1DDE-6EF2-4674-9810-71359CC44D0E}"/>
    <dgm:cxn modelId="{8E3B4642-6E28-47D3-9799-D9CF24ECAE04}" type="presOf" srcId="{0441842F-27E8-427B-9583-C9352A350CB1}" destId="{79FA8814-E9D3-425E-A9E3-BF9AC38118E5}" srcOrd="0" destOrd="0" presId="urn:microsoft.com/office/officeart/2005/8/layout/default#1"/>
    <dgm:cxn modelId="{3C2D3C2E-86FA-4565-A48C-F88EE5C80514}" srcId="{8D109436-3B03-4821-80FB-B318771A142E}" destId="{79844F06-2C8E-4536-ACF8-53D61D9E3FF6}" srcOrd="3" destOrd="0" parTransId="{7A143806-BEC5-405C-8A06-BA8E7DE76274}" sibTransId="{EE84508C-F55A-41CA-8951-7787FEA15970}"/>
    <dgm:cxn modelId="{BE8176E6-187E-4397-B895-7C6E30B25707}" srcId="{8D109436-3B03-4821-80FB-B318771A142E}" destId="{12C6745E-1003-4A67-9EA0-E99476833848}" srcOrd="1" destOrd="0" parTransId="{4EBC872F-5802-452E-9712-132F5ECB8265}" sibTransId="{860E38F1-CED8-4D4D-9ED7-E8DD6223AEA5}"/>
    <dgm:cxn modelId="{BCBBF5D2-0382-4370-AF91-D602A871C243}" srcId="{8D109436-3B03-4821-80FB-B318771A142E}" destId="{6E97912E-4592-4CEA-9CD7-4A64C843CC59}" srcOrd="0" destOrd="0" parTransId="{B210DD72-A296-46BA-BD9B-1DB243CDAD09}" sibTransId="{B7EC0C36-EEBF-4DBC-8C17-C91ABCEF38DF}"/>
    <dgm:cxn modelId="{82B9E2A7-FFBA-47D5-AEE3-E79A8A752463}" type="presParOf" srcId="{87269910-3429-4A5D-9055-5C983CDE8DC4}" destId="{2E9A392F-E66D-4BEC-917C-259DF266FECC}" srcOrd="0" destOrd="0" presId="urn:microsoft.com/office/officeart/2005/8/layout/default#1"/>
    <dgm:cxn modelId="{62F7B938-8DB4-452A-AA6D-2CEC4B204736}" type="presParOf" srcId="{87269910-3429-4A5D-9055-5C983CDE8DC4}" destId="{55D54190-F073-4B1A-91EE-7C2EC30EF7DA}" srcOrd="1" destOrd="0" presId="urn:microsoft.com/office/officeart/2005/8/layout/default#1"/>
    <dgm:cxn modelId="{7F2675D5-6D9D-45A6-A27D-73B89E6011FA}" type="presParOf" srcId="{87269910-3429-4A5D-9055-5C983CDE8DC4}" destId="{1CACF455-5545-46ED-9A7C-B6E1874DCF5A}" srcOrd="2" destOrd="0" presId="urn:microsoft.com/office/officeart/2005/8/layout/default#1"/>
    <dgm:cxn modelId="{6C65CC10-4006-47A6-B033-63F43B64AE33}" type="presParOf" srcId="{87269910-3429-4A5D-9055-5C983CDE8DC4}" destId="{DAC974F1-235B-4309-824E-AF5536A95A70}" srcOrd="3" destOrd="0" presId="urn:microsoft.com/office/officeart/2005/8/layout/default#1"/>
    <dgm:cxn modelId="{CAD7731D-8E57-4EFB-A2A6-5BFC63EDC2BB}" type="presParOf" srcId="{87269910-3429-4A5D-9055-5C983CDE8DC4}" destId="{C2F93DA9-5D0C-417A-8090-4C6A9B57C43D}" srcOrd="4" destOrd="0" presId="urn:microsoft.com/office/officeart/2005/8/layout/default#1"/>
    <dgm:cxn modelId="{746EC60D-B03B-49D4-B755-23F718BB849E}" type="presParOf" srcId="{87269910-3429-4A5D-9055-5C983CDE8DC4}" destId="{A0EF6416-1785-46D9-B8FD-1B2647833CDA}" srcOrd="5" destOrd="0" presId="urn:microsoft.com/office/officeart/2005/8/layout/default#1"/>
    <dgm:cxn modelId="{B8BEBEBA-A2C3-4562-9EF5-2C4461384870}" type="presParOf" srcId="{87269910-3429-4A5D-9055-5C983CDE8DC4}" destId="{84B24E21-4901-4417-9807-D26427FB972A}" srcOrd="6" destOrd="0" presId="urn:microsoft.com/office/officeart/2005/8/layout/default#1"/>
    <dgm:cxn modelId="{48F6D2A7-4831-4B5D-9F02-42CBDD8F66E9}" type="presParOf" srcId="{87269910-3429-4A5D-9055-5C983CDE8DC4}" destId="{0BA8980C-D86F-4AD7-B90F-533BDA5141C6}" srcOrd="7" destOrd="0" presId="urn:microsoft.com/office/officeart/2005/8/layout/default#1"/>
    <dgm:cxn modelId="{B11D6B2F-7F2E-413D-A5A0-DF83447A0A03}" type="presParOf" srcId="{87269910-3429-4A5D-9055-5C983CDE8DC4}" destId="{79FA8814-E9D3-425E-A9E3-BF9AC38118E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3EC50B-15B9-4B2D-BA0F-F9654DE2B624}">
      <dsp:nvSpPr>
        <dsp:cNvPr id="0" name=""/>
        <dsp:cNvSpPr/>
      </dsp:nvSpPr>
      <dsp:spPr>
        <a:xfrm>
          <a:off x="1323344" y="-136320"/>
          <a:ext cx="5582911" cy="5582911"/>
        </a:xfrm>
        <a:prstGeom prst="circularArrow">
          <a:avLst>
            <a:gd name="adj1" fmla="val 4668"/>
            <a:gd name="adj2" fmla="val 272909"/>
            <a:gd name="adj3" fmla="val 12883073"/>
            <a:gd name="adj4" fmla="val 17995694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578E3-C1DA-4F49-ABFA-7DE0CA9DFADA}">
      <dsp:nvSpPr>
        <dsp:cNvPr id="0" name=""/>
        <dsp:cNvSpPr/>
      </dsp:nvSpPr>
      <dsp:spPr>
        <a:xfrm>
          <a:off x="2280418" y="1592"/>
          <a:ext cx="3668762" cy="183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Развитие способности к эмоциональному взаимодействию друг с другом, воспитателем и специалистами</a:t>
          </a:r>
          <a:endParaRPr lang="ru-RU" sz="2100" kern="1200" dirty="0"/>
        </a:p>
      </dsp:txBody>
      <dsp:txXfrm>
        <a:off x="2280418" y="1592"/>
        <a:ext cx="3668762" cy="1834381"/>
      </dsp:txXfrm>
    </dsp:sp>
    <dsp:sp modelId="{B4215BBF-8BC3-4328-9A14-A54A8F94916E}">
      <dsp:nvSpPr>
        <dsp:cNvPr id="0" name=""/>
        <dsp:cNvSpPr/>
      </dsp:nvSpPr>
      <dsp:spPr>
        <a:xfrm>
          <a:off x="4285055" y="2006228"/>
          <a:ext cx="3668762" cy="183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Развитие внимания и интереса в процессе обучения. </a:t>
          </a:r>
          <a:endParaRPr lang="ru-RU" sz="2100" kern="1200"/>
        </a:p>
      </dsp:txBody>
      <dsp:txXfrm>
        <a:off x="4285055" y="2006228"/>
        <a:ext cx="3668762" cy="1834381"/>
      </dsp:txXfrm>
    </dsp:sp>
    <dsp:sp modelId="{A9820C82-8A3F-48E7-81FE-B4D9CFA7DAF0}">
      <dsp:nvSpPr>
        <dsp:cNvPr id="0" name=""/>
        <dsp:cNvSpPr/>
      </dsp:nvSpPr>
      <dsp:spPr>
        <a:xfrm>
          <a:off x="2280418" y="4010864"/>
          <a:ext cx="3668762" cy="183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Повторение и усваивание  лексического материала</a:t>
          </a:r>
          <a:br>
            <a:rPr lang="ru-RU" sz="2100" kern="1200" smtClean="0"/>
          </a:br>
          <a:endParaRPr lang="ru-RU" sz="2100" kern="1200"/>
        </a:p>
      </dsp:txBody>
      <dsp:txXfrm>
        <a:off x="2280418" y="4010864"/>
        <a:ext cx="3668762" cy="1834381"/>
      </dsp:txXfrm>
    </dsp:sp>
    <dsp:sp modelId="{B57EFE11-8D03-4CE2-B3BC-438A1EEFEE79}">
      <dsp:nvSpPr>
        <dsp:cNvPr id="0" name=""/>
        <dsp:cNvSpPr/>
      </dsp:nvSpPr>
      <dsp:spPr>
        <a:xfrm>
          <a:off x="275782" y="2006228"/>
          <a:ext cx="3668762" cy="1834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Развитие целенаправленного социального взаимодействия. </a:t>
          </a:r>
          <a:endParaRPr lang="ru-RU" sz="2100" kern="1200"/>
        </a:p>
      </dsp:txBody>
      <dsp:txXfrm>
        <a:off x="275782" y="2006228"/>
        <a:ext cx="3668762" cy="18343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98C785-8BDD-4F24-9808-D4A82E256B45}">
      <dsp:nvSpPr>
        <dsp:cNvPr id="0" name=""/>
        <dsp:cNvSpPr/>
      </dsp:nvSpPr>
      <dsp:spPr>
        <a:xfrm>
          <a:off x="9210" y="878344"/>
          <a:ext cx="2752807" cy="2038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ЗАНЯТИЕ ПРОХОДИТ В ДОВЕРИТЕЛЬНОЙ, ЭМОЦИОНАЛЬНО ПОЛОЖИТЕЛЬНОЙ АТМОСФЕРЕ. </a:t>
          </a:r>
          <a:br>
            <a:rPr lang="ru-RU" sz="1800" kern="1200" smtClean="0"/>
          </a:br>
          <a:r>
            <a:rPr lang="ru-RU" sz="1800" kern="1200" smtClean="0"/>
            <a:t/>
          </a:r>
          <a:br>
            <a:rPr lang="ru-RU" sz="1800" kern="1200" smtClean="0"/>
          </a:br>
          <a:endParaRPr lang="ru-RU" sz="1800" kern="1200"/>
        </a:p>
      </dsp:txBody>
      <dsp:txXfrm>
        <a:off x="9210" y="878344"/>
        <a:ext cx="2752807" cy="2038797"/>
      </dsp:txXfrm>
    </dsp:sp>
    <dsp:sp modelId="{244FE337-8CE6-4593-8DD2-178B2CDF71B8}">
      <dsp:nvSpPr>
        <dsp:cNvPr id="0" name=""/>
        <dsp:cNvSpPr/>
      </dsp:nvSpPr>
      <dsp:spPr>
        <a:xfrm>
          <a:off x="3037298" y="1556394"/>
          <a:ext cx="583595" cy="68269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37298" y="1556394"/>
        <a:ext cx="583595" cy="682696"/>
      </dsp:txXfrm>
    </dsp:sp>
    <dsp:sp modelId="{D533B15C-652A-4F65-ADDF-BF6CA952BE2D}">
      <dsp:nvSpPr>
        <dsp:cNvPr id="0" name=""/>
        <dsp:cNvSpPr/>
      </dsp:nvSpPr>
      <dsp:spPr>
        <a:xfrm>
          <a:off x="3863140" y="878344"/>
          <a:ext cx="2752807" cy="2038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</a:t>
          </a:r>
          <a:br>
            <a:rPr lang="ru-RU" sz="1800" kern="1200" dirty="0" smtClean="0"/>
          </a:br>
          <a:r>
            <a:rPr lang="ru-RU" sz="1800" kern="1200" dirty="0" smtClean="0"/>
            <a:t>- НЕТ ПОЗИЦИИ «ПЕДАГОГ-УЧЕНИК». </a:t>
          </a:r>
          <a:br>
            <a:rPr lang="ru-RU" sz="1800" kern="1200" dirty="0" smtClean="0"/>
          </a:b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>
        <a:off x="3863140" y="878344"/>
        <a:ext cx="2752807" cy="2038797"/>
      </dsp:txXfrm>
    </dsp:sp>
    <dsp:sp modelId="{2B6BCED4-47B6-4F76-8D35-BCE990458408}">
      <dsp:nvSpPr>
        <dsp:cNvPr id="0" name=""/>
        <dsp:cNvSpPr/>
      </dsp:nvSpPr>
      <dsp:spPr>
        <a:xfrm>
          <a:off x="6891228" y="1556394"/>
          <a:ext cx="583595" cy="68269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891228" y="1556394"/>
        <a:ext cx="583595" cy="682696"/>
      </dsp:txXfrm>
    </dsp:sp>
    <dsp:sp modelId="{2BEE33AB-15FF-4628-BF13-F32EEA7EF487}">
      <dsp:nvSpPr>
        <dsp:cNvPr id="0" name=""/>
        <dsp:cNvSpPr/>
      </dsp:nvSpPr>
      <dsp:spPr>
        <a:xfrm>
          <a:off x="7717070" y="878344"/>
          <a:ext cx="2752807" cy="2038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СЛЕДОВАТЬ ЗА РЕБЕНКОМ, А НЕ ЗА КОНСПЕКТОМ ЗАНЯТИЯ. </a:t>
          </a:r>
          <a:br>
            <a:rPr lang="ru-RU" sz="1800" kern="1200" smtClean="0"/>
          </a:br>
          <a:endParaRPr lang="ru-RU" sz="1800" kern="1200"/>
        </a:p>
      </dsp:txBody>
      <dsp:txXfrm>
        <a:off x="7717070" y="878344"/>
        <a:ext cx="2752807" cy="20387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A3AF25-D918-42B5-9531-8843F1E0BEF4}">
      <dsp:nvSpPr>
        <dsp:cNvPr id="0" name=""/>
        <dsp:cNvSpPr/>
      </dsp:nvSpPr>
      <dsp:spPr>
        <a:xfrm>
          <a:off x="2356324" y="78252"/>
          <a:ext cx="4038057" cy="4276448"/>
        </a:xfrm>
        <a:prstGeom prst="pie">
          <a:avLst>
            <a:gd name="adj1" fmla="val 16200000"/>
            <a:gd name="adj2" fmla="val 1800000"/>
          </a:avLst>
        </a:prstGeom>
        <a:solidFill>
          <a:schemeClr val="lt1"/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Подгрупповые занятия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1777" y="867359"/>
        <a:ext cx="1370055" cy="1425482"/>
      </dsp:txXfrm>
    </dsp:sp>
    <dsp:sp modelId="{E52068FA-BCFF-427C-8D53-09AD480CA0E9}">
      <dsp:nvSpPr>
        <dsp:cNvPr id="0" name=""/>
        <dsp:cNvSpPr/>
      </dsp:nvSpPr>
      <dsp:spPr>
        <a:xfrm>
          <a:off x="2138468" y="47122"/>
          <a:ext cx="4121559" cy="4812374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Групповые (фронтальные) 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6990" y="3083501"/>
        <a:ext cx="1864515" cy="1489544"/>
      </dsp:txXfrm>
    </dsp:sp>
    <dsp:sp modelId="{FB20EB41-48F2-4BE1-BA17-D8FFB534273A}">
      <dsp:nvSpPr>
        <dsp:cNvPr id="0" name=""/>
        <dsp:cNvSpPr/>
      </dsp:nvSpPr>
      <dsp:spPr>
        <a:xfrm>
          <a:off x="1247284" y="-124375"/>
          <a:ext cx="5478995" cy="5029333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</a:t>
          </a:r>
          <a:endParaRPr lang="ru-RU" sz="1600" kern="1200" dirty="0"/>
        </a:p>
      </dsp:txBody>
      <dsp:txXfrm>
        <a:off x="1834319" y="863528"/>
        <a:ext cx="1858944" cy="16764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AEB448-554B-4D1C-AE42-E125D3018ED0}">
      <dsp:nvSpPr>
        <dsp:cNvPr id="0" name=""/>
        <dsp:cNvSpPr/>
      </dsp:nvSpPr>
      <dsp:spPr>
        <a:xfrm>
          <a:off x="1493" y="14411"/>
          <a:ext cx="3185850" cy="2449122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solidFill>
                <a:schemeClr val="bg1"/>
              </a:solidFill>
            </a:rPr>
            <a:t>Детям с РАС бывает трудно включиться в общую игру, многие из них предпочитают играть с предметами в одиночестве , а их игры могут быть необычными, повторяющимися и ригидными.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1493" y="14411"/>
        <a:ext cx="3185850" cy="2449122"/>
      </dsp:txXfrm>
    </dsp:sp>
    <dsp:sp modelId="{5F97EF46-12FC-42D6-9671-B049A622E587}">
      <dsp:nvSpPr>
        <dsp:cNvPr id="0" name=""/>
        <dsp:cNvSpPr/>
      </dsp:nvSpPr>
      <dsp:spPr>
        <a:xfrm>
          <a:off x="3505929" y="843927"/>
          <a:ext cx="675400" cy="79009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505929" y="843927"/>
        <a:ext cx="675400" cy="790090"/>
      </dsp:txXfrm>
    </dsp:sp>
    <dsp:sp modelId="{69F24A1E-3E69-4F07-99E1-7AEAE5C51EA7}">
      <dsp:nvSpPr>
        <dsp:cNvPr id="0" name=""/>
        <dsp:cNvSpPr/>
      </dsp:nvSpPr>
      <dsp:spPr>
        <a:xfrm>
          <a:off x="4461684" y="14411"/>
          <a:ext cx="3185850" cy="2449122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>
              <a:solidFill>
                <a:schemeClr val="bg1"/>
              </a:solidFill>
            </a:rPr>
            <a:t>Параллельная игра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461684" y="14411"/>
        <a:ext cx="3185850" cy="24491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F07E4-1BF9-4628-A9F5-D8550B6165AE}">
      <dsp:nvSpPr>
        <dsp:cNvPr id="0" name=""/>
        <dsp:cNvSpPr/>
      </dsp:nvSpPr>
      <dsp:spPr>
        <a:xfrm>
          <a:off x="1704236" y="2292"/>
          <a:ext cx="2426873" cy="2143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Оценка уровня развития игровых способностей </a:t>
          </a:r>
          <a:endParaRPr lang="ru-RU" sz="1600" kern="1200" dirty="0"/>
        </a:p>
      </dsp:txBody>
      <dsp:txXfrm>
        <a:off x="1704236" y="2292"/>
        <a:ext cx="2426873" cy="2143248"/>
      </dsp:txXfrm>
    </dsp:sp>
    <dsp:sp modelId="{0BC3B83C-E32E-4F45-B4E3-706567904148}">
      <dsp:nvSpPr>
        <dsp:cNvPr id="0" name=""/>
        <dsp:cNvSpPr/>
      </dsp:nvSpPr>
      <dsp:spPr>
        <a:xfrm>
          <a:off x="2476600" y="2269041"/>
          <a:ext cx="882145" cy="882145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76600" y="2269041"/>
        <a:ext cx="882145" cy="882145"/>
      </dsp:txXfrm>
    </dsp:sp>
    <dsp:sp modelId="{1BE55D6B-EF65-45A2-94A2-5061A8760018}">
      <dsp:nvSpPr>
        <dsp:cNvPr id="0" name=""/>
        <dsp:cNvSpPr/>
      </dsp:nvSpPr>
      <dsp:spPr>
        <a:xfrm>
          <a:off x="1533670" y="3274687"/>
          <a:ext cx="2768005" cy="2618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Оценка социального взаимодействия со сверстником </a:t>
          </a:r>
          <a:endParaRPr lang="ru-RU" sz="1800" kern="1200" dirty="0"/>
        </a:p>
      </dsp:txBody>
      <dsp:txXfrm>
        <a:off x="1533670" y="3274687"/>
        <a:ext cx="2768005" cy="2618238"/>
      </dsp:txXfrm>
    </dsp:sp>
    <dsp:sp modelId="{118141CC-5F90-4664-B29B-8F31370B19B8}">
      <dsp:nvSpPr>
        <dsp:cNvPr id="0" name=""/>
        <dsp:cNvSpPr/>
      </dsp:nvSpPr>
      <dsp:spPr>
        <a:xfrm>
          <a:off x="4529816" y="2664714"/>
          <a:ext cx="483659" cy="56578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529816" y="2664714"/>
        <a:ext cx="483659" cy="565789"/>
      </dsp:txXfrm>
    </dsp:sp>
    <dsp:sp modelId="{E944BE3C-6F5C-4492-BFFA-31956D8AB2E1}">
      <dsp:nvSpPr>
        <dsp:cNvPr id="0" name=""/>
        <dsp:cNvSpPr/>
      </dsp:nvSpPr>
      <dsp:spPr>
        <a:xfrm>
          <a:off x="5214240" y="1364340"/>
          <a:ext cx="4258755" cy="3166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0" kern="1200" dirty="0" smtClean="0"/>
            <a:t>Переход к более сложным играм </a:t>
          </a:r>
          <a:endParaRPr lang="ru-RU" sz="3800" b="0" kern="1200" dirty="0"/>
        </a:p>
      </dsp:txBody>
      <dsp:txXfrm>
        <a:off x="5214240" y="1364340"/>
        <a:ext cx="4258755" cy="31665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6A20D5-15C8-4A38-ACC8-7D572EA7A131}">
      <dsp:nvSpPr>
        <dsp:cNvPr id="0" name=""/>
        <dsp:cNvSpPr/>
      </dsp:nvSpPr>
      <dsp:spPr>
        <a:xfrm>
          <a:off x="1545769" y="135464"/>
          <a:ext cx="2414451" cy="134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над очередностью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(визуальная поддержка)</a:t>
          </a:r>
          <a:endParaRPr lang="ru-RU" sz="1800" kern="1200" dirty="0"/>
        </a:p>
      </dsp:txBody>
      <dsp:txXfrm>
        <a:off x="1545769" y="135464"/>
        <a:ext cx="2414451" cy="1341361"/>
      </dsp:txXfrm>
    </dsp:sp>
    <dsp:sp modelId="{2D92F5E7-8237-45AF-B983-3C5C73BAF5B1}">
      <dsp:nvSpPr>
        <dsp:cNvPr id="0" name=""/>
        <dsp:cNvSpPr/>
      </dsp:nvSpPr>
      <dsp:spPr>
        <a:xfrm rot="5329108">
          <a:off x="2571598" y="1442628"/>
          <a:ext cx="401498" cy="6036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329108">
        <a:off x="2571598" y="1442628"/>
        <a:ext cx="401498" cy="603612"/>
      </dsp:txXfrm>
    </dsp:sp>
    <dsp:sp modelId="{8C2A04B1-6320-4344-94B2-8725144AE793}">
      <dsp:nvSpPr>
        <dsp:cNvPr id="0" name=""/>
        <dsp:cNvSpPr/>
      </dsp:nvSpPr>
      <dsp:spPr>
        <a:xfrm>
          <a:off x="1584473" y="2012043"/>
          <a:ext cx="2414451" cy="134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Выбор игры основан на интересе учащегося с РАС</a:t>
          </a:r>
          <a:endParaRPr lang="ru-RU" sz="1800" kern="1200" dirty="0"/>
        </a:p>
      </dsp:txBody>
      <dsp:txXfrm>
        <a:off x="1584473" y="2012043"/>
        <a:ext cx="2414451" cy="1341361"/>
      </dsp:txXfrm>
    </dsp:sp>
    <dsp:sp modelId="{30691A97-D0BD-408A-BD3C-9306123678CF}">
      <dsp:nvSpPr>
        <dsp:cNvPr id="0" name=""/>
        <dsp:cNvSpPr/>
      </dsp:nvSpPr>
      <dsp:spPr>
        <a:xfrm rot="5400000">
          <a:off x="2540193" y="3386939"/>
          <a:ext cx="503010" cy="6036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2540193" y="3386939"/>
        <a:ext cx="503010" cy="603612"/>
      </dsp:txXfrm>
    </dsp:sp>
    <dsp:sp modelId="{A4B6C294-8BA2-4902-BB53-DB4EBA302AF4}">
      <dsp:nvSpPr>
        <dsp:cNvPr id="0" name=""/>
        <dsp:cNvSpPr/>
      </dsp:nvSpPr>
      <dsp:spPr>
        <a:xfrm>
          <a:off x="1584473" y="4024086"/>
          <a:ext cx="2414451" cy="134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Игровые действия с различными предметами</a:t>
          </a:r>
          <a:endParaRPr lang="ru-RU" sz="1800" kern="1200" dirty="0"/>
        </a:p>
      </dsp:txBody>
      <dsp:txXfrm>
        <a:off x="1584473" y="4024086"/>
        <a:ext cx="2414451" cy="134136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9A392F-E66D-4BEC-917C-259DF266FECC}">
      <dsp:nvSpPr>
        <dsp:cNvPr id="0" name=""/>
        <dsp:cNvSpPr/>
      </dsp:nvSpPr>
      <dsp:spPr>
        <a:xfrm>
          <a:off x="0" y="280491"/>
          <a:ext cx="2795984" cy="1677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Визуальное расписание </a:t>
          </a:r>
          <a:endParaRPr lang="ru-RU" sz="2100" kern="1200" dirty="0"/>
        </a:p>
      </dsp:txBody>
      <dsp:txXfrm>
        <a:off x="0" y="280491"/>
        <a:ext cx="2795984" cy="1677590"/>
      </dsp:txXfrm>
    </dsp:sp>
    <dsp:sp modelId="{1CACF455-5545-46ED-9A7C-B6E1874DCF5A}">
      <dsp:nvSpPr>
        <dsp:cNvPr id="0" name=""/>
        <dsp:cNvSpPr/>
      </dsp:nvSpPr>
      <dsp:spPr>
        <a:xfrm>
          <a:off x="3075582" y="280491"/>
          <a:ext cx="2795984" cy="1677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Дополнительные подкрепления</a:t>
          </a:r>
          <a:endParaRPr lang="ru-RU" sz="2100" kern="1200" dirty="0"/>
        </a:p>
      </dsp:txBody>
      <dsp:txXfrm>
        <a:off x="3075582" y="280491"/>
        <a:ext cx="2795984" cy="1677590"/>
      </dsp:txXfrm>
    </dsp:sp>
    <dsp:sp modelId="{C2F93DA9-5D0C-417A-8090-4C6A9B57C43D}">
      <dsp:nvSpPr>
        <dsp:cNvPr id="0" name=""/>
        <dsp:cNvSpPr/>
      </dsp:nvSpPr>
      <dsp:spPr>
        <a:xfrm>
          <a:off x="6151165" y="280491"/>
          <a:ext cx="2795984" cy="1677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Выбор партнера для игры</a:t>
          </a:r>
          <a:endParaRPr lang="ru-RU" sz="2100" kern="1200" dirty="0"/>
        </a:p>
      </dsp:txBody>
      <dsp:txXfrm>
        <a:off x="6151165" y="280491"/>
        <a:ext cx="2795984" cy="1677590"/>
      </dsp:txXfrm>
    </dsp:sp>
    <dsp:sp modelId="{84B24E21-4901-4417-9807-D26427FB972A}">
      <dsp:nvSpPr>
        <dsp:cNvPr id="0" name=""/>
        <dsp:cNvSpPr/>
      </dsp:nvSpPr>
      <dsp:spPr>
        <a:xfrm>
          <a:off x="1537791" y="2237680"/>
          <a:ext cx="2795984" cy="1677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Обучение соответствующим комментариям (альтернативная коммуникация)</a:t>
          </a:r>
          <a:endParaRPr lang="ru-RU" sz="2100" kern="1200" dirty="0"/>
        </a:p>
      </dsp:txBody>
      <dsp:txXfrm>
        <a:off x="1537791" y="2237680"/>
        <a:ext cx="2795984" cy="1677590"/>
      </dsp:txXfrm>
    </dsp:sp>
    <dsp:sp modelId="{79FA8814-E9D3-425E-A9E3-BF9AC38118E5}">
      <dsp:nvSpPr>
        <dsp:cNvPr id="0" name=""/>
        <dsp:cNvSpPr/>
      </dsp:nvSpPr>
      <dsp:spPr>
        <a:xfrm>
          <a:off x="4613374" y="2237680"/>
          <a:ext cx="2795984" cy="1677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Обучение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Необходимым навыкам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(наблюдение)</a:t>
          </a:r>
          <a:endParaRPr lang="ru-RU" sz="2100" kern="1200" dirty="0"/>
        </a:p>
      </dsp:txBody>
      <dsp:txXfrm>
        <a:off x="4613374" y="2237680"/>
        <a:ext cx="2795984" cy="1677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81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32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21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5046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50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90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93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50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49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70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19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85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4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64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19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88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93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60D605-BB00-4B56-B4F0-8AE3BF8BB2A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BCBC-FD74-4977-B758-CFA1892FE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841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579" y="670890"/>
            <a:ext cx="9730594" cy="2345635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и воспитание детей с РАС через совместную игровую деятельность с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сверстниками»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5018" y="4805571"/>
            <a:ext cx="4557092" cy="11422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Учитель-дефектолог Лозина Л.Ю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Учитель-дефектолог Мухина В.В.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72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1673192"/>
              </p:ext>
            </p:extLst>
          </p:nvPr>
        </p:nvGraphicFramePr>
        <p:xfrm>
          <a:off x="2540001" y="401563"/>
          <a:ext cx="8229600" cy="584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003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принципы обучения и воспитания детей через игровую деятельность: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8081270"/>
              </p:ext>
            </p:extLst>
          </p:nvPr>
        </p:nvGraphicFramePr>
        <p:xfrm>
          <a:off x="1103312" y="2452914"/>
          <a:ext cx="10479088" cy="379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8171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коррекционной работы в условиях ДОУ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9078224"/>
              </p:ext>
            </p:extLst>
          </p:nvPr>
        </p:nvGraphicFramePr>
        <p:xfrm>
          <a:off x="3677546" y="1510748"/>
          <a:ext cx="8398497" cy="490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pp.userapi.com/c846416/v846416495/1a2082/nxQrjjShj9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31" y="3205681"/>
            <a:ext cx="4282247" cy="32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960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детской игры имеет свою логику и стадии развития.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6042486"/>
              </p:ext>
            </p:extLst>
          </p:nvPr>
        </p:nvGraphicFramePr>
        <p:xfrm>
          <a:off x="4267199" y="2269068"/>
          <a:ext cx="7649029" cy="247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pp.userapi.com/c849532/v849532639/1366f9/gsuGuzEDiO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70" y="1853248"/>
            <a:ext cx="3615902" cy="45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30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4902991"/>
              </p:ext>
            </p:extLst>
          </p:nvPr>
        </p:nvGraphicFramePr>
        <p:xfrm>
          <a:off x="561220" y="353181"/>
          <a:ext cx="11006666" cy="589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4517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9430995"/>
              </p:ext>
            </p:extLst>
          </p:nvPr>
        </p:nvGraphicFramePr>
        <p:xfrm>
          <a:off x="309638" y="691847"/>
          <a:ext cx="5583398" cy="536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pp.userapi.com/c851128/v851128009/bd83c/ckYPeCW99L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061" y="1174968"/>
            <a:ext cx="5108273" cy="38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047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занятия должны быть включены в программу обучения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722484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2687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206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«Обучение и воспитание детей с РАС через совместную игровую деятельность с нормотипичными сверстниками»</vt:lpstr>
      <vt:lpstr>Цели:</vt:lpstr>
      <vt:lpstr>Основные принципы обучения и воспитания детей через игровую деятельность: </vt:lpstr>
      <vt:lpstr>Виды коррекционной работы в условиях ДОУ</vt:lpstr>
      <vt:lpstr>Развитие детской игры имеет свою логику и стадии развития. </vt:lpstr>
      <vt:lpstr>Слайд 6</vt:lpstr>
      <vt:lpstr>Слайд 7</vt:lpstr>
      <vt:lpstr>Игровые занятия должны быть включены в программу обучения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«Обучение и воспитание детей с РАС через совместную игровую деятельность с нормотипичными сверстниками»</dc:title>
  <dc:creator>Пользователь</dc:creator>
  <cp:lastModifiedBy>Larisa</cp:lastModifiedBy>
  <cp:revision>11</cp:revision>
  <dcterms:created xsi:type="dcterms:W3CDTF">2019-02-18T17:09:38Z</dcterms:created>
  <dcterms:modified xsi:type="dcterms:W3CDTF">2019-02-24T19:33:50Z</dcterms:modified>
</cp:coreProperties>
</file>