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E8F4-3D5A-4F3B-9EBD-1BE91337610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F347-AC35-4D81-AC71-FA1B6FA9A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0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E8F4-3D5A-4F3B-9EBD-1BE91337610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F347-AC35-4D81-AC71-FA1B6FA9A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7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E8F4-3D5A-4F3B-9EBD-1BE91337610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F347-AC35-4D81-AC71-FA1B6FA9A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3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E8F4-3D5A-4F3B-9EBD-1BE91337610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F347-AC35-4D81-AC71-FA1B6FA9A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23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E8F4-3D5A-4F3B-9EBD-1BE91337610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F347-AC35-4D81-AC71-FA1B6FA9A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76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E8F4-3D5A-4F3B-9EBD-1BE91337610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F347-AC35-4D81-AC71-FA1B6FA9A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8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E8F4-3D5A-4F3B-9EBD-1BE91337610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F347-AC35-4D81-AC71-FA1B6FA9A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4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E8F4-3D5A-4F3B-9EBD-1BE91337610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F347-AC35-4D81-AC71-FA1B6FA9A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7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E8F4-3D5A-4F3B-9EBD-1BE91337610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F347-AC35-4D81-AC71-FA1B6FA9A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6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E8F4-3D5A-4F3B-9EBD-1BE91337610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F347-AC35-4D81-AC71-FA1B6FA9A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3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E8F4-3D5A-4F3B-9EBD-1BE91337610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F347-AC35-4D81-AC71-FA1B6FA9A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16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BE8F4-3D5A-4F3B-9EBD-1BE91337610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7F347-AC35-4D81-AC71-FA1B6FA9A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87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032" y="5301207"/>
            <a:ext cx="397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Подготовила: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Евгения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Андреевна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Зюзина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(воспитатель логопедической группы 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МБДОУ </a:t>
            </a: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ЦРР – детского сада 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№ 11 «Рябинка» Г. о. Подольск) </a:t>
            </a:r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4" descr="E:\Разговор со взрослым на полу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 r="21225"/>
          <a:stretch/>
        </p:blipFill>
        <p:spPr bwMode="auto">
          <a:xfrm>
            <a:off x="179513" y="1381561"/>
            <a:ext cx="4632632" cy="395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548680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Лайфхак на тему: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«3 практических совета, как улучшить общение с дошкольниками».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05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75158" y="33265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Основные понятия: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5370" y="908720"/>
            <a:ext cx="4591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Лайфхак –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полезный совет.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2883" y="1502363"/>
            <a:ext cx="4824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Общение –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взаимодействие.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2170" y="2010335"/>
            <a:ext cx="48245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Педагог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– мотиватор, источник языкового материала, эксперт.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720" y="3248643"/>
            <a:ext cx="3686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Принципы взаимодействия 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502" y="4059092"/>
            <a:ext cx="280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1. диалогичность;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502" y="4459202"/>
            <a:ext cx="280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2. вариативность;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6502" y="488587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3. доброжелательность;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4754" y="5326324"/>
            <a:ext cx="579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4. опора на положительное в ребенке;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4754" y="5695656"/>
            <a:ext cx="457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5. позитивная эмоциональность;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754" y="6086366"/>
            <a:ext cx="486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6. развивающаяся субъективность.</a:t>
            </a:r>
          </a:p>
        </p:txBody>
      </p:sp>
      <p:pic>
        <p:nvPicPr>
          <p:cNvPr id="2" name="Picture 3" descr="E:\Разговор со взрослым_театр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5" r="6207"/>
          <a:stretch/>
        </p:blipFill>
        <p:spPr bwMode="auto">
          <a:xfrm>
            <a:off x="378886" y="332656"/>
            <a:ext cx="3766483" cy="268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:\Дети разговаривают_банан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7" t="6966" r="8517"/>
          <a:stretch/>
        </p:blipFill>
        <p:spPr bwMode="auto">
          <a:xfrm>
            <a:off x="4861855" y="2743184"/>
            <a:ext cx="3445163" cy="258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403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31664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1й совет «Создавайте условия для развития речевой деятельности детей»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268760"/>
            <a:ext cx="4573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«Важно уметь создавать пространство для диалога, чтобы ребенок проявлял себя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…»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Н.Е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Веракса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780" y="279974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Сформулируйте открытую форму вопросов: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44570" y="3861048"/>
            <a:ext cx="45036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Тебе понравилось сегодня в детском саду?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 тебя в группе есть друзья?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Ты любишь есть кашу на завтрак?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Вам нравится рисовать?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Ты расстроен?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Ребята, вы узнали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егодня что-то новое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?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4" descr="E:\Разговор со взрослым_стакан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701" y="1268760"/>
            <a:ext cx="4023429" cy="226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Дети разговаривают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0" y="3672873"/>
            <a:ext cx="4067000" cy="27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463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1858" y="131663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2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й совет «Обращайте внимание на невербальные средства общения»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3968" y="1372554"/>
            <a:ext cx="4795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Ребенок дошкольного возраста быстрее реагирует на смысловую составляющую высказывания педагога или на внешнее оформление фразы?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r="8188"/>
          <a:stretch/>
        </p:blipFill>
        <p:spPr bwMode="auto">
          <a:xfrm>
            <a:off x="467544" y="3356992"/>
            <a:ext cx="3530075" cy="320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E:\Разговор со взрослым_строг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8384"/>
            <a:ext cx="3530075" cy="19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2"/>
          <a:stretch/>
        </p:blipFill>
        <p:spPr bwMode="auto">
          <a:xfrm>
            <a:off x="4283968" y="3281825"/>
            <a:ext cx="4598557" cy="275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09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131663"/>
            <a:ext cx="8748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3й совет «Будьте источником  вдохновения и поддержки  для ребенка»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7207" y="1460683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«Дети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— это не пустой сосуд, который мы должны наполнить, а факел, который мы должны зажечь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».</a:t>
            </a:r>
          </a:p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         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Аристотель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7446" y="3524961"/>
            <a:ext cx="30243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Сформулируйте вывод о ценности положительного поощрения ребенка в любых видах детской деятельности.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5298861" cy="351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E:\Доверие-и-уважение-в-отношениях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r="9697"/>
          <a:stretch/>
        </p:blipFill>
        <p:spPr bwMode="auto">
          <a:xfrm>
            <a:off x="427724" y="1164497"/>
            <a:ext cx="283019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377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131663"/>
            <a:ext cx="874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Заключение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924" y="908720"/>
            <a:ext cx="48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Закончи высказывание: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1299959"/>
            <a:ext cx="5112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Самым важным в общении с ребенком я считаю…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Конфликтные ситуации в общении с детьми чаще всего возникают во время…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Позитивный характер общения с детьми можно отметить в следующих ситуациях взаимодействия…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09969" y="4437112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Хочу дать собственный совет, как улучшить общение с детьми в группе. А именно…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Полученные сегодня практические советы пригодятся мне в …</a:t>
            </a:r>
          </a:p>
        </p:txBody>
      </p:sp>
      <p:pic>
        <p:nvPicPr>
          <p:cNvPr id="3" name="Picture 3" descr="E:\Разговор со взрослым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126548"/>
            <a:ext cx="3849011" cy="237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5" r="5192"/>
          <a:stretch/>
        </p:blipFill>
        <p:spPr bwMode="auto">
          <a:xfrm>
            <a:off x="5400258" y="1278052"/>
            <a:ext cx="3269379" cy="233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650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3861048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Практические советы: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тимул для рефлексии собственных коммуникативных умений;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импульс к созданию обстановки эмоционального благополучия детей;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призыв к организации благоприятной среды для позитивной коммуникации и социализации ребенка.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682" y="58052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Благодарю за внимание.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Приглашаю к дальнейшему профессиональному общению.</a:t>
            </a:r>
          </a:p>
        </p:txBody>
      </p:sp>
      <p:pic>
        <p:nvPicPr>
          <p:cNvPr id="3" name="Picture 3" descr="E:\Оратор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92126"/>
            <a:ext cx="6096290" cy="34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Оратор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89321"/>
            <a:ext cx="6096290" cy="34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26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341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59</cp:revision>
  <dcterms:created xsi:type="dcterms:W3CDTF">2019-02-17T13:46:41Z</dcterms:created>
  <dcterms:modified xsi:type="dcterms:W3CDTF">2019-02-19T12:37:39Z</dcterms:modified>
</cp:coreProperties>
</file>