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9" r:id="rId3"/>
    <p:sldId id="257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17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94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7832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446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3928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067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870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90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437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90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65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63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2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545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27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594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A2D4D-0AD4-4250-BD7E-2CFCF9B79B02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07A6AE2-E3E5-439E-90FC-D95C58D51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85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centrdo@ggtu.ru" TargetMode="External"/><Relationship Id="rId5" Type="http://schemas.openxmlformats.org/officeDocument/2006/relationships/hyperlink" Target="http://mocdo.ggtu.ru/index.php/deyatelnost/klub-vospitatel-podmoskovya" TargetMode="External"/><Relationship Id="rId4" Type="http://schemas.openxmlformats.org/officeDocument/2006/relationships/hyperlink" Target="http://mocdo.ggtu.ru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4.wdp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jpe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261" y="222617"/>
            <a:ext cx="10865069" cy="15292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КЛУБА «ВОСПИТАТЕЛЬ ПОДМОСМКОВЬЯ»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11" y="1751871"/>
            <a:ext cx="4166368" cy="35982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261" y="5535842"/>
            <a:ext cx="5513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Казакова Елена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вановна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координатор Клуба «Воспитатель Подмосковья»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502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2878" y="143219"/>
            <a:ext cx="10146534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 «Профессиональное открытие»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формате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Skills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9" y="1456529"/>
            <a:ext cx="3103401" cy="2071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595" y="4600263"/>
            <a:ext cx="3103401" cy="2071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01" y="1248262"/>
            <a:ext cx="2401788" cy="1602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28" y="2961762"/>
            <a:ext cx="2581751" cy="1723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092" y="1421133"/>
            <a:ext cx="2402016" cy="1603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00" y="3234297"/>
            <a:ext cx="2571114" cy="171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1" y="5068368"/>
            <a:ext cx="2402016" cy="1603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45" y="3289196"/>
            <a:ext cx="2406599" cy="1606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0" b="6574"/>
          <a:stretch/>
        </p:blipFill>
        <p:spPr>
          <a:xfrm>
            <a:off x="3784512" y="5067903"/>
            <a:ext cx="4255677" cy="1538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74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16" y="89839"/>
            <a:ext cx="1864895" cy="1834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7405" t="9061" r="62578" b="75737"/>
          <a:stretch/>
        </p:blipFill>
        <p:spPr>
          <a:xfrm>
            <a:off x="3009073" y="16598"/>
            <a:ext cx="4295135" cy="1834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697906" y="2999007"/>
            <a:ext cx="2917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http://mocdo.ggtu.ru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81400" y="3686111"/>
            <a:ext cx="815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mocdo.ggtu.ru/index.php/deyatelnost/klub-vospitatel-podmoskovya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37832" y="5177389"/>
            <a:ext cx="67519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Московская область, г. о. Орехово-Зуево, ул. Зеленая, д. 22, 1 учебный корпус, кабинет 36 (2 этаж), кабинет 38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этаж)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centrdo@ggtu.ru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8(499)955-25-20, доб. 150</a:t>
            </a:r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2970" y="2194833"/>
            <a:ext cx="9287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Подробную информацию о деятельности Клуба «Воспитатель Подмосковья»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найти на сайте: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170" y="89839"/>
            <a:ext cx="2071832" cy="178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9026" y="320772"/>
            <a:ext cx="8596668" cy="8580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«Воспитатель Подмосковья»</a:t>
            </a: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4204" y="3139366"/>
            <a:ext cx="3460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ЧЛЕНЫ КЛУБА </a:t>
            </a:r>
            <a:endParaRPr lang="ru-RU" sz="32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3877938" y="1333041"/>
            <a:ext cx="33050" cy="439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134095" y="1446595"/>
            <a:ext cx="66237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конкурса «Воспитатель года Подмосковья»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муниципальных конкурсов;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Представители организаций, поддерживающих конкурс;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Лауреаты муниципального конкурса «Воспитатель года»;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конкурса «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14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5754" y="126561"/>
            <a:ext cx="100914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Клуба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Подмосковья»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4335" y="2034225"/>
            <a:ext cx="1233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00141" y="1781374"/>
            <a:ext cx="65366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профессионального сообщества, заинтересованного в повышении качества дошкольного образования и престижа профессии педагога Московской области. </a:t>
            </a:r>
            <a:endParaRPr lang="ru-RU" sz="24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260993" y="1573111"/>
            <a:ext cx="6379" cy="18740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016087" y="3559297"/>
            <a:ext cx="82957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развитие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профессионального сообщества педагогов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дошкольного образования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повышение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престижа профессии воспитателей дошкольных образовательных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учреждений;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поддержка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и поощрение талантливых работников образования;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диссеминация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инновационного педагогического опыта работников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дошкольных образовательных учреждений;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содействие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профессиональному общению педагогов, расширению и развитию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их профессиональных контактов;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вовлечение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молодых педагогов и студентов педагогических вузов в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творческую профессиональную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деятельность.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6439" y="4744236"/>
            <a:ext cx="1317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Задачи</a:t>
            </a:r>
            <a:endParaRPr lang="ru-RU" dirty="0">
              <a:latin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1794335" y="3616564"/>
            <a:ext cx="3414" cy="3051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5006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0495" y="90652"/>
            <a:ext cx="90007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сотрудничества педагогов ДОО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деятельности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Клуба «Воспитатель Подмосковья»</a:t>
            </a:r>
            <a:endParaRPr lang="ru-RU" sz="32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24567" y="1850834"/>
            <a:ext cx="10212637" cy="1047066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«Ступени к мастерству» </a:t>
            </a: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(работа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молодыми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педагогами и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наставниками)</a:t>
            </a:r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3843" y="3549294"/>
            <a:ext cx="3510196" cy="125592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2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 мастеров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(мастер-классы наставников – участников конкурса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«Воспитатель года Подмосковья»)</a:t>
            </a:r>
            <a:endParaRPr lang="ru-RU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43912" y="3549293"/>
            <a:ext cx="3510196" cy="125592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Педагогическая лаборатория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(мастер-классы молодых педагогов – участников конкурса «Открытие»)</a:t>
            </a:r>
            <a:endParaRPr lang="ru-RU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253982" y="3551157"/>
            <a:ext cx="3510196" cy="125592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педагогического мастерства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(педагогические мероприятия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детьми)</a:t>
            </a:r>
            <a:r>
              <a:rPr lang="ru-RU" sz="1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76260" y="5456609"/>
            <a:ext cx="4439798" cy="125592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Дискуссионная площадка</a:t>
            </a:r>
          </a:p>
          <a:p>
            <a:pPr algn="ctr">
              <a:lnSpc>
                <a:spcPct val="107000"/>
              </a:lnSpc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актуальных вопросов системы дошкольного образования и определение перспектив для профессионального развития молодых педагогов)</a:t>
            </a:r>
            <a:endParaRPr lang="ru-RU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77919" y="5456608"/>
            <a:ext cx="4439798" cy="125592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 «Профессиональное открытие» </a:t>
            </a:r>
            <a:endParaRPr lang="ru-RU" sz="1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формате </a:t>
            </a: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Skills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 рамках конкурса молодых педагогов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их наставников «Открытие)</a:t>
            </a:r>
            <a:endParaRPr lang="ru-RU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445745" y="2897900"/>
            <a:ext cx="426242" cy="65139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9326033" y="2913957"/>
            <a:ext cx="398060" cy="64107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058209" y="2897900"/>
            <a:ext cx="47483" cy="63370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944038" y="2913957"/>
            <a:ext cx="387609" cy="254265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992221" y="2897900"/>
            <a:ext cx="259743" cy="255870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070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3370" y="56707"/>
            <a:ext cx="5545622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 мастеров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747" y="1011922"/>
            <a:ext cx="3200293" cy="201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815" t="12124" r="11143" b="21453"/>
          <a:stretch/>
        </p:blipFill>
        <p:spPr>
          <a:xfrm>
            <a:off x="4328601" y="1584952"/>
            <a:ext cx="3184087" cy="199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/>
          <a:stretch/>
        </p:blipFill>
        <p:spPr>
          <a:xfrm>
            <a:off x="403747" y="3833569"/>
            <a:ext cx="3200293" cy="200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"/>
          <a:stretch/>
        </p:blipFill>
        <p:spPr bwMode="auto">
          <a:xfrm>
            <a:off x="4328601" y="4690362"/>
            <a:ext cx="3184087" cy="1997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773"/>
          <a:stretch/>
        </p:blipFill>
        <p:spPr>
          <a:xfrm>
            <a:off x="8176973" y="3583558"/>
            <a:ext cx="3336230" cy="2093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17118" y="3093339"/>
            <a:ext cx="33638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ноября 2014 год г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о.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Орехово-Зуево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«Успешный старт»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0174" y="5933931"/>
            <a:ext cx="352743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декабря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год 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Одинцовский район г. Кубинка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«Второй день рождения Фестиваля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033727" y="995444"/>
            <a:ext cx="3773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2015 год г. о. Подольск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«Секреты профессионального мастерства»</a:t>
            </a:r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19949" y="3911456"/>
            <a:ext cx="31324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октября 2015 год 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о. Королев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«Созвездие мастеров»</a:t>
            </a:r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954009" y="2724007"/>
            <a:ext cx="37821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апреля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г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о. Дмитров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мастеров для инструкторов 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физической культуре</a:t>
            </a:r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41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266" y="2266139"/>
            <a:ext cx="3385974" cy="203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89" t="6880" r="34461" b="74017"/>
          <a:stretch/>
        </p:blipFill>
        <p:spPr>
          <a:xfrm>
            <a:off x="4531288" y="3940791"/>
            <a:ext cx="3537537" cy="214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t="23406" r="21620" b="11342"/>
          <a:stretch/>
        </p:blipFill>
        <p:spPr>
          <a:xfrm>
            <a:off x="4531289" y="856064"/>
            <a:ext cx="3537537" cy="2001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1396" r="5877" b="60000"/>
          <a:stretch/>
        </p:blipFill>
        <p:spPr>
          <a:xfrm>
            <a:off x="249968" y="5015155"/>
            <a:ext cx="3797759" cy="169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b="54056"/>
          <a:stretch/>
        </p:blipFill>
        <p:spPr>
          <a:xfrm>
            <a:off x="247591" y="2084797"/>
            <a:ext cx="3800136" cy="184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113370" y="56707"/>
            <a:ext cx="5545622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 мастеров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4860" y="1289824"/>
            <a:ext cx="27055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мая 2017 год г. о. Мытищи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мастеров для 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учителей-логопедов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4754" y="4276491"/>
            <a:ext cx="33858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сентября 2017 год г. о. Химки 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"Экспериментально-исследовательская деятельность" </a:t>
            </a:r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73167" y="2912599"/>
            <a:ext cx="3591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декабря 2017 год г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о.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Люберцы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интерактивных средств </a:t>
            </a:r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 процессе ДОО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40023" y="6110742"/>
            <a:ext cx="39200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июня 2018 год г. о. Клин </a:t>
            </a:r>
          </a:p>
          <a:p>
            <a:pPr lvl="0"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образовательные технологии </a:t>
            </a:r>
          </a:p>
          <a:p>
            <a:pPr lvl="0" algn="ctr"/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музыкального руководителя ДОО»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746104" y="4405899"/>
            <a:ext cx="28822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декабря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г. о.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Истра 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«Приобщение детей дошкольного возраста к истокам русской народной культуры»</a:t>
            </a:r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11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1470" y="88135"/>
            <a:ext cx="9259266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педагогического мастерства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24462" y="849513"/>
            <a:ext cx="239995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февраля 2018 года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Одинцовский м. р.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«Наука маленького роста» </a:t>
            </a:r>
            <a:endParaRPr lang="ru-RU" sz="1400" b="1" i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411" y="3515480"/>
            <a:ext cx="3390062" cy="2245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072" y="849513"/>
            <a:ext cx="2867584" cy="1904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059039" y="5805313"/>
            <a:ext cx="1770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апреля 2018 года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о. Ивантеевка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11" y="4743151"/>
            <a:ext cx="3073038" cy="203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" b="8429"/>
          <a:stretch/>
        </p:blipFill>
        <p:spPr>
          <a:xfrm>
            <a:off x="632549" y="1566391"/>
            <a:ext cx="3383778" cy="22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8775388" y="4897755"/>
            <a:ext cx="311855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октября 2018 года г. о. Щелково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детской инициативы </a:t>
            </a:r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 </a:t>
            </a:r>
          </a:p>
          <a:p>
            <a:pPr algn="ctr"/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образовательном процессе </a:t>
            </a:r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2" t="71004" r="50696" b="2008"/>
          <a:stretch/>
        </p:blipFill>
        <p:spPr>
          <a:xfrm>
            <a:off x="8874554" y="2876017"/>
            <a:ext cx="3185818" cy="1897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37" t="7229" r="1862" b="67550"/>
          <a:stretch/>
        </p:blipFill>
        <p:spPr>
          <a:xfrm>
            <a:off x="7182479" y="968836"/>
            <a:ext cx="3384149" cy="2251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1841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2996" y="88135"/>
            <a:ext cx="6576224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Дискуссионная площадка</a:t>
            </a:r>
            <a:endParaRPr lang="ru-RU" sz="4400" b="1" i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368" y="1208002"/>
            <a:ext cx="26770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февраля 2018 год 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«Дары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Фребеля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</a:t>
            </a:r>
            <a:r>
              <a:rPr lang="en-US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образования» </a:t>
            </a:r>
            <a:endParaRPr lang="ru-RU" sz="16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2851467" y="1076627"/>
            <a:ext cx="4540780" cy="215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7"/>
          <a:stretch/>
        </p:blipFill>
        <p:spPr>
          <a:xfrm>
            <a:off x="352540" y="2637056"/>
            <a:ext cx="3406624" cy="307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505022" y="5064502"/>
            <a:ext cx="270922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ноября 2018 год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«Мультанимация: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среды к развитию»</a:t>
            </a:r>
            <a:r>
              <a:rPr lang="ru-RU" sz="1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" b="12251"/>
          <a:stretch/>
        </p:blipFill>
        <p:spPr>
          <a:xfrm>
            <a:off x="4197768" y="4368942"/>
            <a:ext cx="4186067" cy="225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t="1984" r="1990" b="6792"/>
          <a:stretch/>
        </p:blipFill>
        <p:spPr>
          <a:xfrm>
            <a:off x="7830851" y="1377108"/>
            <a:ext cx="3718786" cy="3601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960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9478" y="88135"/>
            <a:ext cx="7503272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Педагогическая лаборатория</a:t>
            </a:r>
            <a:endParaRPr lang="ru-RU" sz="4400" b="1" i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8414" y="1362495"/>
            <a:ext cx="383386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профессиональной 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компетентности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молодых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педагогов 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ДОО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3" y="1159792"/>
            <a:ext cx="4011118" cy="267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/>
          <a:stretch/>
        </p:blipFill>
        <p:spPr>
          <a:xfrm>
            <a:off x="4235014" y="3326820"/>
            <a:ext cx="3542588" cy="280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66" y="1159792"/>
            <a:ext cx="4011119" cy="267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26036" y="3951528"/>
            <a:ext cx="262951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Мастер-классы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детей и родителей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693020" y="3969817"/>
            <a:ext cx="235761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Мастер-классы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педагогов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06544" y="6128570"/>
            <a:ext cx="235761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Мастер-классы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студентов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76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864</TotalTime>
  <Words>536</Words>
  <Application>Microsoft Office PowerPoint</Application>
  <PresentationFormat>Широкоэкранный</PresentationFormat>
  <Paragraphs>115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ДЕЯТЕЛЬНОСТЬ КЛУБА «ВОСПИТАТЕЛЬ ПОДМОСМКОВЬЯ»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КЛУБА </dc:title>
  <dc:creator>User</dc:creator>
  <cp:lastModifiedBy>User</cp:lastModifiedBy>
  <cp:revision>52</cp:revision>
  <dcterms:created xsi:type="dcterms:W3CDTF">2019-02-18T07:01:58Z</dcterms:created>
  <dcterms:modified xsi:type="dcterms:W3CDTF">2019-02-21T09:02:04Z</dcterms:modified>
</cp:coreProperties>
</file>