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8" r:id="rId1"/>
  </p:sldMasterIdLst>
  <p:notesMasterIdLst>
    <p:notesMasterId r:id="rId12"/>
  </p:notesMasterIdLst>
  <p:sldIdLst>
    <p:sldId id="350" r:id="rId2"/>
    <p:sldId id="351" r:id="rId3"/>
    <p:sldId id="344" r:id="rId4"/>
    <p:sldId id="328" r:id="rId5"/>
    <p:sldId id="352" r:id="rId6"/>
    <p:sldId id="345" r:id="rId7"/>
    <p:sldId id="346" r:id="rId8"/>
    <p:sldId id="347" r:id="rId9"/>
    <p:sldId id="323" r:id="rId10"/>
    <p:sldId id="349" r:id="rId1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D2575"/>
    <a:srgbClr val="E8F8FC"/>
    <a:srgbClr val="CEE4F6"/>
    <a:srgbClr val="00668A"/>
    <a:srgbClr val="C4CFE6"/>
    <a:srgbClr val="007FAC"/>
    <a:srgbClr val="5BA3DF"/>
    <a:srgbClr val="17375E"/>
    <a:srgbClr val="099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269" autoAdjust="0"/>
  </p:normalViewPr>
  <p:slideViewPr>
    <p:cSldViewPr>
      <p:cViewPr varScale="1">
        <p:scale>
          <a:sx n="73" d="100"/>
          <a:sy n="73" d="100"/>
        </p:scale>
        <p:origin x="112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2808-B99B-4B5E-8C08-58C862A2ABD5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7B89-D340-46A8-88BF-064948714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9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438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5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463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4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93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accent1"/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1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32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16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7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7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16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  <a:lvl2pPr marL="371364" indent="0">
              <a:buNone/>
              <a:defRPr sz="1138"/>
            </a:lvl2pPr>
            <a:lvl3pPr marL="742727" indent="0">
              <a:buNone/>
              <a:defRPr sz="975"/>
            </a:lvl3pPr>
            <a:lvl4pPr marL="1114091" indent="0">
              <a:buNone/>
              <a:defRPr sz="813"/>
            </a:lvl4pPr>
            <a:lvl5pPr marL="1485454" indent="0">
              <a:buNone/>
              <a:defRPr sz="813"/>
            </a:lvl5pPr>
            <a:lvl6pPr marL="1856818" indent="0">
              <a:buNone/>
              <a:defRPr sz="813"/>
            </a:lvl6pPr>
            <a:lvl7pPr marL="2228181" indent="0">
              <a:buNone/>
              <a:defRPr sz="813"/>
            </a:lvl7pPr>
            <a:lvl8pPr marL="2599545" indent="0">
              <a:buNone/>
              <a:defRPr sz="813"/>
            </a:lvl8pPr>
            <a:lvl9pPr marL="2970909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0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fld id="{2DE76D96-D970-4AE7-AD3C-435B0B3DB5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42950"/>
              <a:t>21.02.2019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9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accent1"/>
                </a:solidFill>
              </a:defRPr>
            </a:lvl1pPr>
          </a:lstStyle>
          <a:p>
            <a:pPr defTabSz="742950"/>
            <a:fld id="{3E6CA2D6-262F-418E-9342-B7CF6A73A6D2}" type="slidenum">
              <a:rPr lang="ru-RU" smtClean="0">
                <a:solidFill>
                  <a:srgbClr val="90C226"/>
                </a:solidFill>
              </a:rPr>
              <a:pPr defTabSz="74295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371475" rtl="0" eaLnBrk="1" latinLnBrk="0" hangingPunct="1">
        <a:spcBef>
          <a:spcPct val="0"/>
        </a:spcBef>
        <a:buNone/>
        <a:defRPr sz="29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8606" indent="-278606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&#1076;&#1077;&#1088;&#1082;&#1072;&#1095;&#1077;&#1085;&#1082;&#1086;.&#1088;&#1092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vospitatel-goda.ru/?p=67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N0C89YJIr-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4" y="1605234"/>
            <a:ext cx="6984793" cy="236328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Центр дошкольного образования – площадка подготовки педагогов дошкольного образования Московской области к конкурсам профессионального мастерства.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4729164"/>
            <a:ext cx="7312554" cy="9870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Гришина Галина Николаевна - к.п.н. доцент, директор Московского областного центра дошкольного образования ГОУ ВО МО «Государственный гуманитарно-технологический университет»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18" y="7849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«Воспитатель Подмосковья»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8704" y="852134"/>
            <a:ext cx="603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мастеров </a:t>
            </a:r>
          </a:p>
          <a:p>
            <a:pPr marL="51435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педагогического мастерства </a:t>
            </a:r>
          </a:p>
          <a:p>
            <a:pPr marL="51435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Дискуссионные площадки</a:t>
            </a:r>
          </a:p>
          <a:p>
            <a:pPr marL="51435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«Ступени к мастерству»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педагогов и их наставников</a:t>
            </a:r>
          </a:p>
          <a:p>
            <a:pPr marL="51435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«Профессиональное открытие»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Skills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lvl="1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лаборатория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8" y="4220598"/>
            <a:ext cx="8981862" cy="26374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2968" y="1756494"/>
            <a:ext cx="2420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педагогов: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432720" y="921129"/>
            <a:ext cx="3878" cy="28679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19264"/>
            <a:ext cx="6984793" cy="1320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педагог дошкольного образования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680" y="1550404"/>
            <a:ext cx="5446816" cy="252666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5C7A18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Творческий;</a:t>
            </a:r>
          </a:p>
          <a:p>
            <a:pPr marL="252000" indent="-252000">
              <a:spcBef>
                <a:spcPts val="600"/>
              </a:spcBef>
              <a:buClr>
                <a:srgbClr val="5C7A18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Восприимчивый к педагогическим инновациям;</a:t>
            </a:r>
          </a:p>
          <a:p>
            <a:pPr>
              <a:spcBef>
                <a:spcPts val="600"/>
              </a:spcBef>
              <a:buClr>
                <a:srgbClr val="5C7A18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Способный к саморазвитию;</a:t>
            </a:r>
          </a:p>
          <a:p>
            <a:pPr>
              <a:spcBef>
                <a:spcPts val="600"/>
              </a:spcBef>
              <a:buClr>
                <a:srgbClr val="5C7A18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Способный адаптироваться к меняющейся образовательной среде;</a:t>
            </a:r>
          </a:p>
          <a:p>
            <a:pPr>
              <a:spcBef>
                <a:spcPts val="600"/>
              </a:spcBef>
              <a:buClr>
                <a:srgbClr val="5C7A18"/>
              </a:buClr>
              <a:buSzPct val="90000"/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Умеющий мобилизовать  свой личностный потенциал в современной системе воспитания и развития ребенка.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642" y="200232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педагог востребован сегодня?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068366" y="1550404"/>
            <a:ext cx="4314" cy="202261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5671" y="4340645"/>
            <a:ext cx="1855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педагога ждёт современный дошкольник?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68366" y="4173933"/>
            <a:ext cx="0" cy="16568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68366" y="4149080"/>
            <a:ext cx="5887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600"/>
              </a:spcBef>
              <a:buClr>
                <a:srgbClr val="356515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spcBef>
                <a:spcPts val="600"/>
              </a:spcBef>
              <a:buClr>
                <a:srgbClr val="356515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Поддерживающего детские инициативы и деятельность;</a:t>
            </a:r>
          </a:p>
          <a:p>
            <a:pPr marL="252000" indent="-252000">
              <a:spcBef>
                <a:spcPts val="600"/>
              </a:spcBef>
              <a:buClr>
                <a:srgbClr val="356515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взаимодействующего с ребенком;</a:t>
            </a:r>
          </a:p>
          <a:p>
            <a:pPr marL="252000" indent="-252000">
              <a:spcBef>
                <a:spcPts val="600"/>
              </a:spcBef>
              <a:buClr>
                <a:srgbClr val="356515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Принимающего, понимающего и помогающего;</a:t>
            </a:r>
          </a:p>
          <a:p>
            <a:pPr marL="252000" indent="-252000">
              <a:spcBef>
                <a:spcPts val="600"/>
              </a:spcBef>
              <a:buClr>
                <a:srgbClr val="356515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Компетентного (много умеет, может научить).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720" y="6023271"/>
            <a:ext cx="4118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ПОЗНАТЬ   ПОНЯТЬ   ПОМОЧЬ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576" y="446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 УСПЕХА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двусторонним движением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9344" y="6351175"/>
            <a:ext cx="201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Н.М.Крылова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" y="981226"/>
            <a:ext cx="8936351" cy="53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507" y="1655580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РИП ДОО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2013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3889" y="15605"/>
            <a:ext cx="53855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</a:t>
            </a:r>
            <a:endParaRPr lang="ru-RU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областных </a:t>
            </a: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4205" y="1655580"/>
            <a:ext cx="2691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Подмосковья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7404" y="1670350"/>
            <a:ext cx="201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г.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80574" y="2053225"/>
            <a:ext cx="526116" cy="2161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703678" y="2045520"/>
            <a:ext cx="526116" cy="2161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6462457" y="2043841"/>
            <a:ext cx="526116" cy="2161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5286" y="3518652"/>
            <a:ext cx="2088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РИП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2623" y="3488350"/>
            <a:ext cx="3552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58-62 участника ежегодно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03403" y="3517699"/>
            <a:ext cx="194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Потенциал:</a:t>
            </a:r>
          </a:p>
          <a:p>
            <a:pPr lvl="0"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ДОО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222" y="54032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лауреата Всероссийского конкурса (2015-2017 гг.);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Абсолютный победитель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(2018 г.)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3703678" y="3956855"/>
            <a:ext cx="526116" cy="2161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D:\ВОСПИТАТЕЛЬ ГОДА 2018\ФОТО ПОБЕДИТЕЛЯ 2018\0zuzin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8"/>
          <a:stretch/>
        </p:blipFill>
        <p:spPr bwMode="auto">
          <a:xfrm>
            <a:off x="1451230" y="621314"/>
            <a:ext cx="5517994" cy="506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095672" y="5878655"/>
            <a:ext cx="10188625" cy="864096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i="1" dirty="0" smtClean="0">
                <a:latin typeface="+mj-lt"/>
                <a:ea typeface="+mj-ea"/>
                <a:cs typeface="Times New Roman" pitchFamily="18" charset="0"/>
              </a:rPr>
              <a:t>Учитель-логопед</a:t>
            </a:r>
            <a:r>
              <a:rPr lang="ru-RU" i="1" dirty="0" smtClean="0">
                <a:latin typeface="+mj-lt"/>
                <a:cs typeface="Arial" charset="0"/>
              </a:rPr>
              <a:t> </a:t>
            </a:r>
            <a:r>
              <a:rPr lang="ru-RU" b="1" i="1" dirty="0">
                <a:latin typeface="+mj-lt"/>
                <a:ea typeface="+mj-ea"/>
                <a:cs typeface="Times New Roman" pitchFamily="18" charset="0"/>
              </a:rPr>
              <a:t>Зюзина Евгения </a:t>
            </a:r>
            <a:r>
              <a:rPr lang="ru-RU" b="1" i="1" dirty="0" smtClean="0">
                <a:latin typeface="+mj-lt"/>
                <a:ea typeface="+mj-ea"/>
                <a:cs typeface="Times New Roman" pitchFamily="18" charset="0"/>
              </a:rPr>
              <a:t>Андреевна</a:t>
            </a:r>
            <a:r>
              <a:rPr lang="ru-RU" i="1" dirty="0">
                <a:latin typeface="+mj-lt"/>
                <a:ea typeface="+mj-ea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i="1" dirty="0">
                <a:latin typeface="+mj-lt"/>
                <a:cs typeface="Arial" charset="0"/>
              </a:rPr>
              <a:t>МБДОУ Центра развития ребенка детского сада №11 «Рябинка» </a:t>
            </a:r>
          </a:p>
          <a:p>
            <a:pPr algn="ctr">
              <a:defRPr/>
            </a:pPr>
            <a:r>
              <a:rPr lang="ru-RU" i="1" dirty="0">
                <a:latin typeface="+mj-lt"/>
                <a:cs typeface="Arial" charset="0"/>
              </a:rPr>
              <a:t>г.о. Подольск</a:t>
            </a:r>
            <a:endParaRPr lang="ru-RU" i="1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8994" y="0"/>
            <a:ext cx="456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i="1" dirty="0">
                <a:cs typeface="Times New Roman" pitchFamily="18" charset="0"/>
              </a:rPr>
              <a:t>Победитель областного  конкурса </a:t>
            </a:r>
            <a:endParaRPr lang="ru-RU" i="1" dirty="0" smtClean="0"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cs typeface="Times New Roman" pitchFamily="18" charset="0"/>
              </a:rPr>
              <a:t>«</a:t>
            </a:r>
            <a:r>
              <a:rPr lang="ru-RU" i="1" dirty="0">
                <a:cs typeface="Times New Roman" pitchFamily="18" charset="0"/>
              </a:rPr>
              <a:t>Воспитатель года Подмосковья-2018»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21095" y="1074776"/>
            <a:ext cx="7451725" cy="51831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endParaRPr lang="ru-RU" sz="20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300161" y="5889485"/>
            <a:ext cx="5761037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Сайт воспитателя  </a:t>
            </a:r>
            <a:r>
              <a:rPr lang="en-US" altLang="ru-RU" dirty="0">
                <a:solidFill>
                  <a:srgbClr val="4F81BD"/>
                </a:solidFill>
                <a:hlinkClick r:id="rId2"/>
              </a:rPr>
              <a:t>http://</a:t>
            </a:r>
            <a:r>
              <a:rPr lang="ru-RU" altLang="ru-RU" dirty="0" err="1">
                <a:solidFill>
                  <a:srgbClr val="4F81BD"/>
                </a:solidFill>
                <a:hlinkClick r:id="rId2"/>
              </a:rPr>
              <a:t>деркаченко.рф</a:t>
            </a:r>
            <a:r>
              <a:rPr lang="ru-RU" altLang="ru-RU" dirty="0" smtClean="0">
                <a:solidFill>
                  <a:srgbClr val="4F81BD"/>
                </a:solidFill>
                <a:hlinkClick r:id="rId2"/>
              </a:rPr>
              <a:t>/</a:t>
            </a:r>
            <a:endParaRPr lang="ru-RU" altLang="ru-RU" dirty="0">
              <a:solidFill>
                <a:srgbClr val="4F81B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0411" y="0"/>
            <a:ext cx="6840538" cy="7921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Лауреат Всероссийского профессионального конкурса </a:t>
            </a:r>
          </a:p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«Воспитатель года России» в 2015 году</a:t>
            </a:r>
          </a:p>
        </p:txBody>
      </p:sp>
      <p:pic>
        <p:nvPicPr>
          <p:cNvPr id="9223" name="Picture 2" descr="C:\Users\user\Desktop\дергач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6" y="792163"/>
            <a:ext cx="6591646" cy="49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83303" y="0"/>
            <a:ext cx="6840538" cy="7921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Лауреат Всероссийского профессионального конкурса </a:t>
            </a:r>
          </a:p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«Воспитатель года России» в 2016 году</a:t>
            </a:r>
          </a:p>
        </p:txBody>
      </p:sp>
      <p:pic>
        <p:nvPicPr>
          <p:cNvPr id="12293" name="Picture 8" descr="D:\ВОСПИТАТЕЛЬ ГОДА -2016\ЮЛИЯ\ФЕДЯКОВА - ЛАУРЕА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" b="2797"/>
          <a:stretch/>
        </p:blipFill>
        <p:spPr bwMode="auto">
          <a:xfrm>
            <a:off x="911980" y="711103"/>
            <a:ext cx="6569649" cy="48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8400" y="5473367"/>
            <a:ext cx="6840538" cy="93503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Воспитатель</a:t>
            </a:r>
            <a:r>
              <a:rPr lang="ru-RU" sz="2000" b="1" i="1" dirty="0">
                <a:latin typeface="+mj-lt"/>
                <a:cs typeface="Arial" charset="0"/>
              </a:rPr>
              <a:t> Муниципального дошкольного образовательного учреждения детского сада общеразвивающего вида №6 «Белоснежка» г.о. Люберцы</a:t>
            </a:r>
            <a:r>
              <a:rPr lang="ru-RU" sz="20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683303" y="6367874"/>
            <a:ext cx="6681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 err="1" smtClean="0"/>
              <a:t>Самопрезентация</a:t>
            </a:r>
            <a:r>
              <a:rPr lang="ru-RU" altLang="ru-RU" dirty="0" smtClean="0"/>
              <a:t> </a:t>
            </a:r>
            <a:r>
              <a:rPr lang="en-US" altLang="ru-RU" dirty="0">
                <a:hlinkClick r:id="rId3"/>
              </a:rPr>
              <a:t>http://2016.vospitatel-goda.ru/?</a:t>
            </a:r>
            <a:r>
              <a:rPr lang="en-US" altLang="ru-RU" dirty="0" smtClean="0">
                <a:hlinkClick r:id="rId3"/>
              </a:rPr>
              <a:t>p=673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073276" y="1341439"/>
            <a:ext cx="7451725" cy="51831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endParaRPr lang="ru-RU" sz="20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776535" y="6052912"/>
            <a:ext cx="6300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 err="1"/>
              <a:t>Самопрезентация</a:t>
            </a:r>
            <a:endParaRPr lang="ru-RU" altLang="ru-RU" dirty="0"/>
          </a:p>
          <a:p>
            <a:pPr algn="ctr"/>
            <a:r>
              <a:rPr lang="ru-RU" altLang="ru-RU" dirty="0">
                <a:hlinkClick r:id="rId2"/>
              </a:rPr>
              <a:t> </a:t>
            </a:r>
            <a:r>
              <a:rPr lang="en-US" altLang="ru-RU" dirty="0">
                <a:hlinkClick r:id="rId2"/>
              </a:rPr>
              <a:t>https://</a:t>
            </a:r>
            <a:r>
              <a:rPr lang="en-US" altLang="ru-RU" dirty="0" smtClean="0">
                <a:hlinkClick r:id="rId2"/>
              </a:rPr>
              <a:t>www.youtube.com/watch?v=N0C89YJIr-k</a:t>
            </a:r>
            <a:endParaRPr lang="ru-RU" altLang="ru-RU" dirty="0"/>
          </a:p>
        </p:txBody>
      </p:sp>
      <p:pic>
        <p:nvPicPr>
          <p:cNvPr id="13318" name="Picture 2" descr="D:\ВОСПИТАТЕЛЬ ГОДА -2017\БИГЛОВА 2017\ФОТО\0006 mo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26" y="618601"/>
            <a:ext cx="6271510" cy="48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05812" y="0"/>
            <a:ext cx="6840538" cy="662089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Лауреат Всероссийского профессионального конкурса </a:t>
            </a:r>
          </a:p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«Воспитатель года России» в 2017 году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2198" y="5435365"/>
            <a:ext cx="7129462" cy="7921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ru-RU" sz="2000" b="1" i="1" dirty="0">
                <a:latin typeface="+mj-lt"/>
                <a:ea typeface="+mj-ea"/>
                <a:cs typeface="+mj-cs"/>
              </a:rPr>
              <a:t>Муниципального дошкольного образовательного учреждения детского сада комбинированного вида №44 г.о. Королев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0062"/>
            <a:ext cx="7905328" cy="60883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Лидер в сфере дошкольного образования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1576" y="5373216"/>
            <a:ext cx="9217024" cy="12961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из г. Химки Анастасия Ивановна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к конкурсу на базе университета сотрудниками Московского областного центра дошкольного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7" y="1548430"/>
            <a:ext cx="7200800" cy="39073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151" y="73112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профессиональный конкурс «Воспитатель года России – 2018»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44" y="0"/>
            <a:ext cx="1231495" cy="16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362</Words>
  <Application>Microsoft Office PowerPoint</Application>
  <PresentationFormat>Лист A4 (210x297 мм)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Trebuchet MS</vt:lpstr>
      <vt:lpstr>Wingdings</vt:lpstr>
      <vt:lpstr>Wingdings 3</vt:lpstr>
      <vt:lpstr>Аспект</vt:lpstr>
      <vt:lpstr>Центр дошкольного образования – площадка подготовки педагогов дошкольного образования Московской области к конкурсам профессионального мастерства.</vt:lpstr>
      <vt:lpstr>Современный педагог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Лидер в сфере дошкольного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Колесникова Елена Александровна</cp:lastModifiedBy>
  <cp:revision>263</cp:revision>
  <cp:lastPrinted>2018-11-16T13:12:03Z</cp:lastPrinted>
  <dcterms:created xsi:type="dcterms:W3CDTF">2018-02-26T06:57:30Z</dcterms:created>
  <dcterms:modified xsi:type="dcterms:W3CDTF">2019-02-21T06:59:55Z</dcterms:modified>
</cp:coreProperties>
</file>