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"/>
  </p:notesMasterIdLst>
  <p:sldIdLst>
    <p:sldId id="276" r:id="rId2"/>
    <p:sldId id="298" r:id="rId3"/>
    <p:sldId id="297" r:id="rId4"/>
    <p:sldId id="292" r:id="rId5"/>
    <p:sldId id="299" r:id="rId6"/>
    <p:sldId id="300" r:id="rId7"/>
    <p:sldId id="301" r:id="rId8"/>
    <p:sldId id="302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7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0" autoAdjust="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E4A1-386E-49AE-A86B-5FA0454345CF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103E6-B030-49C0-89A9-D6B9EC441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1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A546-0220-41EA-92C8-A8BBEEBCA674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BD23-E2E2-4D7A-BB81-76F2B0F493C2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5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9137-AE0F-447E-8271-D1D83C4650B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EC58-A3FF-4B07-81A3-D1D3DCCF602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0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3F57-3268-4D5E-84F0-75CFCB533FF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D8596-F135-4D09-9FAB-36ED4650B74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5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4705-A018-4CED-AAEF-A7C145E1F99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6DFE-755E-4B6D-9FD1-30F1A9F4F31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9228-74FB-469D-B4A5-F511DDCD0139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70BC-8983-45FC-89E8-F72E7FA211F2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63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AF92-FF78-4BD7-B2DF-E5110CEC0E3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1DC5-7D3F-4038-9E2D-3EDA0E448BC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7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1E2F-E906-49A1-BC72-33D21513D2C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25D5-ED7D-4641-BA3A-C37C01DCEEE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9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A356-CFAD-4940-8CE1-C587519EA56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6223-3339-4E59-A55C-5CBB3426D2E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3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7729-CD1E-4647-BAA1-D8EF3420BE0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2EC0-0CF5-4FFD-93FF-A96B880CA95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2E6-526C-4293-B95F-0E31B4F1AA0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4416-D0F1-4E31-9468-CD0FEA253E4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5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8B51-EFDB-4A56-AF9A-BD53B2E9A97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BFED-7BF3-4E68-9AA3-D90B2EEB25B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2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94364-6FE2-4F9F-A8F7-4DD7683C306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20.09.2017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77394-D11F-43D2-80FA-E729B005D8E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28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Информационная система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Лидер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дошкольного образования»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alt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None/>
            </a:pPr>
            <a:endParaRPr lang="ru-RU" altLang="ru-RU" dirty="0" smtClean="0"/>
          </a:p>
        </p:txBody>
      </p:sp>
      <p:pic>
        <p:nvPicPr>
          <p:cNvPr id="5123" name="Рисунок 5" descr="МОЦДО4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1728192" cy="194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3313" y="800533"/>
            <a:ext cx="6562725" cy="756259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ИНФОРМАЦИОННАЯ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СИСТЕМА «ЛИДЕР ДОШКОЛЬНОГО ОБРАЗОВАНИЯ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4" name="Рисунок 5" descr="МОЦДО4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728192" cy="194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091" y="2740299"/>
            <a:ext cx="8499386" cy="1975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951908"/>
            <a:ext cx="847849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548" y="2715078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оперативное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информирование работников дошкольных образовательных организаций Московской области (ДОО МО) и методических центров ДО МО о мероприятиях,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проводимых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Министерством образования МО,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оператором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которых является МОЦДО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0548" y="5063119"/>
            <a:ext cx="846702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Задачи: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Повышение уровня информированности и координации работы педагогов ДОО МО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Организация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-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lain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регистрации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мероприятия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71" y="836712"/>
            <a:ext cx="8799525" cy="54079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Преимущества информационной системы «Лидер ДО»: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0743" y="2478991"/>
            <a:ext cx="8136904" cy="73398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Оперативность сбора информации о мероприятии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0743" y="1579623"/>
            <a:ext cx="8136904" cy="69724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Оперативность регистрации на мероприятия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568" y="5380144"/>
            <a:ext cx="8136904" cy="82809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9DD9">
                    <a:lumMod val="75000"/>
                  </a:srgbClr>
                </a:solidFill>
              </a:rPr>
              <a:t>On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-</a:t>
            </a:r>
            <a:r>
              <a:rPr lang="en-US" sz="2000" b="1" dirty="0">
                <a:solidFill>
                  <a:srgbClr val="009DD9">
                    <a:lumMod val="75000"/>
                  </a:srgbClr>
                </a:solidFill>
              </a:rPr>
              <a:t>lain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 голосование за мероприятие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743" y="4392076"/>
            <a:ext cx="8136904" cy="82809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2000" b="1" dirty="0">
                <a:solidFill>
                  <a:srgbClr val="009DD9">
                    <a:lumMod val="75000"/>
                  </a:srgbClr>
                </a:solidFill>
              </a:rPr>
              <a:t>On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-</a:t>
            </a:r>
            <a:r>
              <a:rPr lang="en-US" sz="2000" b="1" dirty="0">
                <a:solidFill>
                  <a:srgbClr val="009DD9">
                    <a:lumMod val="75000"/>
                  </a:srgbClr>
                </a:solidFill>
              </a:rPr>
              <a:t>lain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 оповещение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743" y="3388480"/>
            <a:ext cx="8136904" cy="82809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Соблюдение конфиденциальности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29609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0220" r="1605" b="6212"/>
          <a:stretch>
            <a:fillRect/>
          </a:stretch>
        </p:blipFill>
        <p:spPr bwMode="auto">
          <a:xfrm>
            <a:off x="2627784" y="1456147"/>
            <a:ext cx="6429145" cy="39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05800" cy="7634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Краткая инструкция по регистрации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информационной системе «Лидер ДО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9619" r="1286" b="49446"/>
          <a:stretch/>
        </p:blipFill>
        <p:spPr bwMode="auto">
          <a:xfrm>
            <a:off x="2627784" y="4480482"/>
            <a:ext cx="6435898" cy="22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7504" y="2420888"/>
            <a:ext cx="3240360" cy="302433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Наберите </a:t>
            </a:r>
            <a:endParaRPr lang="ru-RU" sz="2000" b="1" dirty="0" smtClean="0">
              <a:solidFill>
                <a:srgbClr val="009DD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9DD9">
                    <a:lumMod val="75000"/>
                  </a:srgbClr>
                </a:solidFill>
              </a:rPr>
              <a:t>в 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интернете </a:t>
            </a:r>
            <a:r>
              <a:rPr lang="ru-RU" sz="2000" b="1" dirty="0" smtClean="0">
                <a:solidFill>
                  <a:srgbClr val="009DD9">
                    <a:lumMod val="75000"/>
                  </a:srgbClr>
                </a:solidFill>
              </a:rPr>
              <a:t>адрес </a:t>
            </a:r>
            <a:r>
              <a:rPr lang="en-US" sz="2000" b="1" dirty="0">
                <a:solidFill>
                  <a:srgbClr val="FF0000"/>
                </a:solidFill>
              </a:rPr>
              <a:t>http://</a:t>
            </a:r>
            <a:r>
              <a:rPr lang="en-US" sz="2000" b="1" dirty="0" smtClean="0">
                <a:solidFill>
                  <a:srgbClr val="FF0000"/>
                </a:solidFill>
              </a:rPr>
              <a:t>liderdo.ggtu.ru/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9DD9">
                    <a:lumMod val="75000"/>
                  </a:srgbClr>
                </a:solidFill>
              </a:rPr>
              <a:t>или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МОЦДО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9DD9">
                    <a:lumMod val="75000"/>
                  </a:srgbClr>
                </a:solidFill>
              </a:rPr>
              <a:t>(Московский областной центр дошкольного образования)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009DD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55576" y="1628800"/>
            <a:ext cx="7272808" cy="49685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05800" cy="7634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Краткая инструкция по регистрации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информационной системе «Лидер ДО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r="1123" b="3807"/>
          <a:stretch>
            <a:fillRect/>
          </a:stretch>
        </p:blipFill>
        <p:spPr bwMode="auto">
          <a:xfrm>
            <a:off x="1259632" y="1772816"/>
            <a:ext cx="64087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556792"/>
            <a:ext cx="8928992" cy="504056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05800" cy="7634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Краткая инструкция по регистрации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информационной системе «Лидер ДО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6575" y="1669168"/>
            <a:ext cx="575612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b="1" dirty="0">
                <a:solidFill>
                  <a:srgbClr val="009DD9">
                    <a:lumMod val="75000"/>
                  </a:srgbClr>
                </a:solidFill>
              </a:rPr>
              <a:t>Пройдите по ссылке «Зарегистрироваться»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"/>
          <a:stretch>
            <a:fillRect/>
          </a:stretch>
        </p:blipFill>
        <p:spPr bwMode="auto">
          <a:xfrm>
            <a:off x="2915816" y="2060848"/>
            <a:ext cx="28083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1037" y="227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55576" y="1556792"/>
            <a:ext cx="7560840" cy="511256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05800" cy="7634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Краткая инструкция по регистрации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информационной системе «Лидер ДО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71968" y="1666801"/>
            <a:ext cx="55027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b="1" dirty="0">
                <a:solidFill>
                  <a:srgbClr val="009DD9">
                    <a:lumMod val="75000"/>
                  </a:srgbClr>
                </a:solidFill>
              </a:rPr>
              <a:t>Заполните все поля в форме регистрации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1926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88431" y="23693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556792"/>
            <a:ext cx="8928992" cy="482453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05800" cy="7634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Краткая инструкция по регистрации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информационной системе «Лидер ДО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2852936"/>
            <a:ext cx="8136904" cy="2106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Если все заполнено правильно, то вы получите </a:t>
            </a:r>
            <a:r>
              <a:rPr lang="ru-RU" sz="2000" b="1" dirty="0">
                <a:solidFill>
                  <a:srgbClr val="FF0000"/>
                </a:solidFill>
              </a:rPr>
              <a:t>письмо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9DD9">
                    <a:lumMod val="75000"/>
                  </a:srgbClr>
                </a:solidFill>
              </a:rPr>
              <a:t>с 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паролем для входа на почту, указанную при регистрации.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 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Для входа 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в систему используйте </a:t>
            </a:r>
            <a:r>
              <a:rPr lang="ru-RU" sz="2000" b="1" dirty="0">
                <a:solidFill>
                  <a:srgbClr val="FF0000"/>
                </a:solidFill>
              </a:rPr>
              <a:t>адрес электронной почты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, указанный при регистрации </a:t>
            </a:r>
            <a:endParaRPr lang="ru-RU" sz="2000" b="1" dirty="0" smtClean="0">
              <a:solidFill>
                <a:srgbClr val="009DD9">
                  <a:lumMod val="75000"/>
                </a:srgb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9DD9">
                    <a:lumMod val="75000"/>
                  </a:srgbClr>
                </a:solidFill>
              </a:rPr>
              <a:t>и </a:t>
            </a:r>
            <a:r>
              <a:rPr lang="ru-RU" sz="2000" b="1" dirty="0">
                <a:solidFill>
                  <a:srgbClr val="FF0000"/>
                </a:solidFill>
              </a:rPr>
              <a:t>пароль из письма</a:t>
            </a:r>
            <a:r>
              <a:rPr lang="ru-RU" sz="2000" b="1" dirty="0">
                <a:solidFill>
                  <a:srgbClr val="009DD9">
                    <a:lumMod val="75000"/>
                  </a:srgbClr>
                </a:solidFill>
              </a:rPr>
              <a:t>, пришедший после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33500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154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       ИНФОРМАЦИОННАЯ СИСТЕМА «ЛИДЕР ДОШКОЛЬНОГО ОБРАЗОВАНИЯ»</vt:lpstr>
      <vt:lpstr>Преимущества информационной системы «Лидер ДО»:</vt:lpstr>
      <vt:lpstr>Краткая инструкция по регистрации  в информационной системе «Лидер ДО»</vt:lpstr>
      <vt:lpstr>Краткая инструкция по регистрации  в информационной системе «Лидер ДО»</vt:lpstr>
      <vt:lpstr>Краткая инструкция по регистрации  в информационной системе «Лидер ДО»</vt:lpstr>
      <vt:lpstr>Краткая инструкция по регистрации  в информационной системе «Лидер ДО»</vt:lpstr>
      <vt:lpstr>Краткая инструкция по регистрации  в информационной системе «Лидер ДО»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v-fertser@mail.ru</cp:lastModifiedBy>
  <cp:revision>172</cp:revision>
  <cp:lastPrinted>2017-07-05T08:50:03Z</cp:lastPrinted>
  <dcterms:created xsi:type="dcterms:W3CDTF">2017-03-01T09:33:58Z</dcterms:created>
  <dcterms:modified xsi:type="dcterms:W3CDTF">2017-09-20T19:32:19Z</dcterms:modified>
</cp:coreProperties>
</file>