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7" r:id="rId1"/>
    <p:sldMasterId id="2147483669" r:id="rId2"/>
    <p:sldMasterId id="2147483722" r:id="rId3"/>
  </p:sldMasterIdLst>
  <p:notesMasterIdLst>
    <p:notesMasterId r:id="rId18"/>
  </p:notesMasterIdLst>
  <p:sldIdLst>
    <p:sldId id="256" r:id="rId4"/>
    <p:sldId id="276" r:id="rId5"/>
    <p:sldId id="274" r:id="rId6"/>
    <p:sldId id="268" r:id="rId7"/>
    <p:sldId id="279" r:id="rId8"/>
    <p:sldId id="272" r:id="rId9"/>
    <p:sldId id="270" r:id="rId10"/>
    <p:sldId id="259" r:id="rId11"/>
    <p:sldId id="271" r:id="rId12"/>
    <p:sldId id="273" r:id="rId13"/>
    <p:sldId id="277" r:id="rId14"/>
    <p:sldId id="280" r:id="rId15"/>
    <p:sldId id="278" r:id="rId16"/>
    <p:sldId id="266" r:id="rId17"/>
  </p:sldIdLst>
  <p:sldSz cx="12192000" cy="6858000"/>
  <p:notesSz cx="12192000" cy="6858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Trebuchet MS" pitchFamily="34" charset="0"/>
      <p:regular r:id="rId23"/>
      <p:bold r:id="rId24"/>
      <p:italic r:id="rId25"/>
      <p:boldItalic r:id="rId26"/>
    </p:embeddedFont>
    <p:embeddedFont>
      <p:font typeface="Cambria" pitchFamily="18" charset="0"/>
      <p:regular r:id="rId27"/>
      <p:bold r:id="rId28"/>
      <p:italic r:id="rId29"/>
      <p:boldItalic r:id="rId30"/>
    </p:embeddedFont>
    <p:embeddedFont>
      <p:font typeface="Calibri Light" pitchFamily="34" charset="0"/>
      <p:regular r:id="rId31"/>
      <p: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9A9D7"/>
    <a:srgbClr val="223A8F"/>
    <a:srgbClr val="5F2987"/>
    <a:srgbClr val="FBFBFB"/>
    <a:srgbClr val="F4F4F6"/>
    <a:srgbClr val="ECF1F4"/>
    <a:srgbClr val="1690D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6455" autoAdjust="0"/>
  </p:normalViewPr>
  <p:slideViewPr>
    <p:cSldViewPr snapToGrid="0">
      <p:cViewPr varScale="1">
        <p:scale>
          <a:sx n="87" d="100"/>
          <a:sy n="87" d="100"/>
        </p:scale>
        <p:origin x="-66" y="-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1D358B-DEF3-4F9C-95E9-DB5ADC542B79}" type="doc">
      <dgm:prSet loTypeId="urn:microsoft.com/office/officeart/2005/8/layout/pyramid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B03E5-CA39-4010-AD84-5A94AF12D7E9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РОДИТЕЛИ</a:t>
          </a:r>
          <a:endParaRPr lang="ru-RU" sz="24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8057BD-E66F-4A40-B0CD-1711D7901D12}" type="parTrans" cxnId="{5D3C54FE-72D9-4481-A056-E99DFEF4DF8D}">
      <dgm:prSet/>
      <dgm:spPr/>
      <dgm:t>
        <a:bodyPr/>
        <a:lstStyle/>
        <a:p>
          <a:endParaRPr lang="ru-RU"/>
        </a:p>
      </dgm:t>
    </dgm:pt>
    <dgm:pt modelId="{C22BCCA4-DB94-4B78-8974-D02814BF80FB}" type="sibTrans" cxnId="{5D3C54FE-72D9-4481-A056-E99DFEF4DF8D}">
      <dgm:prSet/>
      <dgm:spPr/>
      <dgm:t>
        <a:bodyPr/>
        <a:lstStyle/>
        <a:p>
          <a:endParaRPr lang="ru-RU"/>
        </a:p>
      </dgm:t>
    </dgm:pt>
    <dgm:pt modelId="{0A105A47-1707-427E-8308-4F9DA4F90F68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ДЕТСКИЙ САД</a:t>
          </a:r>
          <a:endParaRPr lang="ru-RU" sz="24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C47E87-99B5-47E2-941A-C54CD030577B}" type="parTrans" cxnId="{60B0B7B5-F46B-4806-A1F6-23161CC3B043}">
      <dgm:prSet/>
      <dgm:spPr/>
      <dgm:t>
        <a:bodyPr/>
        <a:lstStyle/>
        <a:p>
          <a:endParaRPr lang="ru-RU"/>
        </a:p>
      </dgm:t>
    </dgm:pt>
    <dgm:pt modelId="{1523BEBD-D324-433B-B257-7C473B69D546}" type="sibTrans" cxnId="{60B0B7B5-F46B-4806-A1F6-23161CC3B043}">
      <dgm:prSet/>
      <dgm:spPr/>
      <dgm:t>
        <a:bodyPr/>
        <a:lstStyle/>
        <a:p>
          <a:endParaRPr lang="ru-RU"/>
        </a:p>
      </dgm:t>
    </dgm:pt>
    <dgm:pt modelId="{205B8B1A-8300-4A7A-8645-4D61A50FB2A1}">
      <dgm:prSet phldrT="[Текст]" custT="1"/>
      <dgm:spPr>
        <a:solidFill>
          <a:srgbClr val="E9A9D7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Дети</a:t>
          </a:r>
          <a:endParaRPr lang="ru-RU" sz="36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4B7D95-EE45-4F94-B728-7F7438D23071}" type="parTrans" cxnId="{B167F445-7793-45F6-87F4-4FC646338F98}">
      <dgm:prSet/>
      <dgm:spPr/>
      <dgm:t>
        <a:bodyPr/>
        <a:lstStyle/>
        <a:p>
          <a:endParaRPr lang="ru-RU"/>
        </a:p>
      </dgm:t>
    </dgm:pt>
    <dgm:pt modelId="{ED103DFC-A3E9-45FF-AA61-E1F7D4CC6803}" type="sibTrans" cxnId="{B167F445-7793-45F6-87F4-4FC646338F98}">
      <dgm:prSet/>
      <dgm:spPr/>
      <dgm:t>
        <a:bodyPr/>
        <a:lstStyle/>
        <a:p>
          <a:endParaRPr lang="ru-RU"/>
        </a:p>
      </dgm:t>
    </dgm:pt>
    <dgm:pt modelId="{5254E1B1-88CB-423C-B46B-0F7643F3ADE9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ШКОЛА</a:t>
          </a:r>
          <a:endParaRPr lang="ru-RU" sz="24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E84534-8062-4865-8C79-A08701EED9B0}" type="parTrans" cxnId="{414ACC21-18CB-45A0-A5A6-72F7E94060EF}">
      <dgm:prSet/>
      <dgm:spPr/>
      <dgm:t>
        <a:bodyPr/>
        <a:lstStyle/>
        <a:p>
          <a:endParaRPr lang="ru-RU"/>
        </a:p>
      </dgm:t>
    </dgm:pt>
    <dgm:pt modelId="{61C6FB1E-F047-4170-A0C9-41EE2D93C052}" type="sibTrans" cxnId="{414ACC21-18CB-45A0-A5A6-72F7E94060EF}">
      <dgm:prSet/>
      <dgm:spPr/>
      <dgm:t>
        <a:bodyPr/>
        <a:lstStyle/>
        <a:p>
          <a:endParaRPr lang="ru-RU"/>
        </a:p>
      </dgm:t>
    </dgm:pt>
    <dgm:pt modelId="{9EBC1822-AE03-4178-A7D7-B61E648DDD4C}" type="pres">
      <dgm:prSet presAssocID="{0C1D358B-DEF3-4F9C-95E9-DB5ADC542B79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A6BDB8-9C1E-4E1E-A2BE-48B97F839CDB}" type="pres">
      <dgm:prSet presAssocID="{0C1D358B-DEF3-4F9C-95E9-DB5ADC542B79}" presName="triangle1" presStyleLbl="node1" presStyleIdx="0" presStyleCnt="4" custScaleX="143960" custLinFactNeighborX="-4321" custLinFactNeighborY="-308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C8D703-4AF3-4E66-AE0D-9639D2FD579C}" type="pres">
      <dgm:prSet presAssocID="{0C1D358B-DEF3-4F9C-95E9-DB5ADC542B79}" presName="triangle2" presStyleLbl="node1" presStyleIdx="1" presStyleCnt="4" custScaleX="149073" custLinFactNeighborX="-28512" custLinFactNeighborY="-17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96EF7C-8B95-40BD-B09E-56D1E13A0CC1}" type="pres">
      <dgm:prSet presAssocID="{0C1D358B-DEF3-4F9C-95E9-DB5ADC542B79}" presName="triangle3" presStyleLbl="node1" presStyleIdx="2" presStyleCnt="4" custScaleX="150119" custScaleY="95896" custLinFactNeighborX="-3976" custLinFactNeighborY="-1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E546C7-9F81-42C4-84FA-C086A35E395A}" type="pres">
      <dgm:prSet presAssocID="{0C1D358B-DEF3-4F9C-95E9-DB5ADC542B79}" presName="triangle4" presStyleLbl="node1" presStyleIdx="3" presStyleCnt="4" custScaleX="144429" custLinFactNeighborX="18239" custLinFactNeighborY="-34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A58DE2-8B36-4620-9622-8B7D16C287C9}" type="presOf" srcId="{5254E1B1-88CB-423C-B46B-0F7643F3ADE9}" destId="{2EE546C7-9F81-42C4-84FA-C086A35E395A}" srcOrd="0" destOrd="0" presId="urn:microsoft.com/office/officeart/2005/8/layout/pyramid4"/>
    <dgm:cxn modelId="{414ACC21-18CB-45A0-A5A6-72F7E94060EF}" srcId="{0C1D358B-DEF3-4F9C-95E9-DB5ADC542B79}" destId="{5254E1B1-88CB-423C-B46B-0F7643F3ADE9}" srcOrd="3" destOrd="0" parTransId="{49E84534-8062-4865-8C79-A08701EED9B0}" sibTransId="{61C6FB1E-F047-4170-A0C9-41EE2D93C052}"/>
    <dgm:cxn modelId="{60B0B7B5-F46B-4806-A1F6-23161CC3B043}" srcId="{0C1D358B-DEF3-4F9C-95E9-DB5ADC542B79}" destId="{0A105A47-1707-427E-8308-4F9DA4F90F68}" srcOrd="1" destOrd="0" parTransId="{51C47E87-99B5-47E2-941A-C54CD030577B}" sibTransId="{1523BEBD-D324-433B-B257-7C473B69D546}"/>
    <dgm:cxn modelId="{A10FEB9F-68F2-4F2C-B779-BD70ED5A4D95}" type="presOf" srcId="{205B8B1A-8300-4A7A-8645-4D61A50FB2A1}" destId="{7696EF7C-8B95-40BD-B09E-56D1E13A0CC1}" srcOrd="0" destOrd="0" presId="urn:microsoft.com/office/officeart/2005/8/layout/pyramid4"/>
    <dgm:cxn modelId="{5D3C54FE-72D9-4481-A056-E99DFEF4DF8D}" srcId="{0C1D358B-DEF3-4F9C-95E9-DB5ADC542B79}" destId="{990B03E5-CA39-4010-AD84-5A94AF12D7E9}" srcOrd="0" destOrd="0" parTransId="{6B8057BD-E66F-4A40-B0CD-1711D7901D12}" sibTransId="{C22BCCA4-DB94-4B78-8974-D02814BF80FB}"/>
    <dgm:cxn modelId="{AE4245AF-B52A-4C1C-94D2-EB0AE58340B9}" type="presOf" srcId="{990B03E5-CA39-4010-AD84-5A94AF12D7E9}" destId="{ADA6BDB8-9C1E-4E1E-A2BE-48B97F839CDB}" srcOrd="0" destOrd="0" presId="urn:microsoft.com/office/officeart/2005/8/layout/pyramid4"/>
    <dgm:cxn modelId="{A3CB9E63-D53B-4944-82B0-B64AF58A04C1}" type="presOf" srcId="{0A105A47-1707-427E-8308-4F9DA4F90F68}" destId="{40C8D703-4AF3-4E66-AE0D-9639D2FD579C}" srcOrd="0" destOrd="0" presId="urn:microsoft.com/office/officeart/2005/8/layout/pyramid4"/>
    <dgm:cxn modelId="{8BD89C6D-F720-43D1-86E7-72F6A48DCC88}" type="presOf" srcId="{0C1D358B-DEF3-4F9C-95E9-DB5ADC542B79}" destId="{9EBC1822-AE03-4178-A7D7-B61E648DDD4C}" srcOrd="0" destOrd="0" presId="urn:microsoft.com/office/officeart/2005/8/layout/pyramid4"/>
    <dgm:cxn modelId="{B167F445-7793-45F6-87F4-4FC646338F98}" srcId="{0C1D358B-DEF3-4F9C-95E9-DB5ADC542B79}" destId="{205B8B1A-8300-4A7A-8645-4D61A50FB2A1}" srcOrd="2" destOrd="0" parTransId="{1C4B7D95-EE45-4F94-B728-7F7438D23071}" sibTransId="{ED103DFC-A3E9-45FF-AA61-E1F7D4CC6803}"/>
    <dgm:cxn modelId="{610CC898-7AC6-4EF2-87B0-3D4789107EE6}" type="presParOf" srcId="{9EBC1822-AE03-4178-A7D7-B61E648DDD4C}" destId="{ADA6BDB8-9C1E-4E1E-A2BE-48B97F839CDB}" srcOrd="0" destOrd="0" presId="urn:microsoft.com/office/officeart/2005/8/layout/pyramid4"/>
    <dgm:cxn modelId="{5406B3A9-2836-47EA-B553-0333BE0F4FBF}" type="presParOf" srcId="{9EBC1822-AE03-4178-A7D7-B61E648DDD4C}" destId="{40C8D703-4AF3-4E66-AE0D-9639D2FD579C}" srcOrd="1" destOrd="0" presId="urn:microsoft.com/office/officeart/2005/8/layout/pyramid4"/>
    <dgm:cxn modelId="{AE24B661-1CE2-4156-9F05-646C51B11315}" type="presParOf" srcId="{9EBC1822-AE03-4178-A7D7-B61E648DDD4C}" destId="{7696EF7C-8B95-40BD-B09E-56D1E13A0CC1}" srcOrd="2" destOrd="0" presId="urn:microsoft.com/office/officeart/2005/8/layout/pyramid4"/>
    <dgm:cxn modelId="{36A8FCA4-22AE-4A84-913C-B784BFDA7689}" type="presParOf" srcId="{9EBC1822-AE03-4178-A7D7-B61E648DDD4C}" destId="{2EE546C7-9F81-42C4-84FA-C086A35E395A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5797AE-525B-4F0F-AB1E-05297B249B7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58D5BB-7AA8-40A3-B03C-599E898B54A2}">
      <dgm:prSet phldrT="[Текст]" custT="1"/>
      <dgm:spPr>
        <a:solidFill>
          <a:srgbClr val="E9A9D7"/>
        </a:solidFill>
      </dgm:spPr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УВЛЕКАТЕЛЬНАЯ</a:t>
          </a:r>
          <a:r>
            <a: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МАТЕМАТИКА </a:t>
          </a:r>
          <a:endParaRPr lang="ru-RU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3E49E6-8005-40D2-92A7-1B4C75097932}" type="parTrans" cxnId="{AF37AD9A-7BE7-4846-BA41-E7BAC245D545}">
      <dgm:prSet/>
      <dgm:spPr/>
      <dgm:t>
        <a:bodyPr/>
        <a:lstStyle/>
        <a:p>
          <a:endParaRPr lang="ru-RU"/>
        </a:p>
      </dgm:t>
    </dgm:pt>
    <dgm:pt modelId="{42D65BF8-A0AD-41CA-9E64-0678D02B0C5E}" type="sibTrans" cxnId="{AF37AD9A-7BE7-4846-BA41-E7BAC245D545}">
      <dgm:prSet/>
      <dgm:spPr/>
      <dgm:t>
        <a:bodyPr/>
        <a:lstStyle/>
        <a:p>
          <a:endParaRPr lang="ru-RU"/>
        </a:p>
      </dgm:t>
    </dgm:pt>
    <dgm:pt modelId="{D3A06536-7C87-4434-B6DD-9323BAD75A91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ЭКСПЕРИМЕНТИРОВАНИЕ </a:t>
          </a:r>
          <a:r>
            <a: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 ЖИВОЙ И НЕЖИВОЙ ПРИРОДОЙ      </a:t>
          </a:r>
          <a:endParaRPr lang="ru-RU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24D648-846B-42BB-B26D-EEC7B00A8485}" type="parTrans" cxnId="{47D85ECD-F88B-4448-B563-B77176B1CBCA}">
      <dgm:prSet/>
      <dgm:spPr/>
      <dgm:t>
        <a:bodyPr/>
        <a:lstStyle/>
        <a:p>
          <a:endParaRPr lang="ru-RU"/>
        </a:p>
      </dgm:t>
    </dgm:pt>
    <dgm:pt modelId="{7D5DA21A-4A3B-4316-A13F-DE3C2A8FF1FA}" type="sibTrans" cxnId="{47D85ECD-F88B-4448-B563-B77176B1CBCA}">
      <dgm:prSet/>
      <dgm:spPr/>
      <dgm:t>
        <a:bodyPr/>
        <a:lstStyle/>
        <a:p>
          <a:endParaRPr lang="ru-RU"/>
        </a:p>
      </dgm:t>
    </dgm:pt>
    <dgm:pt modelId="{434079C9-93FB-4F65-A188-B3B76F80CE5E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        </a:t>
          </a:r>
          <a:r>
            <a: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ТВОРЧЕСКАЯ ЛАБОРАТОРИЯ:</a:t>
          </a:r>
        </a:p>
        <a:p>
          <a:r>
            <a: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                  УЧИМСЯ ТВОРИТЬ И ГОВОРИТЬ</a:t>
          </a:r>
          <a:endParaRPr lang="ru-RU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301F3C-9A74-45CF-A3D5-1AFF5A755451}" type="parTrans" cxnId="{5B4E9AB8-00E1-4CEB-AB97-ED112A39FF1F}">
      <dgm:prSet/>
      <dgm:spPr/>
      <dgm:t>
        <a:bodyPr/>
        <a:lstStyle/>
        <a:p>
          <a:endParaRPr lang="ru-RU"/>
        </a:p>
      </dgm:t>
    </dgm:pt>
    <dgm:pt modelId="{938AED94-004F-4E91-BA2F-F52CF6A958BF}" type="sibTrans" cxnId="{5B4E9AB8-00E1-4CEB-AB97-ED112A39FF1F}">
      <dgm:prSet/>
      <dgm:spPr/>
      <dgm:t>
        <a:bodyPr/>
        <a:lstStyle/>
        <a:p>
          <a:endParaRPr lang="ru-RU"/>
        </a:p>
      </dgm:t>
    </dgm:pt>
    <dgm:pt modelId="{0240FAAD-1593-4EBB-8A5B-86AA3BF3E473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       </a:t>
          </a:r>
          <a:r>
            <a: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ВЗАИМОДЕЙСТВИЕ ДЕТСКОГО САДА И ШКОЛЫ:</a:t>
          </a:r>
        </a:p>
        <a:p>
          <a:r>
            <a: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        ДЕТИ - РОДИТЕЛИ-ПЕДАГОГИ</a:t>
          </a:r>
          <a:endParaRPr lang="ru-RU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632D2E-E68C-45F0-B485-8B0ECA20652F}" type="parTrans" cxnId="{9195B228-5765-497C-946B-81B880C9FA2A}">
      <dgm:prSet/>
      <dgm:spPr/>
      <dgm:t>
        <a:bodyPr/>
        <a:lstStyle/>
        <a:p>
          <a:endParaRPr lang="ru-RU"/>
        </a:p>
      </dgm:t>
    </dgm:pt>
    <dgm:pt modelId="{9E3888A1-33A3-4F53-8B8D-3612FE7E3966}" type="sibTrans" cxnId="{9195B228-5765-497C-946B-81B880C9FA2A}">
      <dgm:prSet/>
      <dgm:spPr/>
      <dgm:t>
        <a:bodyPr/>
        <a:lstStyle/>
        <a:p>
          <a:endParaRPr lang="ru-RU"/>
        </a:p>
      </dgm:t>
    </dgm:pt>
    <dgm:pt modelId="{AA1E28EC-E467-4174-AF0E-8B4CDDEBF737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     </a:t>
          </a:r>
          <a:r>
            <a: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СПОРТИВНАЯ КАРУСЕСЕЛЬ</a:t>
          </a:r>
          <a:endParaRPr lang="ru-RU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EBB007-9172-46BB-B100-CE9C4543E4C0}" type="parTrans" cxnId="{5B48B162-A731-4DAF-B9AD-CDD3C9DD3F45}">
      <dgm:prSet/>
      <dgm:spPr/>
      <dgm:t>
        <a:bodyPr/>
        <a:lstStyle/>
        <a:p>
          <a:endParaRPr lang="ru-RU"/>
        </a:p>
      </dgm:t>
    </dgm:pt>
    <dgm:pt modelId="{37D22B99-F8D3-48C7-B4CC-B515C5FB9D2A}" type="sibTrans" cxnId="{5B48B162-A731-4DAF-B9AD-CDD3C9DD3F45}">
      <dgm:prSet/>
      <dgm:spPr/>
      <dgm:t>
        <a:bodyPr/>
        <a:lstStyle/>
        <a:p>
          <a:endParaRPr lang="ru-RU"/>
        </a:p>
      </dgm:t>
    </dgm:pt>
    <dgm:pt modelId="{2E0AB3E4-9339-4BFC-8DF5-7DB31C26C342}" type="pres">
      <dgm:prSet presAssocID="{3A5797AE-525B-4F0F-AB1E-05297B249B7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9E5AECB-DBBF-4545-9A66-B6B4E03743CE}" type="pres">
      <dgm:prSet presAssocID="{3A5797AE-525B-4F0F-AB1E-05297B249B7F}" presName="Name1" presStyleCnt="0"/>
      <dgm:spPr/>
    </dgm:pt>
    <dgm:pt modelId="{F61FAFFF-805F-45C1-8B6E-DD11A6B247CA}" type="pres">
      <dgm:prSet presAssocID="{3A5797AE-525B-4F0F-AB1E-05297B249B7F}" presName="cycle" presStyleCnt="0"/>
      <dgm:spPr/>
    </dgm:pt>
    <dgm:pt modelId="{9B24312A-11D1-403F-A4CD-6BCF825AAE30}" type="pres">
      <dgm:prSet presAssocID="{3A5797AE-525B-4F0F-AB1E-05297B249B7F}" presName="srcNode" presStyleLbl="node1" presStyleIdx="0" presStyleCnt="5"/>
      <dgm:spPr/>
    </dgm:pt>
    <dgm:pt modelId="{C543E381-E2B4-423A-99F5-6DEECA8CD0F1}" type="pres">
      <dgm:prSet presAssocID="{3A5797AE-525B-4F0F-AB1E-05297B249B7F}" presName="conn" presStyleLbl="parChTrans1D2" presStyleIdx="0" presStyleCnt="1"/>
      <dgm:spPr/>
      <dgm:t>
        <a:bodyPr/>
        <a:lstStyle/>
        <a:p>
          <a:endParaRPr lang="ru-RU"/>
        </a:p>
      </dgm:t>
    </dgm:pt>
    <dgm:pt modelId="{C10964D5-3CEC-461F-847F-131A19364229}" type="pres">
      <dgm:prSet presAssocID="{3A5797AE-525B-4F0F-AB1E-05297B249B7F}" presName="extraNode" presStyleLbl="node1" presStyleIdx="0" presStyleCnt="5"/>
      <dgm:spPr/>
    </dgm:pt>
    <dgm:pt modelId="{A4F1BB9C-506B-4D11-885C-B36F857F1A32}" type="pres">
      <dgm:prSet presAssocID="{3A5797AE-525B-4F0F-AB1E-05297B249B7F}" presName="dstNode" presStyleLbl="node1" presStyleIdx="0" presStyleCnt="5"/>
      <dgm:spPr/>
    </dgm:pt>
    <dgm:pt modelId="{A54CF401-C2D1-4F2D-A538-0D949FA07570}" type="pres">
      <dgm:prSet presAssocID="{DB58D5BB-7AA8-40A3-B03C-599E898B54A2}" presName="text_1" presStyleLbl="node1" presStyleIdx="0" presStyleCnt="5" custScaleX="93599" custLinFactNeighborX="276" custLinFactNeighborY="13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81A6B-FD80-4201-A324-8AE09B24932C}" type="pres">
      <dgm:prSet presAssocID="{DB58D5BB-7AA8-40A3-B03C-599E898B54A2}" presName="accent_1" presStyleCnt="0"/>
      <dgm:spPr/>
    </dgm:pt>
    <dgm:pt modelId="{E94FE7F2-7D86-4253-B56F-DB552CBDCFB1}" type="pres">
      <dgm:prSet presAssocID="{DB58D5BB-7AA8-40A3-B03C-599E898B54A2}" presName="accentRepeatNode" presStyleLbl="solidFgAcc1" presStyleIdx="0" presStyleCnt="5" custScaleX="110950" custScaleY="126572" custLinFactNeighborY="2781"/>
      <dgm:spPr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503316A-C57A-40B5-B56B-D9E321AD3BFC}" type="pres">
      <dgm:prSet presAssocID="{D3A06536-7C87-4434-B6DD-9323BAD75A91}" presName="text_2" presStyleLbl="node1" presStyleIdx="1" presStyleCnt="5" custLinFactNeighborX="777" custLinFactNeighborY="-19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1A2755-6222-4E88-B5B3-8239B3EE2505}" type="pres">
      <dgm:prSet presAssocID="{D3A06536-7C87-4434-B6DD-9323BAD75A91}" presName="accent_2" presStyleCnt="0"/>
      <dgm:spPr/>
    </dgm:pt>
    <dgm:pt modelId="{A8922964-C9C2-4396-B8EB-E74921E735FC}" type="pres">
      <dgm:prSet presAssocID="{D3A06536-7C87-4434-B6DD-9323BAD75A91}" presName="accentRepeatNode" presStyleLbl="solidFgAcc1" presStyleIdx="1" presStyleCnt="5" custScaleX="114477" custScaleY="100162" custLinFactNeighborX="-15718" custLinFactNeighborY="4010"/>
      <dgm:spPr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A3A9A20-F310-43C7-B526-88BC83691250}" type="pres">
      <dgm:prSet presAssocID="{434079C9-93FB-4F65-A188-B3B76F80CE5E}" presName="text_3" presStyleLbl="node1" presStyleIdx="2" presStyleCnt="5" custScaleY="1195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6B5D0-F1A4-4036-839D-4F97130D6097}" type="pres">
      <dgm:prSet presAssocID="{434079C9-93FB-4F65-A188-B3B76F80CE5E}" presName="accent_3" presStyleCnt="0"/>
      <dgm:spPr/>
    </dgm:pt>
    <dgm:pt modelId="{0F84DFAD-483F-4233-9229-AC26E497A8C5}" type="pres">
      <dgm:prSet presAssocID="{434079C9-93FB-4F65-A188-B3B76F80CE5E}" presName="accentRepeatNode" presStyleLbl="solidFgAcc1" presStyleIdx="2" presStyleCnt="5" custScaleX="119754" custScaleY="89528" custLinFactNeighborX="-23438" custLinFactNeighborY="-7759"/>
      <dgm:spPr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69BBB22-1B8D-4863-8558-7029F01917C5}" type="pres">
      <dgm:prSet presAssocID="{AA1E28EC-E467-4174-AF0E-8B4CDDEBF737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D3681F-DA46-4E34-A19D-FAB1C71D6B06}" type="pres">
      <dgm:prSet presAssocID="{AA1E28EC-E467-4174-AF0E-8B4CDDEBF737}" presName="accent_4" presStyleCnt="0"/>
      <dgm:spPr/>
    </dgm:pt>
    <dgm:pt modelId="{DD85CFCC-7C9E-4B0E-BCEB-D33563F0475A}" type="pres">
      <dgm:prSet presAssocID="{AA1E28EC-E467-4174-AF0E-8B4CDDEBF737}" presName="accentRepeatNode" presStyleLbl="solidFgAcc1" presStyleIdx="3" presStyleCnt="5" custScaleX="105285" custScaleY="109362"/>
      <dgm:spPr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A2D1DF1-AD29-4CA2-BE60-ACCF5B2E84E9}" type="pres">
      <dgm:prSet presAssocID="{0240FAAD-1593-4EBB-8A5B-86AA3BF3E473}" presName="text_5" presStyleLbl="node1" presStyleIdx="4" presStyleCnt="5" custScaleY="119537" custLinFactNeighborX="-689" custLinFactNeighborY="-58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655A29-EE97-4038-B82A-3E7C8B2288F4}" type="pres">
      <dgm:prSet presAssocID="{0240FAAD-1593-4EBB-8A5B-86AA3BF3E473}" presName="accent_5" presStyleCnt="0"/>
      <dgm:spPr/>
    </dgm:pt>
    <dgm:pt modelId="{FFA5BE8D-F88B-4776-A439-1B660D4DEE22}" type="pres">
      <dgm:prSet presAssocID="{0240FAAD-1593-4EBB-8A5B-86AA3BF3E473}" presName="accentRepeatNode" presStyleLbl="solidFgAcc1" presStyleIdx="4" presStyleCnt="5" custScaleX="144913" custScaleY="107113" custLinFactNeighborX="22815" custLinFactNeighborY="5323"/>
      <dgm:spPr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A70AE669-04C6-41CC-B005-C31235E3BA42}" type="presOf" srcId="{0240FAAD-1593-4EBB-8A5B-86AA3BF3E473}" destId="{DA2D1DF1-AD29-4CA2-BE60-ACCF5B2E84E9}" srcOrd="0" destOrd="0" presId="urn:microsoft.com/office/officeart/2008/layout/VerticalCurvedList"/>
    <dgm:cxn modelId="{AF37AD9A-7BE7-4846-BA41-E7BAC245D545}" srcId="{3A5797AE-525B-4F0F-AB1E-05297B249B7F}" destId="{DB58D5BB-7AA8-40A3-B03C-599E898B54A2}" srcOrd="0" destOrd="0" parTransId="{693E49E6-8005-40D2-92A7-1B4C75097932}" sibTransId="{42D65BF8-A0AD-41CA-9E64-0678D02B0C5E}"/>
    <dgm:cxn modelId="{9195B228-5765-497C-946B-81B880C9FA2A}" srcId="{3A5797AE-525B-4F0F-AB1E-05297B249B7F}" destId="{0240FAAD-1593-4EBB-8A5B-86AA3BF3E473}" srcOrd="4" destOrd="0" parTransId="{E8632D2E-E68C-45F0-B485-8B0ECA20652F}" sibTransId="{9E3888A1-33A3-4F53-8B8D-3612FE7E3966}"/>
    <dgm:cxn modelId="{89B16119-ABF1-4E1B-BB47-6DE74CA1D114}" type="presOf" srcId="{3A5797AE-525B-4F0F-AB1E-05297B249B7F}" destId="{2E0AB3E4-9339-4BFC-8DF5-7DB31C26C342}" srcOrd="0" destOrd="0" presId="urn:microsoft.com/office/officeart/2008/layout/VerticalCurvedList"/>
    <dgm:cxn modelId="{47D85ECD-F88B-4448-B563-B77176B1CBCA}" srcId="{3A5797AE-525B-4F0F-AB1E-05297B249B7F}" destId="{D3A06536-7C87-4434-B6DD-9323BAD75A91}" srcOrd="1" destOrd="0" parTransId="{8724D648-846B-42BB-B26D-EEC7B00A8485}" sibTransId="{7D5DA21A-4A3B-4316-A13F-DE3C2A8FF1FA}"/>
    <dgm:cxn modelId="{78A4E82B-404D-4997-BDE0-0D6D17A90471}" type="presOf" srcId="{42D65BF8-A0AD-41CA-9E64-0678D02B0C5E}" destId="{C543E381-E2B4-423A-99F5-6DEECA8CD0F1}" srcOrd="0" destOrd="0" presId="urn:microsoft.com/office/officeart/2008/layout/VerticalCurvedList"/>
    <dgm:cxn modelId="{97C6BC72-849B-48AF-B969-A3E953074254}" type="presOf" srcId="{434079C9-93FB-4F65-A188-B3B76F80CE5E}" destId="{5A3A9A20-F310-43C7-B526-88BC83691250}" srcOrd="0" destOrd="0" presId="urn:microsoft.com/office/officeart/2008/layout/VerticalCurvedList"/>
    <dgm:cxn modelId="{5B48B162-A731-4DAF-B9AD-CDD3C9DD3F45}" srcId="{3A5797AE-525B-4F0F-AB1E-05297B249B7F}" destId="{AA1E28EC-E467-4174-AF0E-8B4CDDEBF737}" srcOrd="3" destOrd="0" parTransId="{E4EBB007-9172-46BB-B100-CE9C4543E4C0}" sibTransId="{37D22B99-F8D3-48C7-B4CC-B515C5FB9D2A}"/>
    <dgm:cxn modelId="{710B96D7-A186-4C24-9EF2-AF4E2995B684}" type="presOf" srcId="{D3A06536-7C87-4434-B6DD-9323BAD75A91}" destId="{3503316A-C57A-40B5-B56B-D9E321AD3BFC}" srcOrd="0" destOrd="0" presId="urn:microsoft.com/office/officeart/2008/layout/VerticalCurvedList"/>
    <dgm:cxn modelId="{029D52FA-7823-41C8-9933-CAB11641E886}" type="presOf" srcId="{AA1E28EC-E467-4174-AF0E-8B4CDDEBF737}" destId="{B69BBB22-1B8D-4863-8558-7029F01917C5}" srcOrd="0" destOrd="0" presId="urn:microsoft.com/office/officeart/2008/layout/VerticalCurvedList"/>
    <dgm:cxn modelId="{5B4E9AB8-00E1-4CEB-AB97-ED112A39FF1F}" srcId="{3A5797AE-525B-4F0F-AB1E-05297B249B7F}" destId="{434079C9-93FB-4F65-A188-B3B76F80CE5E}" srcOrd="2" destOrd="0" parTransId="{A6301F3C-9A74-45CF-A3D5-1AFF5A755451}" sibTransId="{938AED94-004F-4E91-BA2F-F52CF6A958BF}"/>
    <dgm:cxn modelId="{227C7B2F-CB8E-4095-ACEF-318EA3F80A03}" type="presOf" srcId="{DB58D5BB-7AA8-40A3-B03C-599E898B54A2}" destId="{A54CF401-C2D1-4F2D-A538-0D949FA07570}" srcOrd="0" destOrd="0" presId="urn:microsoft.com/office/officeart/2008/layout/VerticalCurvedList"/>
    <dgm:cxn modelId="{F3EA2232-3F3C-4A58-B686-16645EEB8276}" type="presParOf" srcId="{2E0AB3E4-9339-4BFC-8DF5-7DB31C26C342}" destId="{59E5AECB-DBBF-4545-9A66-B6B4E03743CE}" srcOrd="0" destOrd="0" presId="urn:microsoft.com/office/officeart/2008/layout/VerticalCurvedList"/>
    <dgm:cxn modelId="{DC1BA2BD-FF1C-4F32-A21C-3837F8D0BD4F}" type="presParOf" srcId="{59E5AECB-DBBF-4545-9A66-B6B4E03743CE}" destId="{F61FAFFF-805F-45C1-8B6E-DD11A6B247CA}" srcOrd="0" destOrd="0" presId="urn:microsoft.com/office/officeart/2008/layout/VerticalCurvedList"/>
    <dgm:cxn modelId="{524EA264-4544-4BE7-9210-924E45F9E11B}" type="presParOf" srcId="{F61FAFFF-805F-45C1-8B6E-DD11A6B247CA}" destId="{9B24312A-11D1-403F-A4CD-6BCF825AAE30}" srcOrd="0" destOrd="0" presId="urn:microsoft.com/office/officeart/2008/layout/VerticalCurvedList"/>
    <dgm:cxn modelId="{CAAB4CE3-5D8E-4CB0-A991-D777A94B27B2}" type="presParOf" srcId="{F61FAFFF-805F-45C1-8B6E-DD11A6B247CA}" destId="{C543E381-E2B4-423A-99F5-6DEECA8CD0F1}" srcOrd="1" destOrd="0" presId="urn:microsoft.com/office/officeart/2008/layout/VerticalCurvedList"/>
    <dgm:cxn modelId="{DA17E4AD-C917-40D7-8838-DCD320DC2AFE}" type="presParOf" srcId="{F61FAFFF-805F-45C1-8B6E-DD11A6B247CA}" destId="{C10964D5-3CEC-461F-847F-131A19364229}" srcOrd="2" destOrd="0" presId="urn:microsoft.com/office/officeart/2008/layout/VerticalCurvedList"/>
    <dgm:cxn modelId="{0C39F11D-1151-4966-AC9A-5FA1B585D3AA}" type="presParOf" srcId="{F61FAFFF-805F-45C1-8B6E-DD11A6B247CA}" destId="{A4F1BB9C-506B-4D11-885C-B36F857F1A32}" srcOrd="3" destOrd="0" presId="urn:microsoft.com/office/officeart/2008/layout/VerticalCurvedList"/>
    <dgm:cxn modelId="{D08B0CEA-7C0F-44A3-BDF5-E56A61E5EC8C}" type="presParOf" srcId="{59E5AECB-DBBF-4545-9A66-B6B4E03743CE}" destId="{A54CF401-C2D1-4F2D-A538-0D949FA07570}" srcOrd="1" destOrd="0" presId="urn:microsoft.com/office/officeart/2008/layout/VerticalCurvedList"/>
    <dgm:cxn modelId="{782BDFCB-B58D-4B69-9546-1E5667DE4C89}" type="presParOf" srcId="{59E5AECB-DBBF-4545-9A66-B6B4E03743CE}" destId="{A6881A6B-FD80-4201-A324-8AE09B24932C}" srcOrd="2" destOrd="0" presId="urn:microsoft.com/office/officeart/2008/layout/VerticalCurvedList"/>
    <dgm:cxn modelId="{C6576F88-E76F-40DB-A50D-CE6DC05F29D9}" type="presParOf" srcId="{A6881A6B-FD80-4201-A324-8AE09B24932C}" destId="{E94FE7F2-7D86-4253-B56F-DB552CBDCFB1}" srcOrd="0" destOrd="0" presId="urn:microsoft.com/office/officeart/2008/layout/VerticalCurvedList"/>
    <dgm:cxn modelId="{24CC8211-F6F0-49B2-BB2E-FB1986607840}" type="presParOf" srcId="{59E5AECB-DBBF-4545-9A66-B6B4E03743CE}" destId="{3503316A-C57A-40B5-B56B-D9E321AD3BFC}" srcOrd="3" destOrd="0" presId="urn:microsoft.com/office/officeart/2008/layout/VerticalCurvedList"/>
    <dgm:cxn modelId="{09A816EE-CB1E-47A2-95BB-1BC43800E255}" type="presParOf" srcId="{59E5AECB-DBBF-4545-9A66-B6B4E03743CE}" destId="{D31A2755-6222-4E88-B5B3-8239B3EE2505}" srcOrd="4" destOrd="0" presId="urn:microsoft.com/office/officeart/2008/layout/VerticalCurvedList"/>
    <dgm:cxn modelId="{5921D469-0ADF-432B-9CE7-7E07C24CCC98}" type="presParOf" srcId="{D31A2755-6222-4E88-B5B3-8239B3EE2505}" destId="{A8922964-C9C2-4396-B8EB-E74921E735FC}" srcOrd="0" destOrd="0" presId="urn:microsoft.com/office/officeart/2008/layout/VerticalCurvedList"/>
    <dgm:cxn modelId="{85896B6D-9F4A-4CC6-AF69-0942F1F41A82}" type="presParOf" srcId="{59E5AECB-DBBF-4545-9A66-B6B4E03743CE}" destId="{5A3A9A20-F310-43C7-B526-88BC83691250}" srcOrd="5" destOrd="0" presId="urn:microsoft.com/office/officeart/2008/layout/VerticalCurvedList"/>
    <dgm:cxn modelId="{6229FBA0-5AE2-4A2E-8A65-720FB42F14A4}" type="presParOf" srcId="{59E5AECB-DBBF-4545-9A66-B6B4E03743CE}" destId="{EE76B5D0-F1A4-4036-839D-4F97130D6097}" srcOrd="6" destOrd="0" presId="urn:microsoft.com/office/officeart/2008/layout/VerticalCurvedList"/>
    <dgm:cxn modelId="{7384F10E-015B-47B3-B644-9306A2A8DAE4}" type="presParOf" srcId="{EE76B5D0-F1A4-4036-839D-4F97130D6097}" destId="{0F84DFAD-483F-4233-9229-AC26E497A8C5}" srcOrd="0" destOrd="0" presId="urn:microsoft.com/office/officeart/2008/layout/VerticalCurvedList"/>
    <dgm:cxn modelId="{A72383BD-5FFF-415B-9284-4761A3154652}" type="presParOf" srcId="{59E5AECB-DBBF-4545-9A66-B6B4E03743CE}" destId="{B69BBB22-1B8D-4863-8558-7029F01917C5}" srcOrd="7" destOrd="0" presId="urn:microsoft.com/office/officeart/2008/layout/VerticalCurvedList"/>
    <dgm:cxn modelId="{714DDF93-EDE8-4224-A43B-2CF114BF761A}" type="presParOf" srcId="{59E5AECB-DBBF-4545-9A66-B6B4E03743CE}" destId="{3DD3681F-DA46-4E34-A19D-FAB1C71D6B06}" srcOrd="8" destOrd="0" presId="urn:microsoft.com/office/officeart/2008/layout/VerticalCurvedList"/>
    <dgm:cxn modelId="{C0941584-4A76-48FB-B096-ED77C01DCE68}" type="presParOf" srcId="{3DD3681F-DA46-4E34-A19D-FAB1C71D6B06}" destId="{DD85CFCC-7C9E-4B0E-BCEB-D33563F0475A}" srcOrd="0" destOrd="0" presId="urn:microsoft.com/office/officeart/2008/layout/VerticalCurvedList"/>
    <dgm:cxn modelId="{1CFDDF28-D03A-4044-960B-1A63602BBFB6}" type="presParOf" srcId="{59E5AECB-DBBF-4545-9A66-B6B4E03743CE}" destId="{DA2D1DF1-AD29-4CA2-BE60-ACCF5B2E84E9}" srcOrd="9" destOrd="0" presId="urn:microsoft.com/office/officeart/2008/layout/VerticalCurvedList"/>
    <dgm:cxn modelId="{0A2B8C5E-AA01-4D36-A648-188F4FE057F8}" type="presParOf" srcId="{59E5AECB-DBBF-4545-9A66-B6B4E03743CE}" destId="{FC655A29-EE97-4038-B82A-3E7C8B2288F4}" srcOrd="10" destOrd="0" presId="urn:microsoft.com/office/officeart/2008/layout/VerticalCurvedList"/>
    <dgm:cxn modelId="{90E2CA6C-F93C-4BCF-B089-FA3638998B89}" type="presParOf" srcId="{FC655A29-EE97-4038-B82A-3E7C8B2288F4}" destId="{FFA5BE8D-F88B-4776-A439-1B660D4DEE2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7D7AAE-CA1C-40C4-94CE-E9D15EDAE27B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F4778E-710A-46DF-A63D-EF915BF7A572}">
      <dgm:prSet phldrT="[Текст]" custT="1"/>
      <dgm:spPr>
        <a:xfrm>
          <a:off x="1875" y="0"/>
          <a:ext cx="2917982" cy="5636684"/>
        </a:xfrm>
        <a:prstGeom prst="roundRect">
          <a:avLst>
            <a:gd name="adj" fmla="val 10000"/>
          </a:avLst>
        </a:prstGeom>
        <a:solidFill>
          <a:srgbClr val="90C226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2000" dirty="0" smtClean="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  <a:p>
          <a:endParaRPr lang="ru-RU" sz="2000" dirty="0" smtClean="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  <a:p>
          <a:endParaRPr lang="ru-RU" sz="2000" dirty="0" smtClean="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  <a:p>
          <a:endParaRPr lang="ru-RU" sz="2000" dirty="0" smtClean="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  <a:p>
          <a:r>
            <a:rPr lang="ru-RU" sz="2000" dirty="0" smtClean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Путешествие в прошлое:</a:t>
          </a:r>
        </a:p>
        <a:p>
          <a:r>
            <a:rPr lang="ru-RU" sz="2000" dirty="0" smtClean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Первобытные люди</a:t>
          </a:r>
          <a:endParaRPr lang="ru-RU" sz="2000" dirty="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gm:t>
    </dgm:pt>
    <dgm:pt modelId="{075F4F31-2533-4B4F-9DD0-51CEBDB6C84A}" type="parTrans" cxnId="{C6591663-C38F-4BA7-B157-2DE6537F7743}">
      <dgm:prSet/>
      <dgm:spPr/>
      <dgm:t>
        <a:bodyPr/>
        <a:lstStyle/>
        <a:p>
          <a:endParaRPr lang="ru-RU"/>
        </a:p>
      </dgm:t>
    </dgm:pt>
    <dgm:pt modelId="{DE11CBB0-4805-4847-8CB7-E7B66B703967}" type="sibTrans" cxnId="{C6591663-C38F-4BA7-B157-2DE6537F7743}">
      <dgm:prSet/>
      <dgm:spPr/>
      <dgm:t>
        <a:bodyPr/>
        <a:lstStyle/>
        <a:p>
          <a:endParaRPr lang="ru-RU"/>
        </a:p>
      </dgm:t>
    </dgm:pt>
    <dgm:pt modelId="{DB09E71A-EBC9-4449-B1F5-CBB6B4151439}">
      <dgm:prSet phldrT="[Текст]" custT="1"/>
      <dgm:spPr>
        <a:xfrm>
          <a:off x="6012920" y="0"/>
          <a:ext cx="2917982" cy="5636684"/>
        </a:xfrm>
        <a:prstGeom prst="roundRect">
          <a:avLst>
            <a:gd name="adj" fmla="val 10000"/>
          </a:avLst>
        </a:prstGeom>
        <a:solidFill>
          <a:srgbClr val="90C226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20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endParaRPr lang="ru-RU" sz="20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endParaRPr lang="ru-RU" sz="20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endParaRPr lang="ru-RU" sz="20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endParaRPr lang="ru-RU" sz="20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endParaRPr lang="ru-RU" sz="20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r>
            <a:rPr lang="ru-RU" sz="20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Все обо всем:</a:t>
          </a:r>
        </a:p>
        <a:p>
          <a:r>
            <a:rPr lang="ru-RU" sz="20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Изобретения и эксперименты  </a:t>
          </a:r>
          <a:endParaRPr lang="ru-RU" sz="20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6AB889FE-10A8-4B9B-A4D6-A484BBDF24F6}" type="parTrans" cxnId="{F78EC9CA-F9D7-4502-8661-08FA8CCDB53A}">
      <dgm:prSet/>
      <dgm:spPr/>
      <dgm:t>
        <a:bodyPr/>
        <a:lstStyle/>
        <a:p>
          <a:endParaRPr lang="ru-RU"/>
        </a:p>
      </dgm:t>
    </dgm:pt>
    <dgm:pt modelId="{382155AE-7D36-4F79-B280-A7AA4D75EF11}" type="sibTrans" cxnId="{F78EC9CA-F9D7-4502-8661-08FA8CCDB53A}">
      <dgm:prSet/>
      <dgm:spPr/>
      <dgm:t>
        <a:bodyPr/>
        <a:lstStyle/>
        <a:p>
          <a:endParaRPr lang="ru-RU"/>
        </a:p>
      </dgm:t>
    </dgm:pt>
    <dgm:pt modelId="{5AE41494-728E-496D-B910-5E68FAD72B1D}">
      <dgm:prSet phldrT="[Текст]" custT="1"/>
      <dgm:spPr>
        <a:xfrm>
          <a:off x="3007398" y="0"/>
          <a:ext cx="2917982" cy="5636684"/>
        </a:xfrm>
        <a:prstGeom prst="roundRect">
          <a:avLst>
            <a:gd name="adj" fmla="val 10000"/>
          </a:avLst>
        </a:prstGeom>
        <a:solidFill>
          <a:srgbClr val="90C226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20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endParaRPr lang="ru-RU" sz="20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endParaRPr lang="ru-RU" sz="20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endParaRPr lang="ru-RU" sz="20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endParaRPr lang="ru-RU" sz="20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r>
            <a:rPr lang="ru-RU" sz="20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Строение человека</a:t>
          </a:r>
          <a:endParaRPr lang="ru-RU" sz="20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65481B47-5C26-4F0B-84CE-6ED9613C533E}" type="sibTrans" cxnId="{C78B8203-1050-4D4A-97D8-3AE415D2C3EB}">
      <dgm:prSet/>
      <dgm:spPr/>
      <dgm:t>
        <a:bodyPr/>
        <a:lstStyle/>
        <a:p>
          <a:endParaRPr lang="ru-RU"/>
        </a:p>
      </dgm:t>
    </dgm:pt>
    <dgm:pt modelId="{26CC4A70-1B9C-44FA-AE58-FF6275102CB2}" type="parTrans" cxnId="{C78B8203-1050-4D4A-97D8-3AE415D2C3EB}">
      <dgm:prSet/>
      <dgm:spPr/>
      <dgm:t>
        <a:bodyPr/>
        <a:lstStyle/>
        <a:p>
          <a:endParaRPr lang="ru-RU"/>
        </a:p>
      </dgm:t>
    </dgm:pt>
    <dgm:pt modelId="{CA507298-742B-48B7-8AA2-0538833A0659}" type="pres">
      <dgm:prSet presAssocID="{4E7D7AAE-CA1C-40C4-94CE-E9D15EDAE27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DCFF72-2E74-46D1-BDFE-37D4A96927B1}" type="pres">
      <dgm:prSet presAssocID="{4E7D7AAE-CA1C-40C4-94CE-E9D15EDAE27B}" presName="fgShape" presStyleLbl="fgShp" presStyleIdx="0" presStyleCnt="1" custScaleX="104404" custLinFactNeighborX="417" custLinFactNeighborY="19021"/>
      <dgm:spPr>
        <a:xfrm>
          <a:off x="357311" y="4509347"/>
          <a:ext cx="8218156" cy="845502"/>
        </a:xfrm>
        <a:prstGeom prst="leftRightArrow">
          <a:avLst/>
        </a:prstGeom>
        <a:solidFill>
          <a:srgbClr val="90C226">
            <a:tint val="6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A286FCE8-60C2-4EC6-8129-5531E318D0AF}" type="pres">
      <dgm:prSet presAssocID="{4E7D7AAE-CA1C-40C4-94CE-E9D15EDAE27B}" presName="linComp" presStyleCnt="0"/>
      <dgm:spPr/>
    </dgm:pt>
    <dgm:pt modelId="{521D7F75-AE59-49E0-B294-95035F4BBBB6}" type="pres">
      <dgm:prSet presAssocID="{B3F4778E-710A-46DF-A63D-EF915BF7A572}" presName="compNode" presStyleCnt="0"/>
      <dgm:spPr/>
    </dgm:pt>
    <dgm:pt modelId="{7AFEE4E4-1C8B-47C2-ABA8-A7B747BAA9C3}" type="pres">
      <dgm:prSet presAssocID="{B3F4778E-710A-46DF-A63D-EF915BF7A572}" presName="bkgdShape" presStyleLbl="node1" presStyleIdx="0" presStyleCnt="3"/>
      <dgm:spPr/>
      <dgm:t>
        <a:bodyPr/>
        <a:lstStyle/>
        <a:p>
          <a:endParaRPr lang="ru-RU"/>
        </a:p>
      </dgm:t>
    </dgm:pt>
    <dgm:pt modelId="{507F1F18-580A-42E2-BD97-C19A18C8ABAC}" type="pres">
      <dgm:prSet presAssocID="{B3F4778E-710A-46DF-A63D-EF915BF7A572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6E627B-F093-445F-AEDF-20BDDC592842}" type="pres">
      <dgm:prSet presAssocID="{B3F4778E-710A-46DF-A63D-EF915BF7A572}" presName="invisiNode" presStyleLbl="node1" presStyleIdx="0" presStyleCnt="3"/>
      <dgm:spPr/>
    </dgm:pt>
    <dgm:pt modelId="{F1ECB842-A169-4256-A01A-E5FFA53DED76}" type="pres">
      <dgm:prSet presAssocID="{B3F4778E-710A-46DF-A63D-EF915BF7A572}" presName="imagNode" presStyleLbl="fgImgPlace1" presStyleIdx="0" presStyleCnt="3" custScaleX="119854" custScaleY="83044" custLinFactNeighborY="1282"/>
      <dgm:spPr>
        <a:xfrm>
          <a:off x="522359" y="338201"/>
          <a:ext cx="1877015" cy="187701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E719A180-4456-44BB-B69E-21C527F58772}" type="pres">
      <dgm:prSet presAssocID="{DE11CBB0-4805-4847-8CB7-E7B66B70396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ABFF6ED-D8F2-43AB-A161-EFCBDEC060FE}" type="pres">
      <dgm:prSet presAssocID="{5AE41494-728E-496D-B910-5E68FAD72B1D}" presName="compNode" presStyleCnt="0"/>
      <dgm:spPr/>
    </dgm:pt>
    <dgm:pt modelId="{0A86593E-87E0-46F3-9E41-75A1C5712F87}" type="pres">
      <dgm:prSet presAssocID="{5AE41494-728E-496D-B910-5E68FAD72B1D}" presName="bkgdShape" presStyleLbl="node1" presStyleIdx="1" presStyleCnt="3"/>
      <dgm:spPr/>
      <dgm:t>
        <a:bodyPr/>
        <a:lstStyle/>
        <a:p>
          <a:endParaRPr lang="ru-RU"/>
        </a:p>
      </dgm:t>
    </dgm:pt>
    <dgm:pt modelId="{F87DD8A3-41F0-4FDC-9CC0-3BF34CEFB87A}" type="pres">
      <dgm:prSet presAssocID="{5AE41494-728E-496D-B910-5E68FAD72B1D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FD42A4-DB37-49CD-84C9-E92BDBF59292}" type="pres">
      <dgm:prSet presAssocID="{5AE41494-728E-496D-B910-5E68FAD72B1D}" presName="invisiNode" presStyleLbl="node1" presStyleIdx="1" presStyleCnt="3"/>
      <dgm:spPr/>
    </dgm:pt>
    <dgm:pt modelId="{15E3BF3A-C4B8-418C-A0F7-D98D708D22CA}" type="pres">
      <dgm:prSet presAssocID="{5AE41494-728E-496D-B910-5E68FAD72B1D}" presName="imagNode" presStyleLbl="fgImgPlace1" presStyleIdx="1" presStyleCnt="3" custScaleX="130378" custScaleY="88004"/>
      <dgm:spPr>
        <a:xfrm>
          <a:off x="3527881" y="338201"/>
          <a:ext cx="1877015" cy="187701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46653C9B-0EFF-4067-97E0-2658B0ED9948}" type="pres">
      <dgm:prSet presAssocID="{65481B47-5C26-4F0B-84CE-6ED9613C533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04933FC-3875-4F80-9689-D0D0FD1FB13D}" type="pres">
      <dgm:prSet presAssocID="{DB09E71A-EBC9-4449-B1F5-CBB6B4151439}" presName="compNode" presStyleCnt="0"/>
      <dgm:spPr/>
    </dgm:pt>
    <dgm:pt modelId="{458BC710-1B3C-4BED-9FB9-EF500786E7EF}" type="pres">
      <dgm:prSet presAssocID="{DB09E71A-EBC9-4449-B1F5-CBB6B4151439}" presName="bkgdShape" presStyleLbl="node1" presStyleIdx="2" presStyleCnt="3"/>
      <dgm:spPr/>
      <dgm:t>
        <a:bodyPr/>
        <a:lstStyle/>
        <a:p>
          <a:endParaRPr lang="ru-RU"/>
        </a:p>
      </dgm:t>
    </dgm:pt>
    <dgm:pt modelId="{BF9DE6EE-963C-4B49-A0FB-CC130B6B2C63}" type="pres">
      <dgm:prSet presAssocID="{DB09E71A-EBC9-4449-B1F5-CBB6B415143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B30AA3-CE7C-4A10-9021-BBCC5F424679}" type="pres">
      <dgm:prSet presAssocID="{DB09E71A-EBC9-4449-B1F5-CBB6B4151439}" presName="invisiNode" presStyleLbl="node1" presStyleIdx="2" presStyleCnt="3"/>
      <dgm:spPr/>
    </dgm:pt>
    <dgm:pt modelId="{30DE724B-F1A3-487D-B77A-E5AF41A50A37}" type="pres">
      <dgm:prSet presAssocID="{DB09E71A-EBC9-4449-B1F5-CBB6B4151439}" presName="imagNode" presStyleLbl="fgImgPlace1" presStyleIdx="2" presStyleCnt="3" custScaleX="130731" custScaleY="98806"/>
      <dgm:spPr>
        <a:xfrm>
          <a:off x="6533404" y="338201"/>
          <a:ext cx="1877015" cy="187701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</dgm:ptLst>
  <dgm:cxnLst>
    <dgm:cxn modelId="{2066235B-24B7-4AD4-BE2A-F9A0894EA6A0}" type="presOf" srcId="{B3F4778E-710A-46DF-A63D-EF915BF7A572}" destId="{7AFEE4E4-1C8B-47C2-ABA8-A7B747BAA9C3}" srcOrd="0" destOrd="0" presId="urn:microsoft.com/office/officeart/2005/8/layout/hList7#1"/>
    <dgm:cxn modelId="{C6591663-C38F-4BA7-B157-2DE6537F7743}" srcId="{4E7D7AAE-CA1C-40C4-94CE-E9D15EDAE27B}" destId="{B3F4778E-710A-46DF-A63D-EF915BF7A572}" srcOrd="0" destOrd="0" parTransId="{075F4F31-2533-4B4F-9DD0-51CEBDB6C84A}" sibTransId="{DE11CBB0-4805-4847-8CB7-E7B66B703967}"/>
    <dgm:cxn modelId="{B6DA1230-EEFD-40ED-8A3A-3B8712437746}" type="presOf" srcId="{5AE41494-728E-496D-B910-5E68FAD72B1D}" destId="{0A86593E-87E0-46F3-9E41-75A1C5712F87}" srcOrd="0" destOrd="0" presId="urn:microsoft.com/office/officeart/2005/8/layout/hList7#1"/>
    <dgm:cxn modelId="{6C31BE5F-0D80-494F-B1DF-0C7E5753E1CF}" type="presOf" srcId="{DB09E71A-EBC9-4449-B1F5-CBB6B4151439}" destId="{BF9DE6EE-963C-4B49-A0FB-CC130B6B2C63}" srcOrd="1" destOrd="0" presId="urn:microsoft.com/office/officeart/2005/8/layout/hList7#1"/>
    <dgm:cxn modelId="{96D845AA-06DA-42AF-9A82-06DCA7C07DF7}" type="presOf" srcId="{4E7D7AAE-CA1C-40C4-94CE-E9D15EDAE27B}" destId="{CA507298-742B-48B7-8AA2-0538833A0659}" srcOrd="0" destOrd="0" presId="urn:microsoft.com/office/officeart/2005/8/layout/hList7#1"/>
    <dgm:cxn modelId="{AE91F9D1-C745-4807-B3B1-671A87FAB8EB}" type="presOf" srcId="{B3F4778E-710A-46DF-A63D-EF915BF7A572}" destId="{507F1F18-580A-42E2-BD97-C19A18C8ABAC}" srcOrd="1" destOrd="0" presId="urn:microsoft.com/office/officeart/2005/8/layout/hList7#1"/>
    <dgm:cxn modelId="{C78B8203-1050-4D4A-97D8-3AE415D2C3EB}" srcId="{4E7D7AAE-CA1C-40C4-94CE-E9D15EDAE27B}" destId="{5AE41494-728E-496D-B910-5E68FAD72B1D}" srcOrd="1" destOrd="0" parTransId="{26CC4A70-1B9C-44FA-AE58-FF6275102CB2}" sibTransId="{65481B47-5C26-4F0B-84CE-6ED9613C533E}"/>
    <dgm:cxn modelId="{C54F6C6D-462E-48A3-94D1-E37DD116B396}" type="presOf" srcId="{DE11CBB0-4805-4847-8CB7-E7B66B703967}" destId="{E719A180-4456-44BB-B69E-21C527F58772}" srcOrd="0" destOrd="0" presId="urn:microsoft.com/office/officeart/2005/8/layout/hList7#1"/>
    <dgm:cxn modelId="{7AA1C012-8166-48D9-A4BD-924212755F6D}" type="presOf" srcId="{5AE41494-728E-496D-B910-5E68FAD72B1D}" destId="{F87DD8A3-41F0-4FDC-9CC0-3BF34CEFB87A}" srcOrd="1" destOrd="0" presId="urn:microsoft.com/office/officeart/2005/8/layout/hList7#1"/>
    <dgm:cxn modelId="{F78EC9CA-F9D7-4502-8661-08FA8CCDB53A}" srcId="{4E7D7AAE-CA1C-40C4-94CE-E9D15EDAE27B}" destId="{DB09E71A-EBC9-4449-B1F5-CBB6B4151439}" srcOrd="2" destOrd="0" parTransId="{6AB889FE-10A8-4B9B-A4D6-A484BBDF24F6}" sibTransId="{382155AE-7D36-4F79-B280-A7AA4D75EF11}"/>
    <dgm:cxn modelId="{1A956ADB-1641-43B7-8A1A-7468DD3E8E03}" type="presOf" srcId="{DB09E71A-EBC9-4449-B1F5-CBB6B4151439}" destId="{458BC710-1B3C-4BED-9FB9-EF500786E7EF}" srcOrd="0" destOrd="0" presId="urn:microsoft.com/office/officeart/2005/8/layout/hList7#1"/>
    <dgm:cxn modelId="{7A9B26CA-EBA1-49D3-B1C0-CE190CA21781}" type="presOf" srcId="{65481B47-5C26-4F0B-84CE-6ED9613C533E}" destId="{46653C9B-0EFF-4067-97E0-2658B0ED9948}" srcOrd="0" destOrd="0" presId="urn:microsoft.com/office/officeart/2005/8/layout/hList7#1"/>
    <dgm:cxn modelId="{01FD919F-796E-4844-8FDC-5963F54827A5}" type="presParOf" srcId="{CA507298-742B-48B7-8AA2-0538833A0659}" destId="{4BDCFF72-2E74-46D1-BDFE-37D4A96927B1}" srcOrd="0" destOrd="0" presId="urn:microsoft.com/office/officeart/2005/8/layout/hList7#1"/>
    <dgm:cxn modelId="{43DC46EB-3D4A-4AE4-8F72-92832827AFFD}" type="presParOf" srcId="{CA507298-742B-48B7-8AA2-0538833A0659}" destId="{A286FCE8-60C2-4EC6-8129-5531E318D0AF}" srcOrd="1" destOrd="0" presId="urn:microsoft.com/office/officeart/2005/8/layout/hList7#1"/>
    <dgm:cxn modelId="{976C672A-03F8-49BB-935F-6D428DC13DE1}" type="presParOf" srcId="{A286FCE8-60C2-4EC6-8129-5531E318D0AF}" destId="{521D7F75-AE59-49E0-B294-95035F4BBBB6}" srcOrd="0" destOrd="0" presId="urn:microsoft.com/office/officeart/2005/8/layout/hList7#1"/>
    <dgm:cxn modelId="{094CFC27-52BC-497E-8BB1-4579B9339BB5}" type="presParOf" srcId="{521D7F75-AE59-49E0-B294-95035F4BBBB6}" destId="{7AFEE4E4-1C8B-47C2-ABA8-A7B747BAA9C3}" srcOrd="0" destOrd="0" presId="urn:microsoft.com/office/officeart/2005/8/layout/hList7#1"/>
    <dgm:cxn modelId="{F93BAB9A-FB94-46E7-B5A6-606EF612C05B}" type="presParOf" srcId="{521D7F75-AE59-49E0-B294-95035F4BBBB6}" destId="{507F1F18-580A-42E2-BD97-C19A18C8ABAC}" srcOrd="1" destOrd="0" presId="urn:microsoft.com/office/officeart/2005/8/layout/hList7#1"/>
    <dgm:cxn modelId="{F0852F3E-F41A-4CBC-948F-58640358D67C}" type="presParOf" srcId="{521D7F75-AE59-49E0-B294-95035F4BBBB6}" destId="{8E6E627B-F093-445F-AEDF-20BDDC592842}" srcOrd="2" destOrd="0" presId="urn:microsoft.com/office/officeart/2005/8/layout/hList7#1"/>
    <dgm:cxn modelId="{3186AD45-CC8E-4BF2-9386-E7944E602A18}" type="presParOf" srcId="{521D7F75-AE59-49E0-B294-95035F4BBBB6}" destId="{F1ECB842-A169-4256-A01A-E5FFA53DED76}" srcOrd="3" destOrd="0" presId="urn:microsoft.com/office/officeart/2005/8/layout/hList7#1"/>
    <dgm:cxn modelId="{08598D40-3477-4AEE-949B-F5D475D58038}" type="presParOf" srcId="{A286FCE8-60C2-4EC6-8129-5531E318D0AF}" destId="{E719A180-4456-44BB-B69E-21C527F58772}" srcOrd="1" destOrd="0" presId="urn:microsoft.com/office/officeart/2005/8/layout/hList7#1"/>
    <dgm:cxn modelId="{0D61EEF0-95EF-4DE6-B45C-1651E1B5763A}" type="presParOf" srcId="{A286FCE8-60C2-4EC6-8129-5531E318D0AF}" destId="{BABFF6ED-D8F2-43AB-A161-EFCBDEC060FE}" srcOrd="2" destOrd="0" presId="urn:microsoft.com/office/officeart/2005/8/layout/hList7#1"/>
    <dgm:cxn modelId="{198F0138-4656-401F-BCB2-EAA5E700C455}" type="presParOf" srcId="{BABFF6ED-D8F2-43AB-A161-EFCBDEC060FE}" destId="{0A86593E-87E0-46F3-9E41-75A1C5712F87}" srcOrd="0" destOrd="0" presId="urn:microsoft.com/office/officeart/2005/8/layout/hList7#1"/>
    <dgm:cxn modelId="{73E04C68-6377-4AA8-91AC-802F4A9A0A38}" type="presParOf" srcId="{BABFF6ED-D8F2-43AB-A161-EFCBDEC060FE}" destId="{F87DD8A3-41F0-4FDC-9CC0-3BF34CEFB87A}" srcOrd="1" destOrd="0" presId="urn:microsoft.com/office/officeart/2005/8/layout/hList7#1"/>
    <dgm:cxn modelId="{4589D914-4210-4447-AFA4-34ED0A3D28F1}" type="presParOf" srcId="{BABFF6ED-D8F2-43AB-A161-EFCBDEC060FE}" destId="{03FD42A4-DB37-49CD-84C9-E92BDBF59292}" srcOrd="2" destOrd="0" presId="urn:microsoft.com/office/officeart/2005/8/layout/hList7#1"/>
    <dgm:cxn modelId="{FFCF9CB9-3DFC-4FAC-8F62-4940A0491EAD}" type="presParOf" srcId="{BABFF6ED-D8F2-43AB-A161-EFCBDEC060FE}" destId="{15E3BF3A-C4B8-418C-A0F7-D98D708D22CA}" srcOrd="3" destOrd="0" presId="urn:microsoft.com/office/officeart/2005/8/layout/hList7#1"/>
    <dgm:cxn modelId="{2D06606C-B352-498C-957B-4882E9F6B7A8}" type="presParOf" srcId="{A286FCE8-60C2-4EC6-8129-5531E318D0AF}" destId="{46653C9B-0EFF-4067-97E0-2658B0ED9948}" srcOrd="3" destOrd="0" presId="urn:microsoft.com/office/officeart/2005/8/layout/hList7#1"/>
    <dgm:cxn modelId="{42909D85-3AD3-4263-BD86-0BA04EAAE2C9}" type="presParOf" srcId="{A286FCE8-60C2-4EC6-8129-5531E318D0AF}" destId="{F04933FC-3875-4F80-9689-D0D0FD1FB13D}" srcOrd="4" destOrd="0" presId="urn:microsoft.com/office/officeart/2005/8/layout/hList7#1"/>
    <dgm:cxn modelId="{C8C56863-6AD9-42F2-B101-B5DC6883B1FE}" type="presParOf" srcId="{F04933FC-3875-4F80-9689-D0D0FD1FB13D}" destId="{458BC710-1B3C-4BED-9FB9-EF500786E7EF}" srcOrd="0" destOrd="0" presId="urn:microsoft.com/office/officeart/2005/8/layout/hList7#1"/>
    <dgm:cxn modelId="{1232DF6F-4AD7-4866-8C5C-DA59FCF9FA3E}" type="presParOf" srcId="{F04933FC-3875-4F80-9689-D0D0FD1FB13D}" destId="{BF9DE6EE-963C-4B49-A0FB-CC130B6B2C63}" srcOrd="1" destOrd="0" presId="urn:microsoft.com/office/officeart/2005/8/layout/hList7#1"/>
    <dgm:cxn modelId="{7C1077C0-B7BD-4369-B63F-11D447F9BA7B}" type="presParOf" srcId="{F04933FC-3875-4F80-9689-D0D0FD1FB13D}" destId="{A2B30AA3-CE7C-4A10-9021-BBCC5F424679}" srcOrd="2" destOrd="0" presId="urn:microsoft.com/office/officeart/2005/8/layout/hList7#1"/>
    <dgm:cxn modelId="{27BFA8E1-0D3D-4334-B586-C8B60E991300}" type="presParOf" srcId="{F04933FC-3875-4F80-9689-D0D0FD1FB13D}" destId="{30DE724B-F1A3-487D-B77A-E5AF41A50A3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DA6BDB8-9C1E-4E1E-A2BE-48B97F839CDB}">
      <dsp:nvSpPr>
        <dsp:cNvPr id="0" name=""/>
        <dsp:cNvSpPr/>
      </dsp:nvSpPr>
      <dsp:spPr>
        <a:xfrm>
          <a:off x="2960575" y="0"/>
          <a:ext cx="4195930" cy="2914650"/>
        </a:xfrm>
        <a:prstGeom prst="triangl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РОДИТЕЛИ</a:t>
          </a:r>
          <a:endParaRPr lang="ru-RU" sz="240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60575" y="0"/>
        <a:ext cx="4195930" cy="2914650"/>
      </dsp:txXfrm>
    </dsp:sp>
    <dsp:sp modelId="{40C8D703-4AF3-4E66-AE0D-9639D2FD579C}">
      <dsp:nvSpPr>
        <dsp:cNvPr id="0" name=""/>
        <dsp:cNvSpPr/>
      </dsp:nvSpPr>
      <dsp:spPr>
        <a:xfrm>
          <a:off x="723654" y="2863847"/>
          <a:ext cx="4344956" cy="2914650"/>
        </a:xfrm>
        <a:prstGeom prst="triangl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ДЕТСКИЙ САД</a:t>
          </a:r>
          <a:endParaRPr lang="ru-RU" sz="240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3654" y="2863847"/>
        <a:ext cx="4344956" cy="2914650"/>
      </dsp:txXfrm>
    </dsp:sp>
    <dsp:sp modelId="{7696EF7C-8B95-40BD-B09E-56D1E13A0CC1}">
      <dsp:nvSpPr>
        <dsp:cNvPr id="0" name=""/>
        <dsp:cNvSpPr/>
      </dsp:nvSpPr>
      <dsp:spPr>
        <a:xfrm rot="10800000">
          <a:off x="2880874" y="2919954"/>
          <a:ext cx="4375443" cy="2795032"/>
        </a:xfrm>
        <a:prstGeom prst="triangle">
          <a:avLst/>
        </a:prstGeom>
        <a:solidFill>
          <a:srgbClr val="E9A9D7"/>
        </a:solidFill>
        <a:ln w="12700" cap="flat" cmpd="sng" algn="ctr">
          <a:solidFill>
            <a:schemeClr val="tx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Дети</a:t>
          </a:r>
          <a:endParaRPr lang="ru-RU" sz="360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880874" y="2919954"/>
        <a:ext cx="4375443" cy="2795032"/>
      </dsp:txXfrm>
    </dsp:sp>
    <dsp:sp modelId="{2EE546C7-9F81-42C4-84FA-C086A35E395A}">
      <dsp:nvSpPr>
        <dsp:cNvPr id="0" name=""/>
        <dsp:cNvSpPr/>
      </dsp:nvSpPr>
      <dsp:spPr>
        <a:xfrm>
          <a:off x="5068610" y="2813045"/>
          <a:ext cx="4209599" cy="2914650"/>
        </a:xfrm>
        <a:prstGeom prst="triangl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ШКОЛА</a:t>
          </a:r>
          <a:endParaRPr lang="ru-RU" sz="240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68610" y="2813045"/>
        <a:ext cx="4209599" cy="291465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543E381-E2B4-423A-99F5-6DEECA8CD0F1}">
      <dsp:nvSpPr>
        <dsp:cNvPr id="0" name=""/>
        <dsp:cNvSpPr/>
      </dsp:nvSpPr>
      <dsp:spPr>
        <a:xfrm>
          <a:off x="-6168237" y="-957734"/>
          <a:ext cx="7452295" cy="7452295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CF401-C2D1-4F2D-A538-0D949FA07570}">
      <dsp:nvSpPr>
        <dsp:cNvPr id="0" name=""/>
        <dsp:cNvSpPr/>
      </dsp:nvSpPr>
      <dsp:spPr>
        <a:xfrm>
          <a:off x="935380" y="355211"/>
          <a:ext cx="8677835" cy="692324"/>
        </a:xfrm>
        <a:prstGeom prst="rect">
          <a:avLst/>
        </a:prstGeom>
        <a:solidFill>
          <a:srgbClr val="E9A9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953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УВЛЕКАТЕЛЬНАЯ</a:t>
          </a:r>
          <a:r>
            <a:rPr lang="ru-RU" sz="24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МАТЕМАТИКА 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5380" y="355211"/>
        <a:ext cx="8677835" cy="692324"/>
      </dsp:txXfrm>
    </dsp:sp>
    <dsp:sp modelId="{E94FE7F2-7D86-4253-B56F-DB552CBDCFB1}">
      <dsp:nvSpPr>
        <dsp:cNvPr id="0" name=""/>
        <dsp:cNvSpPr/>
      </dsp:nvSpPr>
      <dsp:spPr>
        <a:xfrm>
          <a:off x="132979" y="168489"/>
          <a:ext cx="960168" cy="1095361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03316A-C57A-40B5-B56B-D9E321AD3BFC}">
      <dsp:nvSpPr>
        <dsp:cNvPr id="0" name=""/>
        <dsp:cNvSpPr/>
      </dsp:nvSpPr>
      <dsp:spPr>
        <a:xfrm>
          <a:off x="1109163" y="1370671"/>
          <a:ext cx="8775190" cy="692324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953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ЭКСПЕРИМЕНТИРОВАНИЕ </a:t>
          </a: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 ЖИВОЙ И НЕЖИВОЙ ПРИРОДОЙ      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09163" y="1370671"/>
        <a:ext cx="8775190" cy="692324"/>
      </dsp:txXfrm>
    </dsp:sp>
    <dsp:sp modelId="{A8922964-C9C2-4396-B8EB-E74921E735FC}">
      <dsp:nvSpPr>
        <dsp:cNvPr id="0" name=""/>
        <dsp:cNvSpPr/>
      </dsp:nvSpPr>
      <dsp:spPr>
        <a:xfrm>
          <a:off x="477793" y="1331557"/>
          <a:ext cx="990690" cy="866808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3A9A20-F310-43C7-B526-88BC83691250}">
      <dsp:nvSpPr>
        <dsp:cNvPr id="0" name=""/>
        <dsp:cNvSpPr/>
      </dsp:nvSpPr>
      <dsp:spPr>
        <a:xfrm>
          <a:off x="1261426" y="2354728"/>
          <a:ext cx="8622927" cy="827369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953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        </a:t>
          </a: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ТВОРЧЕСКАЯ ЛАБОРАТОРИЯ: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                  УЧИМСЯ ТВОРИТЬ И ГОВОРИТЬ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61426" y="2354728"/>
        <a:ext cx="8622927" cy="827369"/>
      </dsp:txXfrm>
    </dsp:sp>
    <dsp:sp modelId="{0F84DFAD-483F-4233-9229-AC26E497A8C5}">
      <dsp:nvSpPr>
        <dsp:cNvPr id="0" name=""/>
        <dsp:cNvSpPr/>
      </dsp:nvSpPr>
      <dsp:spPr>
        <a:xfrm>
          <a:off x="540413" y="2313876"/>
          <a:ext cx="1036358" cy="774780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9BBB22-1B8D-4863-8558-7029F01917C5}">
      <dsp:nvSpPr>
        <dsp:cNvPr id="0" name=""/>
        <dsp:cNvSpPr/>
      </dsp:nvSpPr>
      <dsp:spPr>
        <a:xfrm>
          <a:off x="1109163" y="3460406"/>
          <a:ext cx="8775190" cy="692324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953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     </a:t>
          </a: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СПОРТИВНАЯ КАРУСЕСЕЛЬ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09163" y="3460406"/>
        <a:ext cx="8775190" cy="692324"/>
      </dsp:txXfrm>
    </dsp:sp>
    <dsp:sp modelId="{DD85CFCC-7C9E-4B0E-BCEB-D33563F0475A}">
      <dsp:nvSpPr>
        <dsp:cNvPr id="0" name=""/>
        <dsp:cNvSpPr/>
      </dsp:nvSpPr>
      <dsp:spPr>
        <a:xfrm>
          <a:off x="653592" y="3333355"/>
          <a:ext cx="911142" cy="946425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D1DF1-AD29-4CA2-BE60-ACCF5B2E84E9}">
      <dsp:nvSpPr>
        <dsp:cNvPr id="0" name=""/>
        <dsp:cNvSpPr/>
      </dsp:nvSpPr>
      <dsp:spPr>
        <a:xfrm>
          <a:off x="549184" y="4390658"/>
          <a:ext cx="9271290" cy="827584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953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       </a:t>
          </a: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ВЗАИМОДЕЙСТВИЕ ДЕТСКОГО САДА И ШКОЛЫ: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        ДЕТИ - РОДИТЕЛИ-ПЕДАГОГИ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9184" y="4390658"/>
        <a:ext cx="9271290" cy="827584"/>
      </dsp:txXfrm>
    </dsp:sp>
    <dsp:sp modelId="{FFA5BE8D-F88B-4776-A439-1B660D4DEE22}">
      <dsp:nvSpPr>
        <dsp:cNvPr id="0" name=""/>
        <dsp:cNvSpPr/>
      </dsp:nvSpPr>
      <dsp:spPr>
        <a:xfrm>
          <a:off x="183463" y="4427307"/>
          <a:ext cx="1254085" cy="926962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FEE4E4-1C8B-47C2-ABA8-A7B747BAA9C3}">
      <dsp:nvSpPr>
        <dsp:cNvPr id="0" name=""/>
        <dsp:cNvSpPr/>
      </dsp:nvSpPr>
      <dsp:spPr>
        <a:xfrm>
          <a:off x="1976" y="0"/>
          <a:ext cx="3075192" cy="6031497"/>
        </a:xfrm>
        <a:prstGeom prst="roundRect">
          <a:avLst>
            <a:gd name="adj" fmla="val 10000"/>
          </a:avLst>
        </a:prstGeom>
        <a:solidFill>
          <a:srgbClr val="90C226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Путешествие в прошлое: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Первобытные люди</a:t>
          </a:r>
          <a:endParaRPr lang="ru-RU" sz="2000" kern="1200" dirty="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1976" y="2412598"/>
        <a:ext cx="3075192" cy="2412598"/>
      </dsp:txXfrm>
    </dsp:sp>
    <dsp:sp modelId="{F1ECB842-A169-4256-A01A-E5FFA53DED76}">
      <dsp:nvSpPr>
        <dsp:cNvPr id="0" name=""/>
        <dsp:cNvSpPr/>
      </dsp:nvSpPr>
      <dsp:spPr>
        <a:xfrm>
          <a:off x="335945" y="557918"/>
          <a:ext cx="2407253" cy="166792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6593E-87E0-46F3-9E41-75A1C5712F87}">
      <dsp:nvSpPr>
        <dsp:cNvPr id="0" name=""/>
        <dsp:cNvSpPr/>
      </dsp:nvSpPr>
      <dsp:spPr>
        <a:xfrm>
          <a:off x="3169424" y="0"/>
          <a:ext cx="3075192" cy="6031497"/>
        </a:xfrm>
        <a:prstGeom prst="roundRect">
          <a:avLst>
            <a:gd name="adj" fmla="val 10000"/>
          </a:avLst>
        </a:prstGeom>
        <a:solidFill>
          <a:srgbClr val="90C226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Строение человека</a:t>
          </a:r>
          <a:endParaRPr lang="ru-RU" sz="20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169424" y="2412598"/>
        <a:ext cx="3075192" cy="2412598"/>
      </dsp:txXfrm>
    </dsp:sp>
    <dsp:sp modelId="{15E3BF3A-C4B8-418C-A0F7-D98D708D22CA}">
      <dsp:nvSpPr>
        <dsp:cNvPr id="0" name=""/>
        <dsp:cNvSpPr/>
      </dsp:nvSpPr>
      <dsp:spPr>
        <a:xfrm>
          <a:off x="3397707" y="482358"/>
          <a:ext cx="2618627" cy="176755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8BC710-1B3C-4BED-9FB9-EF500786E7EF}">
      <dsp:nvSpPr>
        <dsp:cNvPr id="0" name=""/>
        <dsp:cNvSpPr/>
      </dsp:nvSpPr>
      <dsp:spPr>
        <a:xfrm>
          <a:off x="6336872" y="0"/>
          <a:ext cx="3075192" cy="6031497"/>
        </a:xfrm>
        <a:prstGeom prst="roundRect">
          <a:avLst>
            <a:gd name="adj" fmla="val 10000"/>
          </a:avLst>
        </a:prstGeom>
        <a:solidFill>
          <a:srgbClr val="90C226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Все обо всем: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Изобретения и эксперименты  </a:t>
          </a:r>
          <a:endParaRPr lang="ru-RU" sz="20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336872" y="2412598"/>
        <a:ext cx="3075192" cy="2412598"/>
      </dsp:txXfrm>
    </dsp:sp>
    <dsp:sp modelId="{30DE724B-F1A3-487D-B77A-E5AF41A50A37}">
      <dsp:nvSpPr>
        <dsp:cNvPr id="0" name=""/>
        <dsp:cNvSpPr/>
      </dsp:nvSpPr>
      <dsp:spPr>
        <a:xfrm>
          <a:off x="6561610" y="373880"/>
          <a:ext cx="2625717" cy="198450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DCFF72-2E74-46D1-BDFE-37D4A96927B1}">
      <dsp:nvSpPr>
        <dsp:cNvPr id="0" name=""/>
        <dsp:cNvSpPr/>
      </dsp:nvSpPr>
      <dsp:spPr>
        <a:xfrm>
          <a:off x="221964" y="4997285"/>
          <a:ext cx="9042345" cy="904724"/>
        </a:xfrm>
        <a:prstGeom prst="leftRightArrow">
          <a:avLst/>
        </a:prstGeom>
        <a:solidFill>
          <a:srgbClr val="90C226">
            <a:tint val="6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0015881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 Narrow" panose="020B0606020202030204" pitchFamily="34" charset="0"/>
        <a:ea typeface="Arial Narrow" panose="020B060602020203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3;p22">
            <a:extLst>
              <a:ext uri="{FF2B5EF4-FFF2-40B4-BE49-F238E27FC236}">
                <a16:creationId xmlns:a16="http://schemas.microsoft.com/office/drawing/2014/main" xmlns="" id="{F930DEC3-B26C-8E39-4513-819E76236369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34025" y="1858297"/>
            <a:ext cx="10257976" cy="43799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556437-4F5F-5F04-6571-E989C1A2A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7728" y="2586633"/>
            <a:ext cx="9107130" cy="1734644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87FEF7E-323F-D4E7-8E4A-6DFFB8A3D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5270" y="4461017"/>
            <a:ext cx="9107130" cy="15231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5F18826-2BD4-C3E7-EB9F-41E93E1626EA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76770" y="6377940"/>
            <a:ext cx="3901440" cy="184666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7D54004-0890-4828-B01E-11B8A7B04308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1934025" y="6377940"/>
            <a:ext cx="2804160" cy="184666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A3CABD5-371A-4CD3-803D-40BBCD21F8C1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4635F6E-4BFB-E8FE-442A-54633B4624B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366090" y="6459579"/>
            <a:ext cx="219075" cy="169277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60571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6E3F7C-F810-231E-A8A7-7CDEECC39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8E11045-DBD1-6C25-E022-C9ADE15478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6527030" cy="380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F1E2B1C-035B-2A0F-93EF-BF2A216B4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690D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EBBF50B-FC67-72D8-A8F8-7EFC58189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A795CB-5146-491C-9197-2D84FB8A2062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D7D76F3-5EEE-669A-524F-7EBD81924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446636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F1D74B7-3291-18AA-C568-93E99CA74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7018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453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1E2A8C-B23C-EBCD-F712-12ECF72AE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2901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E562873-0C1E-830E-2618-24CBAACD7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580969"/>
            <a:ext cx="10872018" cy="359599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35A20E6-AF0D-8670-5991-465EB916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4D704F-05DE-48FC-BC4D-692601B93CB7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FD6E310-06E1-F572-80AE-EF6C723F2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00716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5961EE4-5273-9BC3-5819-3F0CFA5D9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7018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76955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BB87-B1AE-41E9-B565-D148DE40D306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00338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EBE9-A9C3-4F0E-AA54-98BF4BBF5C9C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94329043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F7C0-A397-4E3B-977C-C9391A47BCB6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40700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EBE9-A9C3-4F0E-AA54-98BF4BBF5C9C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39400210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DF6E-AECB-47ED-970D-DAA5A26A9B9B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20846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94608-E29C-418D-8E0B-5A8168980AE2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‹#›</a:t>
            </a:fld>
            <a:r>
              <a:rPr lang="ru-RU" smtClean="0"/>
              <a:t>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34846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F5C7-FEDD-46B1-8E39-827696FB3313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07392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5AC7E-27C7-4076-9985-BE8CF4FE0608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43068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0A5BD7-C4AF-7C73-A437-2175567383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10186219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6F26BED-2557-278E-C4A1-FE6CF9DD6C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10186218" cy="1655762"/>
          </a:xfrm>
        </p:spPr>
        <p:txBody>
          <a:bodyPr>
            <a:normAutofit/>
          </a:bodyPr>
          <a:lstStyle>
            <a:lvl1pPr marL="0" indent="0" algn="l">
              <a:buNone/>
              <a:defRPr sz="2600" b="1">
                <a:solidFill>
                  <a:srgbClr val="1690D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473129-46A7-C4D5-AABE-B5D3189B1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3999" y="635634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B25ABB87-B1AE-41E9-B565-D148DE40D306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A7A312-C3AE-A1D0-4C2F-C15823A98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7683" y="6356349"/>
            <a:ext cx="4530213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2ECE205-99E6-7965-620D-04D1747F0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9168" y="6356350"/>
            <a:ext cx="671050" cy="365125"/>
          </a:xfrm>
        </p:spPr>
        <p:txBody>
          <a:bodyPr/>
          <a:lstStyle>
            <a:lvl1pPr>
              <a:defRPr/>
            </a:lvl1pPr>
          </a:lstStyle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07373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95CB-5146-491C-9197-2D84FB8A2062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8925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704F-05DE-48FC-BC4D-692601B93CB7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2854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EBE9-A9C3-4F0E-AA54-98BF4BBF5C9C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75468957"/>
      </p:ext>
    </p:extLst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A088D2-D4F5-F19C-467B-896658E3D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613"/>
            <a:ext cx="9647903" cy="1325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C11904C-D9AF-50D7-4E77-8FE9CDF55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899264"/>
            <a:ext cx="7207045" cy="327769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21EAF9D-CDE8-2355-EC43-54F545D42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3399" y="2899264"/>
            <a:ext cx="3534697" cy="327769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4A9F00E-1AB8-0E59-9277-AB787DC0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AE941-A54A-4420-8393-030B7E485DBD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E602FA3-959A-FB95-7E01-F391B673D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60BA357-1D6D-D33B-F67F-521470ED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4897" y="635634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14B72E5C-6200-8F5D-0D02-B2BF0AAEFFE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199" y="1662189"/>
            <a:ext cx="10849898" cy="904028"/>
          </a:xfrm>
        </p:spPr>
        <p:txBody>
          <a:bodyPr>
            <a:normAutofit/>
          </a:bodyPr>
          <a:lstStyle>
            <a:lvl1pPr marL="0" indent="0" algn="l">
              <a:buNone/>
              <a:defRPr sz="2600" b="1">
                <a:solidFill>
                  <a:srgbClr val="1690D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832790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A088D2-D4F5-F19C-467B-896658E3D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613"/>
            <a:ext cx="9647903" cy="1325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C11904C-D9AF-50D7-4E77-8FE9CDF55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899264"/>
            <a:ext cx="7207045" cy="327769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21EAF9D-CDE8-2355-EC43-54F545D42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3399" y="2899264"/>
            <a:ext cx="3534697" cy="327769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4A9F00E-1AB8-0E59-9277-AB787DC0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AE941-A54A-4420-8393-030B7E485DBD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E602FA3-959A-FB95-7E01-F391B673D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60BA357-1D6D-D33B-F67F-521470ED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4897" y="635634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14B72E5C-6200-8F5D-0D02-B2BF0AAEFFE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199" y="1662189"/>
            <a:ext cx="10849898" cy="904028"/>
          </a:xfrm>
        </p:spPr>
        <p:txBody>
          <a:bodyPr>
            <a:normAutofit/>
          </a:bodyPr>
          <a:lstStyle>
            <a:lvl1pPr marL="0" indent="0" algn="l">
              <a:buNone/>
              <a:defRPr sz="2600" b="1">
                <a:solidFill>
                  <a:srgbClr val="1690D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972388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C27E27-E121-D974-78CE-0FFA237CD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5135"/>
            <a:ext cx="9611032" cy="1325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79E7F8D-7ECB-A2D5-DE2B-F5D2A5485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5281"/>
            <a:ext cx="10872018" cy="3301682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19ECF7C-1E46-7D7A-B215-29A3629DF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32E961-6EEB-47F9-A05B-ED493360B4B4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8DFCB31-A704-84E7-0261-699BFE49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72002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F68D1BF-DF6A-7005-D3D7-A6262944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7018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099253FB-D30F-7962-B165-15BB9786AC4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199" y="1665141"/>
            <a:ext cx="10872017" cy="904028"/>
          </a:xfrm>
        </p:spPr>
        <p:txBody>
          <a:bodyPr>
            <a:normAutofit/>
          </a:bodyPr>
          <a:lstStyle>
            <a:lvl1pPr marL="0" indent="0" algn="l">
              <a:buNone/>
              <a:defRPr sz="2600" b="1">
                <a:solidFill>
                  <a:srgbClr val="1690D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1561665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F8074B-F327-2519-E5FF-2896A6463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87836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1092719-4D5F-32AC-DDCE-CD9106C68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87836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1690D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5D42A51-0734-A4C1-60A5-00F104B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30F7C0-A397-4E3B-977C-C9391A47BCB6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3A2D92B-940D-3075-4A30-E0CA1D5C3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E75FEEA-4E0F-7C4A-4225-4552EDE26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7018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42087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A088D2-D4F5-F19C-467B-896658E3D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613"/>
            <a:ext cx="9647903" cy="1325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C11904C-D9AF-50D7-4E77-8FE9CDF55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899264"/>
            <a:ext cx="7207045" cy="327769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21EAF9D-CDE8-2355-EC43-54F545D42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3399" y="2899264"/>
            <a:ext cx="3534697" cy="327769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4A9F00E-1AB8-0E59-9277-AB787DC0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AE941-A54A-4420-8393-030B7E485DBD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E602FA3-959A-FB95-7E01-F391B673D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60BA357-1D6D-D33B-F67F-521470ED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4897" y="635634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14B72E5C-6200-8F5D-0D02-B2BF0AAEFFE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199" y="1662189"/>
            <a:ext cx="10849898" cy="904028"/>
          </a:xfrm>
        </p:spPr>
        <p:txBody>
          <a:bodyPr>
            <a:normAutofit/>
          </a:bodyPr>
          <a:lstStyle>
            <a:lvl1pPr marL="0" indent="0" algn="l">
              <a:buNone/>
              <a:defRPr sz="2600" b="1">
                <a:solidFill>
                  <a:srgbClr val="1690D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682603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5A7702-0E42-E3D2-9F96-B90E9933F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13"/>
            <a:ext cx="9668438" cy="1325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E0EF84A-EF96-3064-E2E6-872E243D7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01731"/>
            <a:ext cx="5420902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1690D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E21ADDC-4F26-1DEE-03B6-336032DAA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68561"/>
            <a:ext cx="5420902" cy="332110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CDF6FB0-B5EC-BD29-40E1-B3CC45FD9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5044" y="1901731"/>
            <a:ext cx="526517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1690D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DB28981-671C-1914-36E1-F1FEB0BA5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5044" y="2868561"/>
            <a:ext cx="5265173" cy="332110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D798179-C85C-7463-44D9-6539A1408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85DF6E-AECB-47ED-970D-DAA5A26A9B9B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1434203-FC15-4898-DD2A-B0926D137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446636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AEBF035-9FA1-390E-7684-92B68AF85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7018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73858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81A62C-4C4A-C913-3457-F05C787E4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7903" cy="1325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11098C0-0B8A-F169-E691-62924020F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994608-E29C-418D-8E0B-5A8168980AE2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28B73D8-81F6-C367-AC2B-FC6FDC728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446636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5FD3495-8709-1CF6-4F96-BDC2B051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7018" y="6356350"/>
            <a:ext cx="2743200" cy="365125"/>
          </a:xfrm>
        </p:spPr>
        <p:txBody>
          <a:bodyPr/>
          <a:lstStyle/>
          <a:p>
            <a:fld id="{5A8BE2D8-38BA-4587-B4D8-B22B6AA3D9C4}" type="slidenum">
              <a:rPr lang="ru-RU" smtClean="0"/>
              <a:pPr/>
              <a:t>‹#›</a:t>
            </a:fld>
            <a:r>
              <a:rPr lang="ru-RU" dirty="0"/>
              <a:t>я</a:t>
            </a:r>
          </a:p>
        </p:txBody>
      </p:sp>
    </p:spTree>
    <p:extLst>
      <p:ext uri="{BB962C8B-B14F-4D97-AF65-F5344CB8AC3E}">
        <p14:creationId xmlns:p14="http://schemas.microsoft.com/office/powerpoint/2010/main" xmlns="" val="3658096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2DCB5B8-9E34-B671-1C99-2410BF3CB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DBF5C7-FEDD-46B1-8E39-827696FB3313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4256E0B-77C6-E40A-EB6A-9D2DC941C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00716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C18411F-87EF-9737-A522-74086F9C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7018" y="635634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8156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3734F7-3483-2728-9F68-A76B09162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789E794-0C2F-2616-72EA-CE6D918B3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527030" cy="3803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FA2B5E9-3E7C-26C7-6122-68993116C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690D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2F05DEA-DA03-6599-DC6C-A7C0AAF0D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E5AC7E-27C7-4076-9985-BE8CF4FE0608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8AE7D03-703B-79FB-8184-ADD36CDA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685071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446FD09-A0E3-74FF-8179-9CD2089F6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7018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47658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5469705" y="6419906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ru-RU"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1934025" y="6419906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CE5438E2-A189-4F16-AD01-7DE694A0935D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11517613" y="6493566"/>
            <a:ext cx="219075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99999"/>
                </a:solidFill>
                <a:latin typeface="Arial" panose="020B0604020202020204" pitchFamily="34" charset="0"/>
                <a:ea typeface="Cambria"/>
                <a:cs typeface="Cambria"/>
                <a:sym typeface="Cambria"/>
              </a:defRPr>
            </a:lvl1pPr>
            <a:lvl2pPr marL="381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381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381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381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381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81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81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381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oogle Shape;102;p22">
            <a:extLst>
              <a:ext uri="{FF2B5EF4-FFF2-40B4-BE49-F238E27FC236}">
                <a16:creationId xmlns:a16="http://schemas.microsoft.com/office/drawing/2014/main" xmlns="" id="{299F6187-32E9-8369-F51A-03B70612B0E9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9415" y="315675"/>
            <a:ext cx="230726" cy="36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4;p22">
            <a:extLst>
              <a:ext uri="{FF2B5EF4-FFF2-40B4-BE49-F238E27FC236}">
                <a16:creationId xmlns:a16="http://schemas.microsoft.com/office/drawing/2014/main" xmlns="" id="{7F30C890-001D-90A3-7BA5-C402B55B8329}"/>
              </a:ext>
            </a:extLst>
          </p:cNvPr>
          <p:cNvSpPr txBox="1"/>
          <p:nvPr userDrawn="1"/>
        </p:nvSpPr>
        <p:spPr>
          <a:xfrm>
            <a:off x="10351106" y="363068"/>
            <a:ext cx="1544258" cy="3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4DE"/>
              </a:buClr>
              <a:buSzPts val="480"/>
              <a:buFont typeface="Noto Sans Symbols"/>
              <a:buNone/>
            </a:pPr>
            <a:r>
              <a:rPr lang="ru-RU" sz="800" b="0" i="0" u="none" strike="noStrike" cap="none" dirty="0">
                <a:solidFill>
                  <a:srgbClr val="1C4587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rPr>
              <a:t>Министерство образования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4DE"/>
              </a:buClr>
              <a:buSzPts val="480"/>
              <a:buFont typeface="Noto Sans Symbols"/>
              <a:buNone/>
            </a:pPr>
            <a:r>
              <a:rPr lang="ru-RU" sz="800" b="0" i="0" u="none" strike="noStrike" cap="none" dirty="0">
                <a:solidFill>
                  <a:srgbClr val="1C4587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rPr>
              <a:t>Московской области</a:t>
            </a:r>
            <a:endParaRPr sz="800" b="0" i="0" u="none" strike="noStrike" cap="none" dirty="0">
              <a:solidFill>
                <a:srgbClr val="1C4587"/>
              </a:solidFill>
              <a:latin typeface="Arial" panose="020B0604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03;p22">
            <a:extLst>
              <a:ext uri="{FF2B5EF4-FFF2-40B4-BE49-F238E27FC236}">
                <a16:creationId xmlns:a16="http://schemas.microsoft.com/office/drawing/2014/main" xmlns="" id="{9F51E7F0-2751-FB36-BB54-8BAF00C2EBFB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4025" y="1831731"/>
            <a:ext cx="10257976" cy="452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F0D078A-A494-EB75-F95E-BE16D9F5AF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72629" y="368629"/>
            <a:ext cx="2430664" cy="1416979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AD8D70B3-0649-BBD8-E1FC-00B58CEF7890}"/>
              </a:ext>
            </a:extLst>
          </p:cNvPr>
          <p:cNvSpPr txBox="1">
            <a:spLocks/>
          </p:cNvSpPr>
          <p:nvPr userDrawn="1"/>
        </p:nvSpPr>
        <p:spPr>
          <a:xfrm>
            <a:off x="2477728" y="2586633"/>
            <a:ext cx="9328356" cy="1734644"/>
          </a:xfrm>
          <a:prstGeom prst="rect">
            <a:avLst/>
          </a:prstGeom>
        </p:spPr>
        <p:txBody>
          <a:bodyPr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000" b="1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>
                <a:latin typeface="Arial" panose="020B0604020202020204" pitchFamily="34" charset="0"/>
              </a:rPr>
              <a:t>Образец заголовка</a:t>
            </a: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xmlns="" id="{CE6C5A03-6C65-DC2D-170B-E2076D1F182B}"/>
              </a:ext>
            </a:extLst>
          </p:cNvPr>
          <p:cNvSpPr txBox="1">
            <a:spLocks/>
          </p:cNvSpPr>
          <p:nvPr userDrawn="1"/>
        </p:nvSpPr>
        <p:spPr>
          <a:xfrm>
            <a:off x="2475270" y="4461017"/>
            <a:ext cx="9328356" cy="152314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>
                <a:latin typeface="Arial" panose="020B0604020202020204" pitchFamily="34" charset="0"/>
              </a:rPr>
              <a:t>Образец подзаголовка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1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09AE97-DF05-E4A5-AF64-328E0B56A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3B43E29-A621-1DB5-25FE-90DD6293E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80969"/>
            <a:ext cx="10515600" cy="3595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4835C8-B2A0-1FA1-91EE-81935C7561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759EBE9-A9C3-4F0E-AA54-98BF4BBF5C9C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088A425-1438-BA4B-EE5B-42A4B90D9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A85572C-0120-EB87-B2E0-D92BD0D23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E9D585A-15CB-99A0-43AD-AF736CB8081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15071" y="230188"/>
            <a:ext cx="1280281" cy="7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794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690D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690D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690D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690D0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438E2-A189-4F16-AD01-7DE694A0935D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E9D585A-15CB-99A0-43AD-AF736CB8081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515071" y="230188"/>
            <a:ext cx="1280281" cy="7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502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F08DF-3194-DE7B-BAAC-11B12ED35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9153" y="1922669"/>
            <a:ext cx="9107130" cy="535525"/>
          </a:xfrm>
        </p:spPr>
        <p:txBody>
          <a:bodyPr/>
          <a:lstStyle/>
          <a:p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Конференция </a:t>
            </a:r>
            <a:r>
              <a:rPr lang="ru-RU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педагогической общественности Московской области </a:t>
            </a:r>
            <a:endParaRPr lang="ru-RU" sz="32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F6B07C4-0F82-8FC0-DDEA-9F191939A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9153" y="3247589"/>
            <a:ext cx="9107130" cy="535525"/>
          </a:xfrm>
        </p:spPr>
        <p:txBody>
          <a:bodyPr/>
          <a:lstStyle/>
          <a:p>
            <a:pPr algn="just"/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Площадка № 5 «Эффективный образовательный комплекс»</a:t>
            </a:r>
          </a:p>
          <a:p>
            <a:r>
              <a:rPr lang="ru-RU" sz="2000" dirty="0"/>
              <a:t>«ДУМАЙ МАСШТАБНО!»</a:t>
            </a:r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9152" y="3868544"/>
            <a:ext cx="9748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Секция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«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Представление опыта работы участников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проекта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47F08DF-3194-DE7B-BAAC-11B12ED35A03}"/>
              </a:ext>
            </a:extLst>
          </p:cNvPr>
          <p:cNvSpPr txBox="1">
            <a:spLocks/>
          </p:cNvSpPr>
          <p:nvPr/>
        </p:nvSpPr>
        <p:spPr>
          <a:xfrm>
            <a:off x="2867857" y="5609556"/>
            <a:ext cx="9107130" cy="1058816"/>
          </a:xfrm>
          <a:prstGeom prst="rect">
            <a:avLst/>
          </a:prstGeom>
        </p:spPr>
        <p:txBody>
          <a:bodyPr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0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Тема </a:t>
            </a:r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доклада </a:t>
            </a:r>
            <a:r>
              <a:rPr lang="ru-RU" sz="2000" dirty="0" smtClean="0">
                <a:latin typeface="+mj-lt"/>
                <a:cs typeface="Times New Roman" panose="02020603050405020304" pitchFamily="18" charset="0"/>
              </a:rPr>
              <a:t>Проектная </a:t>
            </a:r>
            <a:r>
              <a:rPr lang="ru-RU" sz="2000" dirty="0">
                <a:latin typeface="+mj-lt"/>
                <a:cs typeface="Times New Roman" panose="02020603050405020304" pitchFamily="18" charset="0"/>
              </a:rPr>
              <a:t>деятельность образовательных организаций в рамках реализации тематических недель </a:t>
            </a:r>
            <a:endParaRPr lang="ru-RU" sz="2000" dirty="0" smtClean="0">
              <a:latin typeface="+mj-lt"/>
              <a:cs typeface="Times New Roman" panose="02020603050405020304" pitchFamily="18" charset="0"/>
            </a:endParaRPr>
          </a:p>
          <a:p>
            <a:pPr algn="r"/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Панфилова </a:t>
            </a:r>
            <a:r>
              <a:rPr lang="ru-RU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Наталья Матвеевна, </a:t>
            </a:r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старший </a:t>
            </a:r>
            <a:r>
              <a:rPr lang="ru-RU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воспитатель дошкольного отделения </a:t>
            </a:r>
            <a:endParaRPr lang="ru-RU" sz="2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algn="r"/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МОУ </a:t>
            </a:r>
            <a:r>
              <a:rPr lang="ru-RU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«Гимназия № 7» </a:t>
            </a:r>
            <a:endParaRPr lang="ru-RU" sz="2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algn="r"/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г.о</a:t>
            </a:r>
            <a:r>
              <a:rPr lang="ru-RU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 Подольск. </a:t>
            </a:r>
            <a:endParaRPr lang="ru-RU" sz="2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algn="r"/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E3D175A9-A143-0FD4-C61A-C1CC996D694A}"/>
              </a:ext>
            </a:extLst>
          </p:cNvPr>
          <p:cNvSpPr txBox="1">
            <a:spLocks/>
          </p:cNvSpPr>
          <p:nvPr/>
        </p:nvSpPr>
        <p:spPr>
          <a:xfrm>
            <a:off x="2117308" y="2609895"/>
            <a:ext cx="9857679" cy="552264"/>
          </a:xfrm>
          <a:prstGeom prst="rect">
            <a:avLst/>
          </a:prstGeom>
        </p:spPr>
        <p:txBody>
          <a:bodyPr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0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Ребенок - приоритет образования!” </a:t>
            </a:r>
          </a:p>
        </p:txBody>
      </p:sp>
    </p:spTree>
    <p:extLst>
      <p:ext uri="{BB962C8B-B14F-4D97-AF65-F5344CB8AC3E}">
        <p14:creationId xmlns:p14="http://schemas.microsoft.com/office/powerpoint/2010/main" xmlns="" val="411846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C3C22D0-3F62-AB23-199B-111BD548D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E961-6EEB-47F9-A05B-ED493360B4B4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B51A77D-86F0-C2BE-A20B-321D88A8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488" y="409263"/>
            <a:ext cx="6187977" cy="8487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191" y="566961"/>
            <a:ext cx="4108682" cy="27301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532" y="3522338"/>
            <a:ext cx="4546933" cy="30165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558" y="752318"/>
            <a:ext cx="4817969" cy="254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1754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9677400" cy="7417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Тематическая неделя: спортивный калейдоскоп. </a:t>
            </a:r>
            <a:b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«Спорт для всей семьи»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F5C7-FEDD-46B1-8E39-827696FB3313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8020" y="1679109"/>
            <a:ext cx="5069777" cy="33688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404" y="1679109"/>
            <a:ext cx="5069777" cy="336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7280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3758" y="365125"/>
            <a:ext cx="5350042" cy="89819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«Городки для дошкольников»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94608-E29C-418D-8E0B-5A8168980AE2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12</a:t>
            </a:fld>
            <a:r>
              <a:rPr lang="ru-RU" smtClean="0"/>
              <a:t>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733" y="242469"/>
            <a:ext cx="4816288" cy="3200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96" b="23158"/>
          <a:stretch/>
        </p:blipFill>
        <p:spPr>
          <a:xfrm>
            <a:off x="6423861" y="1995945"/>
            <a:ext cx="5143500" cy="39944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2535" y="3762831"/>
            <a:ext cx="4177730" cy="277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8515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89085"/>
            <a:ext cx="10876547" cy="71923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Вся информация по тематическим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неделям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мобильном приложении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372" y="1974380"/>
            <a:ext cx="1892023" cy="42044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0049" y="2006907"/>
            <a:ext cx="1857237" cy="41271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5811" y="1963364"/>
            <a:ext cx="2086993" cy="46377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2625" y="1955749"/>
            <a:ext cx="2050235" cy="45560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48400" y="1915887"/>
            <a:ext cx="2143680" cy="476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9399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C3C22D0-3F62-AB23-199B-111BD548D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E961-6EEB-47F9-A05B-ED493360B4B4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B51A77D-86F0-C2BE-A20B-321D88A8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8879E95-8DCE-9DC6-510C-103CD45617FD}"/>
              </a:ext>
            </a:extLst>
          </p:cNvPr>
          <p:cNvSpPr txBox="1"/>
          <p:nvPr/>
        </p:nvSpPr>
        <p:spPr>
          <a:xfrm>
            <a:off x="2771274" y="2743199"/>
            <a:ext cx="7210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223A8F"/>
                </a:solidFill>
                <a:latin typeface="Arial" panose="020B0604020202020204" pitchFamily="34" charset="0"/>
              </a:rPr>
              <a:t>Спасибо за внимание</a:t>
            </a:r>
            <a:r>
              <a:rPr lang="ru-RU" sz="2400" b="1" dirty="0">
                <a:solidFill>
                  <a:srgbClr val="223A8F"/>
                </a:solidFill>
                <a:latin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2725060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5319"/>
            <a:ext cx="11366500" cy="57996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"Подмосковный Preschool: стандарт детского сада"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93626871"/>
              </p:ext>
            </p:extLst>
          </p:nvPr>
        </p:nvGraphicFramePr>
        <p:xfrm>
          <a:off x="602176" y="723901"/>
          <a:ext cx="10301287" cy="5829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Двойные круглые скобки 7"/>
          <p:cNvSpPr/>
          <p:nvPr/>
        </p:nvSpPr>
        <p:spPr>
          <a:xfrm>
            <a:off x="3812397" y="2664493"/>
            <a:ext cx="3634041" cy="2360575"/>
          </a:xfrm>
          <a:prstGeom prst="bracketPair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118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99E45876-0129-11CD-0055-B9EA39CED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535"/>
            <a:ext cx="10053685" cy="484850"/>
          </a:xfrm>
        </p:spPr>
        <p:txBody>
          <a:bodyPr>
            <a:noAutofit/>
          </a:bodyPr>
          <a:lstStyle/>
          <a:p>
            <a:pPr lvl="0" algn="ctr">
              <a:spcBef>
                <a:spcPts val="100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образовательной деятельности</a:t>
            </a:r>
            <a:b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«Подмосковный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Preschool: стандарт детского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сада»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xmlns="" id="{7829F1D1-373E-E1E1-727D-B6B4509F5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AEC6-5F8D-4A85-92B6-6BC76358BE06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F684BC01-7080-3532-20D2-D98C8B92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3</a:t>
            </a:fld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283836203"/>
              </p:ext>
            </p:extLst>
          </p:nvPr>
        </p:nvGraphicFramePr>
        <p:xfrm>
          <a:off x="1440628" y="1002084"/>
          <a:ext cx="9870375" cy="5536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668594" y="1170573"/>
            <a:ext cx="777658" cy="5185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</a:p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</a:p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</a:p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</a:p>
        </p:txBody>
      </p:sp>
    </p:spTree>
    <p:extLst>
      <p:ext uri="{BB962C8B-B14F-4D97-AF65-F5344CB8AC3E}">
        <p14:creationId xmlns:p14="http://schemas.microsoft.com/office/powerpoint/2010/main" xmlns="" val="226260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C3C22D0-3F62-AB23-199B-111BD548D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E961-6EEB-47F9-A05B-ED493360B4B4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B51A77D-86F0-C2BE-A20B-321D88A8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8879E95-8DCE-9DC6-510C-103CD45617FD}"/>
              </a:ext>
            </a:extLst>
          </p:cNvPr>
          <p:cNvSpPr txBox="1"/>
          <p:nvPr/>
        </p:nvSpPr>
        <p:spPr>
          <a:xfrm>
            <a:off x="1048009" y="248422"/>
            <a:ext cx="8895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23A8F"/>
                </a:solidFill>
                <a:latin typeface="Arial" panose="020B0604020202020204" pitchFamily="34" charset="0"/>
              </a:rPr>
              <a:t>Технология проектной деятельности в организации </a:t>
            </a:r>
          </a:p>
          <a:p>
            <a:r>
              <a:rPr lang="ru-RU" sz="2400" b="1" dirty="0" smtClean="0">
                <a:solidFill>
                  <a:srgbClr val="223A8F"/>
                </a:solidFill>
                <a:latin typeface="Arial" panose="020B0604020202020204" pitchFamily="34" charset="0"/>
              </a:rPr>
              <a:t>                  образовательного пространства</a:t>
            </a:r>
          </a:p>
          <a:p>
            <a:endParaRPr lang="ru-RU" sz="2400" b="1" dirty="0" smtClean="0">
              <a:solidFill>
                <a:srgbClr val="223A8F"/>
              </a:solidFill>
              <a:latin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223A8F"/>
                </a:solidFill>
                <a:latin typeface="Arial" panose="020B0604020202020204" pitchFamily="34" charset="0"/>
              </a:rPr>
              <a:t>                         </a:t>
            </a:r>
            <a:endParaRPr lang="ru-RU" sz="2400" b="1" dirty="0">
              <a:solidFill>
                <a:srgbClr val="223A8F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63" t="9882" r="18556"/>
          <a:stretch/>
        </p:blipFill>
        <p:spPr>
          <a:xfrm>
            <a:off x="4860758" y="1600200"/>
            <a:ext cx="6874177" cy="44757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43" y="1462251"/>
            <a:ext cx="4126832" cy="261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19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F5C7-FEDD-46B1-8E39-827696FB3313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5</a:t>
            </a:fld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125598773"/>
              </p:ext>
            </p:extLst>
          </p:nvPr>
        </p:nvGraphicFramePr>
        <p:xfrm>
          <a:off x="745959" y="324853"/>
          <a:ext cx="9414042" cy="6031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44316" y="5406357"/>
            <a:ext cx="8967537" cy="669591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Неделя творческой мастерской:творим и говорим</a:t>
            </a:r>
            <a:endParaRPr lang="ru-R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8862" y="2801927"/>
            <a:ext cx="2618037" cy="173985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672" y="2683043"/>
            <a:ext cx="2692737" cy="146785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1861" y="2895659"/>
            <a:ext cx="2477478" cy="164612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330296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287183" y="258355"/>
            <a:ext cx="7772400" cy="485999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образовательной среды по теме                </a:t>
            </a:r>
            <a:b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проекта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C3C22D0-3F62-AB23-199B-111BD548D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E961-6EEB-47F9-A05B-ED493360B4B4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B51A77D-86F0-C2BE-A20B-321D88A8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799" y="589171"/>
            <a:ext cx="2979866" cy="2233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2850" y="3374773"/>
            <a:ext cx="2292111" cy="305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516" y="3429847"/>
            <a:ext cx="2241867" cy="29880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6728" y="422503"/>
            <a:ext cx="2194156" cy="29285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7018" y="3666029"/>
            <a:ext cx="3095533" cy="23753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265325" y="888650"/>
            <a:ext cx="1669336" cy="889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/>
              <a:t>Центры активности </a:t>
            </a:r>
          </a:p>
          <a:p>
            <a:pPr algn="ctr"/>
            <a:r>
              <a:rPr lang="ru-RU" sz="1800" dirty="0" smtClean="0"/>
              <a:t>площадки</a:t>
            </a:r>
            <a:endParaRPr lang="ru-RU" sz="18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7426928" y="1096931"/>
            <a:ext cx="120713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623881" y="1833256"/>
            <a:ext cx="677509" cy="1375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7962595" y="1742915"/>
            <a:ext cx="1167644" cy="19231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5315609" y="1839203"/>
            <a:ext cx="1017590" cy="14334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356811" y="1330508"/>
            <a:ext cx="927517" cy="71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7620832" y="1337642"/>
            <a:ext cx="1030247" cy="229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грамоты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18889796">
            <a:off x="4330721" y="2374027"/>
            <a:ext cx="1906089" cy="381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конструирования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 rot="3805247">
            <a:off x="6489205" y="2106167"/>
            <a:ext cx="1763456" cy="420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моделирования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rot="8317509" flipV="1">
            <a:off x="2996731" y="1705386"/>
            <a:ext cx="2662858" cy="398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Экспериментирования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 и науки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117" y="3499944"/>
            <a:ext cx="3398306" cy="2494842"/>
          </a:xfrm>
          <a:prstGeom prst="rect">
            <a:avLst/>
          </a:prstGeom>
        </p:spPr>
      </p:pic>
      <p:cxnSp>
        <p:nvCxnSpPr>
          <p:cNvPr id="52" name="Прямая со стрелкой 51"/>
          <p:cNvCxnSpPr/>
          <p:nvPr/>
        </p:nvCxnSpPr>
        <p:spPr>
          <a:xfrm flipH="1">
            <a:off x="3356811" y="1625329"/>
            <a:ext cx="1769203" cy="15587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3238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C3C22D0-3F62-AB23-199B-111BD548D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E961-6EEB-47F9-A05B-ED493360B4B4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B51A77D-86F0-C2BE-A20B-321D88A8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8879E95-8DCE-9DC6-510C-103CD45617FD}"/>
              </a:ext>
            </a:extLst>
          </p:cNvPr>
          <p:cNvSpPr txBox="1"/>
          <p:nvPr/>
        </p:nvSpPr>
        <p:spPr>
          <a:xfrm>
            <a:off x="938463" y="668108"/>
            <a:ext cx="9685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Тематическая неделя Преемственность со школой.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Проект «Школа – это интересно!»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0731" y="1579802"/>
            <a:ext cx="3348789" cy="25115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8936" y="4193984"/>
            <a:ext cx="3806189" cy="2529194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772" y="1679578"/>
            <a:ext cx="3124427" cy="41659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0029" y="1499105"/>
            <a:ext cx="4322287" cy="261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1321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99E45876-0129-11CD-0055-B9EA39CED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94" y="275554"/>
            <a:ext cx="11122353" cy="484850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</a:pP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Воспитатели осваивают современный формат взаимодействия с </a:t>
            </a:r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детьми.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Неделя экспериментирования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xmlns="" id="{7829F1D1-373E-E1E1-727D-B6B4509F5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AEC6-5F8D-4A85-92B6-6BC76358BE06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F684BC01-7080-3532-20D2-D98C8B92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84" y="1139104"/>
            <a:ext cx="5346032" cy="24510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9677" y="3968891"/>
            <a:ext cx="5339037" cy="28587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4384" y="1264759"/>
            <a:ext cx="4676578" cy="232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544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209800" y="243829"/>
            <a:ext cx="7222958" cy="57333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Математика должна быть увлекательной!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C3C22D0-3F62-AB23-199B-111BD548D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E961-6EEB-47F9-A05B-ED493360B4B4}" type="datetime1">
              <a:rPr lang="ru-RU" smtClean="0"/>
              <a:pPr/>
              <a:t>23.08.2022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B51A77D-86F0-C2BE-A20B-321D88A8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8879E95-8DCE-9DC6-510C-103CD45617FD}"/>
              </a:ext>
            </a:extLst>
          </p:cNvPr>
          <p:cNvSpPr txBox="1"/>
          <p:nvPr/>
        </p:nvSpPr>
        <p:spPr>
          <a:xfrm>
            <a:off x="838200" y="586334"/>
            <a:ext cx="1036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223A8F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35593"/>
            <a:ext cx="3792728" cy="3224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6560" y="1159672"/>
            <a:ext cx="4576022" cy="23914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436" y="3819662"/>
            <a:ext cx="3571618" cy="2677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7209" y="3819662"/>
            <a:ext cx="4979351" cy="262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7893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233</Words>
  <Application>Microsoft Office PowerPoint</Application>
  <PresentationFormat>Произвольный</PresentationFormat>
  <Paragraphs>92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Arial</vt:lpstr>
      <vt:lpstr>Times New Roman</vt:lpstr>
      <vt:lpstr>Calibri</vt:lpstr>
      <vt:lpstr>Trebuchet MS</vt:lpstr>
      <vt:lpstr>Cambria</vt:lpstr>
      <vt:lpstr>Noto Sans Symbols</vt:lpstr>
      <vt:lpstr>Wingdings</vt:lpstr>
      <vt:lpstr>Calibri Light</vt:lpstr>
      <vt:lpstr>Office Theme</vt:lpstr>
      <vt:lpstr>Специальное оформление</vt:lpstr>
      <vt:lpstr>1_Office Theme</vt:lpstr>
      <vt:lpstr>Конференция педагогической общественности Московской области </vt:lpstr>
      <vt:lpstr>Проект "Подмосковный Preschool: стандарт детского сада" </vt:lpstr>
      <vt:lpstr>Организация образовательной деятельности Проект «Подмосковный Preschool: стандарт детского сада» </vt:lpstr>
      <vt:lpstr>Слайд 4</vt:lpstr>
      <vt:lpstr>Неделя творческой мастерской:творим и говорим</vt:lpstr>
      <vt:lpstr>Организация образовательной среды по теме                                                        проекта</vt:lpstr>
      <vt:lpstr>Слайд 7</vt:lpstr>
      <vt:lpstr>Воспитатели осваивают современный формат взаимодействия с детьми.                                 Неделя экспериментирования</vt:lpstr>
      <vt:lpstr>Математика должна быть увлекательной!</vt:lpstr>
      <vt:lpstr>Слайд 10</vt:lpstr>
      <vt:lpstr>Тематическая неделя: спортивный калейдоскоп.  Проект «Спорт для всей семьи» </vt:lpstr>
      <vt:lpstr>Проект «Городки для дошкольников»</vt:lpstr>
      <vt:lpstr>Вся информация по тематическим неделям в мобильном приложении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Гриншпун</dc:creator>
  <cp:lastModifiedBy>user</cp:lastModifiedBy>
  <cp:revision>55</cp:revision>
  <dcterms:modified xsi:type="dcterms:W3CDTF">2022-08-23T06:19:29Z</dcterms:modified>
</cp:coreProperties>
</file>