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81" r:id="rId5"/>
    <p:sldId id="266" r:id="rId6"/>
    <p:sldId id="276" r:id="rId7"/>
    <p:sldId id="275" r:id="rId8"/>
    <p:sldId id="259" r:id="rId9"/>
    <p:sldId id="274" r:id="rId10"/>
    <p:sldId id="272" r:id="rId11"/>
    <p:sldId id="278" r:id="rId12"/>
    <p:sldId id="283" r:id="rId13"/>
    <p:sldId id="270" r:id="rId14"/>
    <p:sldId id="268" r:id="rId15"/>
    <p:sldId id="265" r:id="rId16"/>
    <p:sldId id="264" r:id="rId17"/>
    <p:sldId id="277" r:id="rId1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99CCFF"/>
    <a:srgbClr val="6600CC"/>
    <a:srgbClr val="FFCCFF"/>
    <a:srgbClr val="FFCC66"/>
    <a:srgbClr val="CCFFCC"/>
    <a:srgbClr val="FFFFCC"/>
    <a:srgbClr val="CC99FF"/>
    <a:srgbClr val="9933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DE8F2A-EB06-4AA0-B668-1470A7638F2D}" type="doc">
      <dgm:prSet loTypeId="urn:microsoft.com/office/officeart/2005/8/layout/hList3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4A046DC-4A7F-400B-864C-EBA7CC0CB7FC}">
      <dgm:prSet phldrT="[Текст]" custT="1"/>
      <dgm:spPr>
        <a:noFill/>
      </dgm:spPr>
      <dgm:t>
        <a:bodyPr/>
        <a:lstStyle/>
        <a:p>
          <a:endParaRPr lang="ru-RU" sz="3600" b="1" i="1" dirty="0" smtClean="0">
            <a:latin typeface="Cambria" panose="02040503050406030204" pitchFamily="18" charset="0"/>
            <a:ea typeface="Cambria Math" pitchFamily="18" charset="0"/>
          </a:endParaRPr>
        </a:p>
        <a:p>
          <a:endParaRPr lang="ru-RU" sz="3600" b="1" i="1" dirty="0" smtClean="0">
            <a:latin typeface="Cambria" panose="02040503050406030204" pitchFamily="18" charset="0"/>
            <a:ea typeface="Cambria Math" pitchFamily="18" charset="0"/>
          </a:endParaRPr>
        </a:p>
        <a:p>
          <a:endParaRPr lang="ru-RU" sz="3600" b="1" i="1" dirty="0" smtClean="0">
            <a:latin typeface="Cambria" panose="02040503050406030204" pitchFamily="18" charset="0"/>
            <a:ea typeface="Cambria Math" pitchFamily="18" charset="0"/>
          </a:endParaRPr>
        </a:p>
        <a:p>
          <a:endParaRPr lang="ru-RU" sz="3600" b="1" i="1" dirty="0" smtClean="0">
            <a:latin typeface="Cambria" panose="02040503050406030204" pitchFamily="18" charset="0"/>
            <a:ea typeface="Cambria Math" pitchFamily="18" charset="0"/>
          </a:endParaRPr>
        </a:p>
      </dgm:t>
    </dgm:pt>
    <dgm:pt modelId="{6B50A62B-987D-4362-8E72-54191871F012}" type="parTrans" cxnId="{804371A4-80A1-4FCE-9968-BB807B3FB4F1}">
      <dgm:prSet/>
      <dgm:spPr/>
      <dgm:t>
        <a:bodyPr/>
        <a:lstStyle/>
        <a:p>
          <a:endParaRPr lang="ru-RU"/>
        </a:p>
      </dgm:t>
    </dgm:pt>
    <dgm:pt modelId="{64683FC5-88E1-4665-8CE6-BE36AA71AC36}" type="sibTrans" cxnId="{804371A4-80A1-4FCE-9968-BB807B3FB4F1}">
      <dgm:prSet/>
      <dgm:spPr/>
      <dgm:t>
        <a:bodyPr/>
        <a:lstStyle/>
        <a:p>
          <a:endParaRPr lang="ru-RU"/>
        </a:p>
      </dgm:t>
    </dgm:pt>
    <dgm:pt modelId="{96FB825C-C07B-4381-AF20-9F228D435651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6600CC"/>
          </a:solidFill>
        </a:ln>
      </dgm:spPr>
      <dgm:t>
        <a:bodyPr/>
        <a:lstStyle/>
        <a:p>
          <a:r>
            <a:rPr lang="ru-RU" sz="1200" dirty="0" smtClean="0">
              <a:latin typeface="Cambria" panose="02040503050406030204" pitchFamily="18" charset="0"/>
            </a:rPr>
            <a:t>Создание условий для гармонизации детско-родительских отношений, для обмена опытом семейного воспитания; знакомства с оптимальными способами общения.</a:t>
          </a:r>
          <a:endParaRPr lang="ru-RU" sz="1200" dirty="0">
            <a:latin typeface="Cambria" panose="02040503050406030204" pitchFamily="18" charset="0"/>
            <a:ea typeface="Cambria Math" pitchFamily="18" charset="0"/>
          </a:endParaRPr>
        </a:p>
      </dgm:t>
    </dgm:pt>
    <dgm:pt modelId="{2D89BB08-7C5A-4C88-9613-D8D82D85144F}" type="parTrans" cxnId="{B17B1258-2D93-4015-8162-5F155AB681AC}">
      <dgm:prSet/>
      <dgm:spPr/>
      <dgm:t>
        <a:bodyPr/>
        <a:lstStyle/>
        <a:p>
          <a:endParaRPr lang="ru-RU"/>
        </a:p>
      </dgm:t>
    </dgm:pt>
    <dgm:pt modelId="{CD3E65A1-E11A-4DDC-A4E7-21BFCB8CA5FD}" type="sibTrans" cxnId="{B17B1258-2D93-4015-8162-5F155AB681AC}">
      <dgm:prSet/>
      <dgm:spPr/>
      <dgm:t>
        <a:bodyPr/>
        <a:lstStyle/>
        <a:p>
          <a:endParaRPr lang="ru-RU"/>
        </a:p>
      </dgm:t>
    </dgm:pt>
    <dgm:pt modelId="{9C4A1772-E77B-4459-9D14-EC851374AFA9}">
      <dgm:prSet phldrT="[Текст]" custT="1"/>
      <dgm:spPr>
        <a:solidFill>
          <a:srgbClr val="99CCFF"/>
        </a:solidFill>
        <a:ln>
          <a:solidFill>
            <a:srgbClr val="6600CC"/>
          </a:solidFill>
        </a:ln>
      </dgm:spPr>
      <dgm:t>
        <a:bodyPr/>
        <a:lstStyle/>
        <a:p>
          <a:r>
            <a:rPr lang="ru-RU" sz="1200" dirty="0" smtClean="0">
              <a:latin typeface="Cambria" panose="02040503050406030204" pitchFamily="18" charset="0"/>
              <a:ea typeface="Cambria Math" pitchFamily="18" charset="0"/>
            </a:rPr>
            <a:t>Создание модели </a:t>
          </a:r>
          <a:r>
            <a:rPr lang="ru-RU" sz="1200" dirty="0" smtClean="0">
              <a:latin typeface="Cambria" panose="02040503050406030204" pitchFamily="18" charset="0"/>
            </a:rPr>
            <a:t>сотрудничества в форме адаптационного детско-родительского клуба, расширяющей взаимодействие педагогов и родителей в вопросах адаптации и развития детей раннего возраста. </a:t>
          </a:r>
          <a:endParaRPr lang="ru-RU" sz="1200" dirty="0">
            <a:latin typeface="Cambria" panose="02040503050406030204" pitchFamily="18" charset="0"/>
          </a:endParaRPr>
        </a:p>
      </dgm:t>
    </dgm:pt>
    <dgm:pt modelId="{16AF32D5-417D-47DD-8B56-9FA58597F381}" type="parTrans" cxnId="{99200939-0C43-480B-95C8-9A35ACDF6A0C}">
      <dgm:prSet/>
      <dgm:spPr/>
      <dgm:t>
        <a:bodyPr/>
        <a:lstStyle/>
        <a:p>
          <a:endParaRPr lang="ru-RU"/>
        </a:p>
      </dgm:t>
    </dgm:pt>
    <dgm:pt modelId="{6E583131-F41C-441B-AB58-4E69ABE7DA14}" type="sibTrans" cxnId="{99200939-0C43-480B-95C8-9A35ACDF6A0C}">
      <dgm:prSet/>
      <dgm:spPr/>
      <dgm:t>
        <a:bodyPr/>
        <a:lstStyle/>
        <a:p>
          <a:endParaRPr lang="ru-RU"/>
        </a:p>
      </dgm:t>
    </dgm:pt>
    <dgm:pt modelId="{216EEB46-68C6-4121-9C46-1426D3C809B6}">
      <dgm:prSet phldrT="[Текст]" custT="1"/>
      <dgm:spPr>
        <a:solidFill>
          <a:srgbClr val="CCCCFF"/>
        </a:solidFill>
        <a:ln>
          <a:solidFill>
            <a:srgbClr val="6600CC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Cambria" panose="02040503050406030204" pitchFamily="18" charset="0"/>
            </a:rPr>
            <a:t>Оказание всесторонней психолого-педагогической помощи родителям (законным представителям) и детям раннего возраста, поступающим в детский сад в обеспечении всестороннего гармоничного развития, преодолении стрессовых состояний в период адаптации к дошкольному учреждению. </a:t>
          </a:r>
          <a:endParaRPr lang="ru-RU" sz="1200" dirty="0">
            <a:latin typeface="Cambria" panose="02040503050406030204" pitchFamily="18" charset="0"/>
          </a:endParaRPr>
        </a:p>
      </dgm:t>
    </dgm:pt>
    <dgm:pt modelId="{81DA96E3-E4E2-43D3-9B1E-E6C4DBAF38C0}" type="parTrans" cxnId="{48B31847-3F44-4DF0-8636-438135101168}">
      <dgm:prSet/>
      <dgm:spPr/>
      <dgm:t>
        <a:bodyPr/>
        <a:lstStyle/>
        <a:p>
          <a:endParaRPr lang="ru-RU"/>
        </a:p>
      </dgm:t>
    </dgm:pt>
    <dgm:pt modelId="{6E6AE957-1196-4E0D-B33B-0A75E07E6757}" type="sibTrans" cxnId="{48B31847-3F44-4DF0-8636-438135101168}">
      <dgm:prSet/>
      <dgm:spPr/>
      <dgm:t>
        <a:bodyPr/>
        <a:lstStyle/>
        <a:p>
          <a:endParaRPr lang="ru-RU"/>
        </a:p>
      </dgm:t>
    </dgm:pt>
    <dgm:pt modelId="{E9A425B6-CC6B-44E8-9CAB-6C7502C9DE7B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6600CC"/>
          </a:solidFill>
        </a:ln>
      </dgm:spPr>
      <dgm:t>
        <a:bodyPr/>
        <a:lstStyle/>
        <a:p>
          <a:r>
            <a:rPr lang="ru-RU" sz="1200" dirty="0" smtClean="0"/>
            <a:t>Использование современных информационно-коммуникационных технологий в работе с семьей.</a:t>
          </a:r>
          <a:endParaRPr lang="ru-RU" sz="1200" dirty="0">
            <a:latin typeface="Cambria" panose="02040503050406030204" pitchFamily="18" charset="0"/>
            <a:ea typeface="Cambria Math" pitchFamily="18" charset="0"/>
          </a:endParaRPr>
        </a:p>
      </dgm:t>
    </dgm:pt>
    <dgm:pt modelId="{FADB197E-35F0-4EEE-B9B7-10D2941AA807}" type="parTrans" cxnId="{A4E4E596-76F0-4386-AD1D-B1BBF805298C}">
      <dgm:prSet/>
      <dgm:spPr/>
      <dgm:t>
        <a:bodyPr/>
        <a:lstStyle/>
        <a:p>
          <a:endParaRPr lang="ru-RU"/>
        </a:p>
      </dgm:t>
    </dgm:pt>
    <dgm:pt modelId="{06F421E0-1E78-4AB9-91B0-A24930491A22}" type="sibTrans" cxnId="{A4E4E596-76F0-4386-AD1D-B1BBF805298C}">
      <dgm:prSet/>
      <dgm:spPr/>
      <dgm:t>
        <a:bodyPr/>
        <a:lstStyle/>
        <a:p>
          <a:endParaRPr lang="ru-RU"/>
        </a:p>
      </dgm:t>
    </dgm:pt>
    <dgm:pt modelId="{B34FD178-724F-47EA-BD1D-90F42D675D59}">
      <dgm:prSet/>
      <dgm:spPr/>
      <dgm:t>
        <a:bodyPr/>
        <a:lstStyle/>
        <a:p>
          <a:endParaRPr lang="ru-RU" dirty="0"/>
        </a:p>
      </dgm:t>
    </dgm:pt>
    <dgm:pt modelId="{9BA9D47C-940A-4712-AFA6-677637212D4D}" type="parTrans" cxnId="{909317EF-A9F1-4B6E-BBE6-BF8D25D43621}">
      <dgm:prSet/>
      <dgm:spPr/>
      <dgm:t>
        <a:bodyPr/>
        <a:lstStyle/>
        <a:p>
          <a:endParaRPr lang="ru-RU"/>
        </a:p>
      </dgm:t>
    </dgm:pt>
    <dgm:pt modelId="{756B051C-89C8-47DD-9B8E-3EB356542093}" type="sibTrans" cxnId="{909317EF-A9F1-4B6E-BBE6-BF8D25D43621}">
      <dgm:prSet/>
      <dgm:spPr/>
      <dgm:t>
        <a:bodyPr/>
        <a:lstStyle/>
        <a:p>
          <a:endParaRPr lang="ru-RU"/>
        </a:p>
      </dgm:t>
    </dgm:pt>
    <dgm:pt modelId="{344A0B6D-4950-4F6C-AB69-0658E747194D}">
      <dgm:prSet custT="1"/>
      <dgm:spPr>
        <a:solidFill>
          <a:srgbClr val="99CCFF"/>
        </a:solidFill>
        <a:ln>
          <a:solidFill>
            <a:srgbClr val="6600CC"/>
          </a:solidFill>
        </a:ln>
      </dgm:spPr>
      <dgm:t>
        <a:bodyPr/>
        <a:lstStyle/>
        <a:p>
          <a:r>
            <a:rPr lang="ru-RU" sz="1200" dirty="0" smtClean="0">
              <a:latin typeface="Cambria" panose="02040503050406030204" pitchFamily="18" charset="0"/>
            </a:rPr>
            <a:t>Раннее выявление и коррекция различных нарушений у детей, связанных с тяжелым протеканием адаптации к условиям ДОУ.</a:t>
          </a:r>
          <a:endParaRPr lang="ru-RU" sz="1200" dirty="0">
            <a:latin typeface="Cambria" panose="02040503050406030204" pitchFamily="18" charset="0"/>
          </a:endParaRPr>
        </a:p>
      </dgm:t>
    </dgm:pt>
    <dgm:pt modelId="{0C64B1BD-B115-4B09-B5FE-7D3AC8679D48}" type="parTrans" cxnId="{C5A335C2-F0ED-4E48-AA11-B65E21514568}">
      <dgm:prSet/>
      <dgm:spPr/>
      <dgm:t>
        <a:bodyPr/>
        <a:lstStyle/>
        <a:p>
          <a:endParaRPr lang="ru-RU"/>
        </a:p>
      </dgm:t>
    </dgm:pt>
    <dgm:pt modelId="{9822F771-64FF-461C-85AC-4DA097FFABC9}" type="sibTrans" cxnId="{C5A335C2-F0ED-4E48-AA11-B65E21514568}">
      <dgm:prSet/>
      <dgm:spPr/>
      <dgm:t>
        <a:bodyPr/>
        <a:lstStyle/>
        <a:p>
          <a:endParaRPr lang="ru-RU"/>
        </a:p>
      </dgm:t>
    </dgm:pt>
    <dgm:pt modelId="{8445ED2C-7169-4A52-B6A7-AA10C8B3E586}" type="pres">
      <dgm:prSet presAssocID="{76DE8F2A-EB06-4AA0-B668-1470A7638F2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7835F7-060B-4035-BB59-D94E8ED629AF}" type="pres">
      <dgm:prSet presAssocID="{94A046DC-4A7F-400B-864C-EBA7CC0CB7FC}" presName="roof" presStyleLbl="dkBgShp" presStyleIdx="0" presStyleCnt="2" custScaleX="100000" custLinFactNeighborY="23519"/>
      <dgm:spPr/>
      <dgm:t>
        <a:bodyPr/>
        <a:lstStyle/>
        <a:p>
          <a:endParaRPr lang="ru-RU"/>
        </a:p>
      </dgm:t>
    </dgm:pt>
    <dgm:pt modelId="{8F40F024-3639-4F12-82A7-919A35F1380A}" type="pres">
      <dgm:prSet presAssocID="{94A046DC-4A7F-400B-864C-EBA7CC0CB7FC}" presName="pillars" presStyleCnt="0"/>
      <dgm:spPr/>
      <dgm:t>
        <a:bodyPr/>
        <a:lstStyle/>
        <a:p>
          <a:endParaRPr lang="ru-RU"/>
        </a:p>
      </dgm:t>
    </dgm:pt>
    <dgm:pt modelId="{A5330AA9-10D7-43CF-BF1D-57E03510F45C}" type="pres">
      <dgm:prSet presAssocID="{94A046DC-4A7F-400B-864C-EBA7CC0CB7FC}" presName="pillar1" presStyleLbl="node1" presStyleIdx="0" presStyleCnt="5" custScaleX="80518" custScaleY="55049" custLinFactNeighborX="4720" custLinFactNeighborY="-5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6658E53-33EB-4E6E-9813-DE35F7D3C594}" type="pres">
      <dgm:prSet presAssocID="{9C4A1772-E77B-4459-9D14-EC851374AFA9}" presName="pillarX" presStyleLbl="node1" presStyleIdx="1" presStyleCnt="5" custScaleX="80272" custScaleY="7328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FF7AAE-6AB1-44EC-8CC5-73350E30902A}" type="pres">
      <dgm:prSet presAssocID="{216EEB46-68C6-4121-9C46-1426D3C809B6}" presName="pillarX" presStyleLbl="node1" presStyleIdx="2" presStyleCnt="5" custScaleY="8436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6577B0B-5ED6-42EA-B429-C0AF4003451C}" type="pres">
      <dgm:prSet presAssocID="{E9A425B6-CC6B-44E8-9CAB-6C7502C9DE7B}" presName="pillarX" presStyleLbl="node1" presStyleIdx="3" presStyleCnt="5" custScaleX="75606" custScaleY="61484" custLinFactX="4715" custLinFactNeighborX="100000" custLinFactNeighborY="127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E71908D-7C71-4B14-B7AB-C8FE3824CF29}" type="pres">
      <dgm:prSet presAssocID="{344A0B6D-4950-4F6C-AB69-0658E747194D}" presName="pillarX" presStyleLbl="node1" presStyleIdx="4" presStyleCnt="5" custScaleX="85436" custScaleY="72002" custLinFactNeighborX="-71135" custLinFactNeighborY="-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333D2EC-39DA-4102-8D0F-E9F89388AEF8}" type="pres">
      <dgm:prSet presAssocID="{94A046DC-4A7F-400B-864C-EBA7CC0CB7FC}" presName="base" presStyleLbl="dkBgShp" presStyleIdx="1" presStyleCnt="2"/>
      <dgm:spPr>
        <a:solidFill>
          <a:schemeClr val="bg1"/>
        </a:solidFill>
        <a:ln>
          <a:noFill/>
        </a:ln>
      </dgm:spPr>
      <dgm:t>
        <a:bodyPr/>
        <a:lstStyle/>
        <a:p>
          <a:endParaRPr lang="ru-RU"/>
        </a:p>
      </dgm:t>
    </dgm:pt>
  </dgm:ptLst>
  <dgm:cxnLst>
    <dgm:cxn modelId="{B17B1258-2D93-4015-8162-5F155AB681AC}" srcId="{94A046DC-4A7F-400B-864C-EBA7CC0CB7FC}" destId="{96FB825C-C07B-4381-AF20-9F228D435651}" srcOrd="0" destOrd="0" parTransId="{2D89BB08-7C5A-4C88-9613-D8D82D85144F}" sibTransId="{CD3E65A1-E11A-4DDC-A4E7-21BFCB8CA5FD}"/>
    <dgm:cxn modelId="{464DB172-EEF4-4EA9-9505-943C4F4F32CF}" type="presOf" srcId="{94A046DC-4A7F-400B-864C-EBA7CC0CB7FC}" destId="{967835F7-060B-4035-BB59-D94E8ED629AF}" srcOrd="0" destOrd="0" presId="urn:microsoft.com/office/officeart/2005/8/layout/hList3"/>
    <dgm:cxn modelId="{81329A2E-F55A-48BC-B3C1-09AFA63EAD6B}" type="presOf" srcId="{E9A425B6-CC6B-44E8-9CAB-6C7502C9DE7B}" destId="{D6577B0B-5ED6-42EA-B429-C0AF4003451C}" srcOrd="0" destOrd="0" presId="urn:microsoft.com/office/officeart/2005/8/layout/hList3"/>
    <dgm:cxn modelId="{804371A4-80A1-4FCE-9968-BB807B3FB4F1}" srcId="{76DE8F2A-EB06-4AA0-B668-1470A7638F2D}" destId="{94A046DC-4A7F-400B-864C-EBA7CC0CB7FC}" srcOrd="0" destOrd="0" parTransId="{6B50A62B-987D-4362-8E72-54191871F012}" sibTransId="{64683FC5-88E1-4665-8CE6-BE36AA71AC36}"/>
    <dgm:cxn modelId="{48B31847-3F44-4DF0-8636-438135101168}" srcId="{94A046DC-4A7F-400B-864C-EBA7CC0CB7FC}" destId="{216EEB46-68C6-4121-9C46-1426D3C809B6}" srcOrd="2" destOrd="0" parTransId="{81DA96E3-E4E2-43D3-9B1E-E6C4DBAF38C0}" sibTransId="{6E6AE957-1196-4E0D-B33B-0A75E07E6757}"/>
    <dgm:cxn modelId="{909317EF-A9F1-4B6E-BBE6-BF8D25D43621}" srcId="{76DE8F2A-EB06-4AA0-B668-1470A7638F2D}" destId="{B34FD178-724F-47EA-BD1D-90F42D675D59}" srcOrd="1" destOrd="0" parTransId="{9BA9D47C-940A-4712-AFA6-677637212D4D}" sibTransId="{756B051C-89C8-47DD-9B8E-3EB356542093}"/>
    <dgm:cxn modelId="{A4E4E596-76F0-4386-AD1D-B1BBF805298C}" srcId="{94A046DC-4A7F-400B-864C-EBA7CC0CB7FC}" destId="{E9A425B6-CC6B-44E8-9CAB-6C7502C9DE7B}" srcOrd="3" destOrd="0" parTransId="{FADB197E-35F0-4EEE-B9B7-10D2941AA807}" sibTransId="{06F421E0-1E78-4AB9-91B0-A24930491A22}"/>
    <dgm:cxn modelId="{08ADAD69-7300-423E-A884-A1181B5B2A63}" type="presOf" srcId="{96FB825C-C07B-4381-AF20-9F228D435651}" destId="{A5330AA9-10D7-43CF-BF1D-57E03510F45C}" srcOrd="0" destOrd="0" presId="urn:microsoft.com/office/officeart/2005/8/layout/hList3"/>
    <dgm:cxn modelId="{99200939-0C43-480B-95C8-9A35ACDF6A0C}" srcId="{94A046DC-4A7F-400B-864C-EBA7CC0CB7FC}" destId="{9C4A1772-E77B-4459-9D14-EC851374AFA9}" srcOrd="1" destOrd="0" parTransId="{16AF32D5-417D-47DD-8B56-9FA58597F381}" sibTransId="{6E583131-F41C-441B-AB58-4E69ABE7DA14}"/>
    <dgm:cxn modelId="{68491277-A115-431B-AED4-105DF0908E20}" type="presOf" srcId="{344A0B6D-4950-4F6C-AB69-0658E747194D}" destId="{EE71908D-7C71-4B14-B7AB-C8FE3824CF29}" srcOrd="0" destOrd="0" presId="urn:microsoft.com/office/officeart/2005/8/layout/hList3"/>
    <dgm:cxn modelId="{706A76F3-709B-476F-91E3-25C9DFFCBB3E}" type="presOf" srcId="{216EEB46-68C6-4121-9C46-1426D3C809B6}" destId="{B5FF7AAE-6AB1-44EC-8CC5-73350E30902A}" srcOrd="0" destOrd="0" presId="urn:microsoft.com/office/officeart/2005/8/layout/hList3"/>
    <dgm:cxn modelId="{57135C7B-6156-4A5C-899C-2C6E2B19E082}" type="presOf" srcId="{9C4A1772-E77B-4459-9D14-EC851374AFA9}" destId="{06658E53-33EB-4E6E-9813-DE35F7D3C594}" srcOrd="0" destOrd="0" presId="urn:microsoft.com/office/officeart/2005/8/layout/hList3"/>
    <dgm:cxn modelId="{25E5075C-106E-443D-9248-D7C30F1520E0}" type="presOf" srcId="{76DE8F2A-EB06-4AA0-B668-1470A7638F2D}" destId="{8445ED2C-7169-4A52-B6A7-AA10C8B3E586}" srcOrd="0" destOrd="0" presId="urn:microsoft.com/office/officeart/2005/8/layout/hList3"/>
    <dgm:cxn modelId="{C5A335C2-F0ED-4E48-AA11-B65E21514568}" srcId="{94A046DC-4A7F-400B-864C-EBA7CC0CB7FC}" destId="{344A0B6D-4950-4F6C-AB69-0658E747194D}" srcOrd="4" destOrd="0" parTransId="{0C64B1BD-B115-4B09-B5FE-7D3AC8679D48}" sibTransId="{9822F771-64FF-461C-85AC-4DA097FFABC9}"/>
    <dgm:cxn modelId="{38FDEDA3-6D5A-42F9-B3EE-E2324B0CDA36}" type="presParOf" srcId="{8445ED2C-7169-4A52-B6A7-AA10C8B3E586}" destId="{967835F7-060B-4035-BB59-D94E8ED629AF}" srcOrd="0" destOrd="0" presId="urn:microsoft.com/office/officeart/2005/8/layout/hList3"/>
    <dgm:cxn modelId="{4ACF7A0A-2B41-4231-B8D7-3F9B1D9513E5}" type="presParOf" srcId="{8445ED2C-7169-4A52-B6A7-AA10C8B3E586}" destId="{8F40F024-3639-4F12-82A7-919A35F1380A}" srcOrd="1" destOrd="0" presId="urn:microsoft.com/office/officeart/2005/8/layout/hList3"/>
    <dgm:cxn modelId="{F3BE3E2A-EBEF-4E5B-8C2C-31DF8C0AB9AA}" type="presParOf" srcId="{8F40F024-3639-4F12-82A7-919A35F1380A}" destId="{A5330AA9-10D7-43CF-BF1D-57E03510F45C}" srcOrd="0" destOrd="0" presId="urn:microsoft.com/office/officeart/2005/8/layout/hList3"/>
    <dgm:cxn modelId="{5319F8A2-844D-4E05-80FE-8037463A841A}" type="presParOf" srcId="{8F40F024-3639-4F12-82A7-919A35F1380A}" destId="{06658E53-33EB-4E6E-9813-DE35F7D3C594}" srcOrd="1" destOrd="0" presId="urn:microsoft.com/office/officeart/2005/8/layout/hList3"/>
    <dgm:cxn modelId="{F005D33B-7D84-4837-A672-F869B8A585B7}" type="presParOf" srcId="{8F40F024-3639-4F12-82A7-919A35F1380A}" destId="{B5FF7AAE-6AB1-44EC-8CC5-73350E30902A}" srcOrd="2" destOrd="0" presId="urn:microsoft.com/office/officeart/2005/8/layout/hList3"/>
    <dgm:cxn modelId="{BB2AC4CC-0EAA-49DC-B121-9C8FD4DE06CE}" type="presParOf" srcId="{8F40F024-3639-4F12-82A7-919A35F1380A}" destId="{D6577B0B-5ED6-42EA-B429-C0AF4003451C}" srcOrd="3" destOrd="0" presId="urn:microsoft.com/office/officeart/2005/8/layout/hList3"/>
    <dgm:cxn modelId="{25957AE9-11D6-402E-A714-C527D87927D9}" type="presParOf" srcId="{8F40F024-3639-4F12-82A7-919A35F1380A}" destId="{EE71908D-7C71-4B14-B7AB-C8FE3824CF29}" srcOrd="4" destOrd="0" presId="urn:microsoft.com/office/officeart/2005/8/layout/hList3"/>
    <dgm:cxn modelId="{BE593B98-A22F-4139-B354-78E718E7C554}" type="presParOf" srcId="{8445ED2C-7169-4A52-B6A7-AA10C8B3E586}" destId="{F333D2EC-39DA-4102-8D0F-E9F89388AEF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D5BA9-877F-42A5-825A-8F975A3DB75D}" type="doc">
      <dgm:prSet loTypeId="urn:microsoft.com/office/officeart/2005/8/layout/vList6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0BC14F98-E1B5-48A4-8F1C-B36E92EC3BA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активности и сознательности </a:t>
          </a:r>
          <a:endParaRPr lang="ru-RU" sz="1800" b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gm:t>
    </dgm:pt>
    <dgm:pt modelId="{EF7C1B80-6A96-40E9-A09A-96715E3A0F50}" type="parTrans" cxnId="{70F02EC6-8114-448A-9C83-54DAD87E515A}">
      <dgm:prSet/>
      <dgm:spPr/>
      <dgm:t>
        <a:bodyPr/>
        <a:lstStyle/>
        <a:p>
          <a:endParaRPr lang="ru-RU"/>
        </a:p>
      </dgm:t>
    </dgm:pt>
    <dgm:pt modelId="{6E6210E3-B28B-4834-A572-7CC32A17E38A}" type="sibTrans" cxnId="{70F02EC6-8114-448A-9C83-54DAD87E515A}">
      <dgm:prSet/>
      <dgm:spPr/>
      <dgm:t>
        <a:bodyPr/>
        <a:lstStyle/>
        <a:p>
          <a:endParaRPr lang="ru-RU"/>
        </a:p>
      </dgm:t>
    </dgm:pt>
    <dgm:pt modelId="{8861F874-CE73-4EF9-815A-5E1659345AB3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открытости и доверия </a:t>
          </a:r>
          <a:endParaRPr lang="ru-RU" sz="1800" b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gm:t>
    </dgm:pt>
    <dgm:pt modelId="{9D7F3DE1-124A-448F-BAF7-CFE8012D6B77}" type="parTrans" cxnId="{39C5F759-AC64-4CAF-BFB0-245FA22D6D5D}">
      <dgm:prSet/>
      <dgm:spPr/>
      <dgm:t>
        <a:bodyPr/>
        <a:lstStyle/>
        <a:p>
          <a:endParaRPr lang="ru-RU"/>
        </a:p>
      </dgm:t>
    </dgm:pt>
    <dgm:pt modelId="{A4CF5D93-4256-4D18-9C29-FE0B4FE7CE62}" type="sibTrans" cxnId="{39C5F759-AC64-4CAF-BFB0-245FA22D6D5D}">
      <dgm:prSet/>
      <dgm:spPr/>
      <dgm:t>
        <a:bodyPr/>
        <a:lstStyle/>
        <a:p>
          <a:endParaRPr lang="ru-RU"/>
        </a:p>
      </dgm:t>
    </dgm:pt>
    <dgm:pt modelId="{F5415D95-B4CB-4A76-BB2F-CB7D8D326A7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согласованного взаимодействия </a:t>
          </a: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 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F9070360-C328-4521-82F9-58BE87255ECA}" type="parTrans" cxnId="{3CDE9EF3-1105-4CFC-A914-330684A50197}">
      <dgm:prSet/>
      <dgm:spPr/>
      <dgm:t>
        <a:bodyPr/>
        <a:lstStyle/>
        <a:p>
          <a:endParaRPr lang="ru-RU"/>
        </a:p>
      </dgm:t>
    </dgm:pt>
    <dgm:pt modelId="{FC5AAF34-A50E-40A4-AFED-43B2D781D2B9}" type="sibTrans" cxnId="{3CDE9EF3-1105-4CFC-A914-330684A50197}">
      <dgm:prSet/>
      <dgm:spPr/>
      <dgm:t>
        <a:bodyPr/>
        <a:lstStyle/>
        <a:p>
          <a:endParaRPr lang="ru-RU"/>
        </a:p>
      </dgm:t>
    </dgm:pt>
    <dgm:pt modelId="{BE1FB639-6209-484F-97B0-1189277C4953}">
      <dgm:prSet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r>
            <a:rPr lang="ru-RU" sz="1800" b="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совместный поиск современных форм и методов сотрудничества с семьей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gm:t>
    </dgm:pt>
    <dgm:pt modelId="{B934CB12-5D02-4B3C-9FDE-8BA92D53EF2F}" type="parTrans" cxnId="{1783C1DD-E35D-4ECE-8162-589AD5BA6906}">
      <dgm:prSet/>
      <dgm:spPr/>
      <dgm:t>
        <a:bodyPr/>
        <a:lstStyle/>
        <a:p>
          <a:endParaRPr lang="ru-RU"/>
        </a:p>
      </dgm:t>
    </dgm:pt>
    <dgm:pt modelId="{86C008B1-E03C-4AC1-8F03-90D6B286F8C4}" type="sibTrans" cxnId="{1783C1DD-E35D-4ECE-8162-589AD5BA6906}">
      <dgm:prSet/>
      <dgm:spPr/>
      <dgm:t>
        <a:bodyPr/>
        <a:lstStyle/>
        <a:p>
          <a:endParaRPr lang="ru-RU"/>
        </a:p>
      </dgm:t>
    </dgm:pt>
    <dgm:pt modelId="{5AA83673-DBF7-4260-AA4F-3A1D1F36754B}">
      <dgm:prSet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r>
            <a:rPr lang="ru-RU" sz="1800" b="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предоставление каждому родителю возможности знать и видеть, как развиваются,    живут дети в детском саду и возможность приобретения педагогического опыта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gm:t>
    </dgm:pt>
    <dgm:pt modelId="{2F959792-17AB-4FFB-97D8-DA4C80A96CA6}" type="parTrans" cxnId="{C034E457-AA97-45AF-8D62-7E199E7E115B}">
      <dgm:prSet/>
      <dgm:spPr/>
      <dgm:t>
        <a:bodyPr/>
        <a:lstStyle/>
        <a:p>
          <a:endParaRPr lang="ru-RU"/>
        </a:p>
      </dgm:t>
    </dgm:pt>
    <dgm:pt modelId="{4D009E6C-9C61-4663-92B8-BBA9AB3D58BA}" type="sibTrans" cxnId="{C034E457-AA97-45AF-8D62-7E199E7E115B}">
      <dgm:prSet/>
      <dgm:spPr/>
      <dgm:t>
        <a:bodyPr/>
        <a:lstStyle/>
        <a:p>
          <a:endParaRPr lang="ru-RU"/>
        </a:p>
      </dgm:t>
    </dgm:pt>
    <dgm:pt modelId="{70C78C78-F4BC-4C10-8232-4DAAE10874C5}">
      <dgm:prSet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обсуждение педагогических ситуаций и высказывание  своей точки зрения</a:t>
          </a:r>
        </a:p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B269195D-E5F9-4388-8BFE-741AD5CED04E}" type="parTrans" cxnId="{D7C121C8-E66E-4D8D-A4B2-E020C514CE2E}">
      <dgm:prSet/>
      <dgm:spPr/>
      <dgm:t>
        <a:bodyPr/>
        <a:lstStyle/>
        <a:p>
          <a:endParaRPr lang="ru-RU"/>
        </a:p>
      </dgm:t>
    </dgm:pt>
    <dgm:pt modelId="{0FE6246A-F552-46B4-9635-4615DF6DD895}" type="sibTrans" cxnId="{D7C121C8-E66E-4D8D-A4B2-E020C514CE2E}">
      <dgm:prSet/>
      <dgm:spPr/>
      <dgm:t>
        <a:bodyPr/>
        <a:lstStyle/>
        <a:p>
          <a:endParaRPr lang="ru-RU"/>
        </a:p>
      </dgm:t>
    </dgm:pt>
    <dgm:pt modelId="{D7395140-EF2D-4796-BFEF-0FFABF1C6B11}" type="pres">
      <dgm:prSet presAssocID="{C87D5BA9-877F-42A5-825A-8F975A3DB75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CE8DB62-D2B3-4A59-961A-3C227660BBB1}" type="pres">
      <dgm:prSet presAssocID="{0BC14F98-E1B5-48A4-8F1C-B36E92EC3BA4}" presName="linNode" presStyleCnt="0"/>
      <dgm:spPr/>
    </dgm:pt>
    <dgm:pt modelId="{DF19B38E-6E50-4995-A0A3-DC388C52AE9B}" type="pres">
      <dgm:prSet presAssocID="{0BC14F98-E1B5-48A4-8F1C-B36E92EC3BA4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5630F-EC9E-4C06-AE7A-296CC25D7942}" type="pres">
      <dgm:prSet presAssocID="{0BC14F98-E1B5-48A4-8F1C-B36E92EC3BA4}" presName="childShp" presStyleLbl="bgAccFollowNode1" presStyleIdx="0" presStyleCnt="3" custScaleY="57315" custLinFactNeighborY="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E9930-1F37-4962-9AB1-9210B44C54CD}" type="pres">
      <dgm:prSet presAssocID="{6E6210E3-B28B-4834-A572-7CC32A17E38A}" presName="spacing" presStyleCnt="0"/>
      <dgm:spPr/>
    </dgm:pt>
    <dgm:pt modelId="{BB5F8940-CE2C-41CD-B431-171BB4AF5879}" type="pres">
      <dgm:prSet presAssocID="{8861F874-CE73-4EF9-815A-5E1659345AB3}" presName="linNode" presStyleCnt="0"/>
      <dgm:spPr/>
    </dgm:pt>
    <dgm:pt modelId="{542A823E-DBE6-4356-932A-B7D794EFFBA6}" type="pres">
      <dgm:prSet presAssocID="{8861F874-CE73-4EF9-815A-5E1659345AB3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DE322-5ECE-4484-8A8B-5DC4495D68CB}" type="pres">
      <dgm:prSet presAssocID="{8861F874-CE73-4EF9-815A-5E1659345AB3}" presName="childShp" presStyleLbl="bgAccFollowNode1" presStyleIdx="1" presStyleCnt="3" custScaleY="81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766D6-24C9-4DEE-978E-1903F05ED738}" type="pres">
      <dgm:prSet presAssocID="{A4CF5D93-4256-4D18-9C29-FE0B4FE7CE62}" presName="spacing" presStyleCnt="0"/>
      <dgm:spPr/>
    </dgm:pt>
    <dgm:pt modelId="{E3A6E93D-5DF6-497C-B803-727D7BF7C3CC}" type="pres">
      <dgm:prSet presAssocID="{F5415D95-B4CB-4A76-BB2F-CB7D8D326A72}" presName="linNode" presStyleCnt="0"/>
      <dgm:spPr/>
    </dgm:pt>
    <dgm:pt modelId="{CD1CF715-303D-41DA-ACC9-94598697E2D9}" type="pres">
      <dgm:prSet presAssocID="{F5415D95-B4CB-4A76-BB2F-CB7D8D326A72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86FC4-7F7C-4D81-B508-F7DAFDBEA655}" type="pres">
      <dgm:prSet presAssocID="{F5415D95-B4CB-4A76-BB2F-CB7D8D326A72}" presName="childShp" presStyleLbl="bgAccFollowNode1" presStyleIdx="2" presStyleCnt="3" custScaleY="69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83C1DD-E35D-4ECE-8162-589AD5BA6906}" srcId="{0BC14F98-E1B5-48A4-8F1C-B36E92EC3BA4}" destId="{BE1FB639-6209-484F-97B0-1189277C4953}" srcOrd="0" destOrd="0" parTransId="{B934CB12-5D02-4B3C-9FDE-8BA92D53EF2F}" sibTransId="{86C008B1-E03C-4AC1-8F03-90D6B286F8C4}"/>
    <dgm:cxn modelId="{D7C121C8-E66E-4D8D-A4B2-E020C514CE2E}" srcId="{F5415D95-B4CB-4A76-BB2F-CB7D8D326A72}" destId="{70C78C78-F4BC-4C10-8232-4DAAE10874C5}" srcOrd="0" destOrd="0" parTransId="{B269195D-E5F9-4388-8BFE-741AD5CED04E}" sibTransId="{0FE6246A-F552-46B4-9635-4615DF6DD895}"/>
    <dgm:cxn modelId="{2B7FFD8C-5C1B-47CB-A24B-FF6829172E98}" type="presOf" srcId="{F5415D95-B4CB-4A76-BB2F-CB7D8D326A72}" destId="{CD1CF715-303D-41DA-ACC9-94598697E2D9}" srcOrd="0" destOrd="0" presId="urn:microsoft.com/office/officeart/2005/8/layout/vList6"/>
    <dgm:cxn modelId="{39C5F759-AC64-4CAF-BFB0-245FA22D6D5D}" srcId="{C87D5BA9-877F-42A5-825A-8F975A3DB75D}" destId="{8861F874-CE73-4EF9-815A-5E1659345AB3}" srcOrd="1" destOrd="0" parTransId="{9D7F3DE1-124A-448F-BAF7-CFE8012D6B77}" sibTransId="{A4CF5D93-4256-4D18-9C29-FE0B4FE7CE62}"/>
    <dgm:cxn modelId="{ED7737AA-60D4-49F8-AAF7-A644CA29730D}" type="presOf" srcId="{70C78C78-F4BC-4C10-8232-4DAAE10874C5}" destId="{42286FC4-7F7C-4D81-B508-F7DAFDBEA655}" srcOrd="0" destOrd="0" presId="urn:microsoft.com/office/officeart/2005/8/layout/vList6"/>
    <dgm:cxn modelId="{C034E457-AA97-45AF-8D62-7E199E7E115B}" srcId="{8861F874-CE73-4EF9-815A-5E1659345AB3}" destId="{5AA83673-DBF7-4260-AA4F-3A1D1F36754B}" srcOrd="0" destOrd="0" parTransId="{2F959792-17AB-4FFB-97D8-DA4C80A96CA6}" sibTransId="{4D009E6C-9C61-4663-92B8-BBA9AB3D58BA}"/>
    <dgm:cxn modelId="{3F521850-9B69-430B-A41A-87B65713D33F}" type="presOf" srcId="{5AA83673-DBF7-4260-AA4F-3A1D1F36754B}" destId="{F05DE322-5ECE-4484-8A8B-5DC4495D68CB}" srcOrd="0" destOrd="0" presId="urn:microsoft.com/office/officeart/2005/8/layout/vList6"/>
    <dgm:cxn modelId="{0B4F0316-09D5-47A7-B0C0-026A363A79B3}" type="presOf" srcId="{BE1FB639-6209-484F-97B0-1189277C4953}" destId="{4145630F-EC9E-4C06-AE7A-296CC25D7942}" srcOrd="0" destOrd="0" presId="urn:microsoft.com/office/officeart/2005/8/layout/vList6"/>
    <dgm:cxn modelId="{806EF299-5A15-43D1-AF70-CF9C5A1BDCD9}" type="presOf" srcId="{8861F874-CE73-4EF9-815A-5E1659345AB3}" destId="{542A823E-DBE6-4356-932A-B7D794EFFBA6}" srcOrd="0" destOrd="0" presId="urn:microsoft.com/office/officeart/2005/8/layout/vList6"/>
    <dgm:cxn modelId="{3CDE9EF3-1105-4CFC-A914-330684A50197}" srcId="{C87D5BA9-877F-42A5-825A-8F975A3DB75D}" destId="{F5415D95-B4CB-4A76-BB2F-CB7D8D326A72}" srcOrd="2" destOrd="0" parTransId="{F9070360-C328-4521-82F9-58BE87255ECA}" sibTransId="{FC5AAF34-A50E-40A4-AFED-43B2D781D2B9}"/>
    <dgm:cxn modelId="{86FB049A-17A6-40D7-8301-5DCF0C2B8DEA}" type="presOf" srcId="{0BC14F98-E1B5-48A4-8F1C-B36E92EC3BA4}" destId="{DF19B38E-6E50-4995-A0A3-DC388C52AE9B}" srcOrd="0" destOrd="0" presId="urn:microsoft.com/office/officeart/2005/8/layout/vList6"/>
    <dgm:cxn modelId="{2846A367-6A63-4A0D-9535-24C0D019B194}" type="presOf" srcId="{C87D5BA9-877F-42A5-825A-8F975A3DB75D}" destId="{D7395140-EF2D-4796-BFEF-0FFABF1C6B11}" srcOrd="0" destOrd="0" presId="urn:microsoft.com/office/officeart/2005/8/layout/vList6"/>
    <dgm:cxn modelId="{70F02EC6-8114-448A-9C83-54DAD87E515A}" srcId="{C87D5BA9-877F-42A5-825A-8F975A3DB75D}" destId="{0BC14F98-E1B5-48A4-8F1C-B36E92EC3BA4}" srcOrd="0" destOrd="0" parTransId="{EF7C1B80-6A96-40E9-A09A-96715E3A0F50}" sibTransId="{6E6210E3-B28B-4834-A572-7CC32A17E38A}"/>
    <dgm:cxn modelId="{17AB3D39-D7F6-442B-9AFB-0BF4AA56F025}" type="presParOf" srcId="{D7395140-EF2D-4796-BFEF-0FFABF1C6B11}" destId="{7CE8DB62-D2B3-4A59-961A-3C227660BBB1}" srcOrd="0" destOrd="0" presId="urn:microsoft.com/office/officeart/2005/8/layout/vList6"/>
    <dgm:cxn modelId="{9842F795-23FA-4B9D-A4EC-F3FD0CE5BFE9}" type="presParOf" srcId="{7CE8DB62-D2B3-4A59-961A-3C227660BBB1}" destId="{DF19B38E-6E50-4995-A0A3-DC388C52AE9B}" srcOrd="0" destOrd="0" presId="urn:microsoft.com/office/officeart/2005/8/layout/vList6"/>
    <dgm:cxn modelId="{030428D5-7109-4F1D-9A99-52F9EB13F565}" type="presParOf" srcId="{7CE8DB62-D2B3-4A59-961A-3C227660BBB1}" destId="{4145630F-EC9E-4C06-AE7A-296CC25D7942}" srcOrd="1" destOrd="0" presId="urn:microsoft.com/office/officeart/2005/8/layout/vList6"/>
    <dgm:cxn modelId="{82D1CB54-B781-42A7-86DC-3FFAC8183A29}" type="presParOf" srcId="{D7395140-EF2D-4796-BFEF-0FFABF1C6B11}" destId="{EDEE9930-1F37-4962-9AB1-9210B44C54CD}" srcOrd="1" destOrd="0" presId="urn:microsoft.com/office/officeart/2005/8/layout/vList6"/>
    <dgm:cxn modelId="{C5047832-3F10-407E-AECA-0FCE5B284562}" type="presParOf" srcId="{D7395140-EF2D-4796-BFEF-0FFABF1C6B11}" destId="{BB5F8940-CE2C-41CD-B431-171BB4AF5879}" srcOrd="2" destOrd="0" presId="urn:microsoft.com/office/officeart/2005/8/layout/vList6"/>
    <dgm:cxn modelId="{D9316777-D889-4357-BF52-BB6AC8502C38}" type="presParOf" srcId="{BB5F8940-CE2C-41CD-B431-171BB4AF5879}" destId="{542A823E-DBE6-4356-932A-B7D794EFFBA6}" srcOrd="0" destOrd="0" presId="urn:microsoft.com/office/officeart/2005/8/layout/vList6"/>
    <dgm:cxn modelId="{326E1217-F685-4A88-B1CA-B4400534A8F0}" type="presParOf" srcId="{BB5F8940-CE2C-41CD-B431-171BB4AF5879}" destId="{F05DE322-5ECE-4484-8A8B-5DC4495D68CB}" srcOrd="1" destOrd="0" presId="urn:microsoft.com/office/officeart/2005/8/layout/vList6"/>
    <dgm:cxn modelId="{ED4DC34E-BD87-46A1-86C6-875401171788}" type="presParOf" srcId="{D7395140-EF2D-4796-BFEF-0FFABF1C6B11}" destId="{C11766D6-24C9-4DEE-978E-1903F05ED738}" srcOrd="3" destOrd="0" presId="urn:microsoft.com/office/officeart/2005/8/layout/vList6"/>
    <dgm:cxn modelId="{1B6BA7C5-3367-44D6-811B-C209744255C1}" type="presParOf" srcId="{D7395140-EF2D-4796-BFEF-0FFABF1C6B11}" destId="{E3A6E93D-5DF6-497C-B803-727D7BF7C3CC}" srcOrd="4" destOrd="0" presId="urn:microsoft.com/office/officeart/2005/8/layout/vList6"/>
    <dgm:cxn modelId="{83168C41-8F74-40D9-BCF9-FE76F6FB2E80}" type="presParOf" srcId="{E3A6E93D-5DF6-497C-B803-727D7BF7C3CC}" destId="{CD1CF715-303D-41DA-ACC9-94598697E2D9}" srcOrd="0" destOrd="0" presId="urn:microsoft.com/office/officeart/2005/8/layout/vList6"/>
    <dgm:cxn modelId="{89D99EB8-7932-46DD-BE93-0952350A6F93}" type="presParOf" srcId="{E3A6E93D-5DF6-497C-B803-727D7BF7C3CC}" destId="{42286FC4-7F7C-4D81-B508-F7DAFDBEA65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2E7D74-D2A0-4168-A6D8-A8CC2343FD37}" type="doc">
      <dgm:prSet loTypeId="urn:microsoft.com/office/officeart/2005/8/layout/cycle8" loCatId="cycle" qsTypeId="urn:microsoft.com/office/officeart/2005/8/quickstyle/simple1" qsCatId="simple" csTypeId="urn:microsoft.com/office/officeart/2005/8/colors/colorful4" csCatId="colorful" phldr="1"/>
      <dgm:spPr/>
    </dgm:pt>
    <dgm:pt modelId="{8A40A22C-711F-4D3E-B235-D6CAE5F5D405}">
      <dgm:prSet phldrT="[Текст]"/>
      <dgm:spPr>
        <a:solidFill>
          <a:srgbClr val="FFCCCC"/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Занятия с родителями и детьми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gm:t>
    </dgm:pt>
    <dgm:pt modelId="{0A22E558-C597-4EA7-9380-E5A5A3587F87}" type="parTrans" cxnId="{7A1727D1-8204-4424-9D9A-CE76A7717876}">
      <dgm:prSet/>
      <dgm:spPr/>
      <dgm:t>
        <a:bodyPr/>
        <a:lstStyle/>
        <a:p>
          <a:endParaRPr lang="ru-RU"/>
        </a:p>
      </dgm:t>
    </dgm:pt>
    <dgm:pt modelId="{891217EA-7B66-407A-89A0-505FA6611518}" type="sibTrans" cxnId="{7A1727D1-8204-4424-9D9A-CE76A7717876}">
      <dgm:prSet/>
      <dgm:spPr/>
      <dgm:t>
        <a:bodyPr/>
        <a:lstStyle/>
        <a:p>
          <a:endParaRPr lang="ru-RU"/>
        </a:p>
      </dgm:t>
    </dgm:pt>
    <dgm:pt modelId="{891A43B0-6C27-4B89-8973-FE9A29138656}">
      <dgm:prSet phldrT="[Текст]"/>
      <dgm:spPr>
        <a:solidFill>
          <a:srgbClr val="CCFFCC"/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Занятия с детьми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gm:t>
    </dgm:pt>
    <dgm:pt modelId="{19ACC839-3FAD-415E-B41D-BD604ECC0335}" type="parTrans" cxnId="{E99AE3CD-DE7D-4A44-ABE7-5B0E00509C18}">
      <dgm:prSet/>
      <dgm:spPr/>
      <dgm:t>
        <a:bodyPr/>
        <a:lstStyle/>
        <a:p>
          <a:endParaRPr lang="ru-RU"/>
        </a:p>
      </dgm:t>
    </dgm:pt>
    <dgm:pt modelId="{53469DDA-E338-495D-A569-C214CB06BCF8}" type="sibTrans" cxnId="{E99AE3CD-DE7D-4A44-ABE7-5B0E00509C18}">
      <dgm:prSet/>
      <dgm:spPr/>
      <dgm:t>
        <a:bodyPr/>
        <a:lstStyle/>
        <a:p>
          <a:endParaRPr lang="ru-RU"/>
        </a:p>
      </dgm:t>
    </dgm:pt>
    <dgm:pt modelId="{68E48D39-29F6-4D35-BA3D-9D9D1B7AAAF4}">
      <dgm:prSet phldrT="[Текст]"/>
      <dgm:spPr>
        <a:solidFill>
          <a:srgbClr val="CCCCFF"/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Занятия с родителями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gm:t>
    </dgm:pt>
    <dgm:pt modelId="{F63C4651-19D7-467C-9287-ED8D4F1E61BF}" type="parTrans" cxnId="{36E5095C-E19A-4B8A-BFF2-ADD36F0955A2}">
      <dgm:prSet/>
      <dgm:spPr/>
      <dgm:t>
        <a:bodyPr/>
        <a:lstStyle/>
        <a:p>
          <a:endParaRPr lang="ru-RU"/>
        </a:p>
      </dgm:t>
    </dgm:pt>
    <dgm:pt modelId="{44AF97E7-766E-4438-B7FE-AEFDE274552B}" type="sibTrans" cxnId="{36E5095C-E19A-4B8A-BFF2-ADD36F0955A2}">
      <dgm:prSet/>
      <dgm:spPr/>
      <dgm:t>
        <a:bodyPr/>
        <a:lstStyle/>
        <a:p>
          <a:endParaRPr lang="ru-RU"/>
        </a:p>
      </dgm:t>
    </dgm:pt>
    <dgm:pt modelId="{EFFC271A-3F00-45A1-AF06-C87C3EB1B12C}" type="pres">
      <dgm:prSet presAssocID="{AE2E7D74-D2A0-4168-A6D8-A8CC2343FD37}" presName="compositeShape" presStyleCnt="0">
        <dgm:presLayoutVars>
          <dgm:chMax val="7"/>
          <dgm:dir/>
          <dgm:resizeHandles val="exact"/>
        </dgm:presLayoutVars>
      </dgm:prSet>
      <dgm:spPr/>
    </dgm:pt>
    <dgm:pt modelId="{DDA76E83-2183-499D-A099-B0717A1D2CD8}" type="pres">
      <dgm:prSet presAssocID="{AE2E7D74-D2A0-4168-A6D8-A8CC2343FD37}" presName="wedge1" presStyleLbl="node1" presStyleIdx="0" presStyleCnt="3" custScaleX="125024" custScaleY="121586" custLinFactNeighborX="-1023"/>
      <dgm:spPr/>
      <dgm:t>
        <a:bodyPr/>
        <a:lstStyle/>
        <a:p>
          <a:endParaRPr lang="ru-RU"/>
        </a:p>
      </dgm:t>
    </dgm:pt>
    <dgm:pt modelId="{FF7FDB87-EA2A-4B24-AD0C-359D159A8E8E}" type="pres">
      <dgm:prSet presAssocID="{AE2E7D74-D2A0-4168-A6D8-A8CC2343FD37}" presName="dummy1a" presStyleCnt="0"/>
      <dgm:spPr/>
    </dgm:pt>
    <dgm:pt modelId="{6380A105-C2D7-437D-B911-165D3C16FAB0}" type="pres">
      <dgm:prSet presAssocID="{AE2E7D74-D2A0-4168-A6D8-A8CC2343FD37}" presName="dummy1b" presStyleCnt="0"/>
      <dgm:spPr/>
    </dgm:pt>
    <dgm:pt modelId="{AEE72B42-9170-4B1D-BE3C-B6C2186FCB7F}" type="pres">
      <dgm:prSet presAssocID="{AE2E7D74-D2A0-4168-A6D8-A8CC2343FD3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54A31-DDF7-4D5C-885F-67A81B962461}" type="pres">
      <dgm:prSet presAssocID="{AE2E7D74-D2A0-4168-A6D8-A8CC2343FD37}" presName="wedge2" presStyleLbl="node1" presStyleIdx="1" presStyleCnt="3" custScaleX="126612" custScaleY="128257"/>
      <dgm:spPr/>
      <dgm:t>
        <a:bodyPr/>
        <a:lstStyle/>
        <a:p>
          <a:endParaRPr lang="ru-RU"/>
        </a:p>
      </dgm:t>
    </dgm:pt>
    <dgm:pt modelId="{B6267EC1-FD2D-4B99-BC8B-F5B8A0345DCF}" type="pres">
      <dgm:prSet presAssocID="{AE2E7D74-D2A0-4168-A6D8-A8CC2343FD37}" presName="dummy2a" presStyleCnt="0"/>
      <dgm:spPr/>
    </dgm:pt>
    <dgm:pt modelId="{69DD374A-A51B-4C4C-A649-8C7628831CBF}" type="pres">
      <dgm:prSet presAssocID="{AE2E7D74-D2A0-4168-A6D8-A8CC2343FD37}" presName="dummy2b" presStyleCnt="0"/>
      <dgm:spPr/>
    </dgm:pt>
    <dgm:pt modelId="{44B0F6F8-4A5B-418B-8548-4ED03B80DA2C}" type="pres">
      <dgm:prSet presAssocID="{AE2E7D74-D2A0-4168-A6D8-A8CC2343FD3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E1C40-5C0A-49C0-9F3A-E7058DA53055}" type="pres">
      <dgm:prSet presAssocID="{AE2E7D74-D2A0-4168-A6D8-A8CC2343FD37}" presName="wedge3" presStyleLbl="node1" presStyleIdx="2" presStyleCnt="3" custScaleX="130633" custScaleY="120583"/>
      <dgm:spPr/>
      <dgm:t>
        <a:bodyPr/>
        <a:lstStyle/>
        <a:p>
          <a:endParaRPr lang="ru-RU"/>
        </a:p>
      </dgm:t>
    </dgm:pt>
    <dgm:pt modelId="{3BD7E802-F360-457F-9F33-8D78F7DA6D6B}" type="pres">
      <dgm:prSet presAssocID="{AE2E7D74-D2A0-4168-A6D8-A8CC2343FD37}" presName="dummy3a" presStyleCnt="0"/>
      <dgm:spPr/>
    </dgm:pt>
    <dgm:pt modelId="{3CD442B4-326C-418D-BF54-58D409FB7264}" type="pres">
      <dgm:prSet presAssocID="{AE2E7D74-D2A0-4168-A6D8-A8CC2343FD37}" presName="dummy3b" presStyleCnt="0"/>
      <dgm:spPr/>
    </dgm:pt>
    <dgm:pt modelId="{79AB4C53-0011-469E-A386-1F5328023402}" type="pres">
      <dgm:prSet presAssocID="{AE2E7D74-D2A0-4168-A6D8-A8CC2343FD3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3E82E-8E60-42E1-A33F-535BA289F032}" type="pres">
      <dgm:prSet presAssocID="{891217EA-7B66-407A-89A0-505FA6611518}" presName="arrowWedge1" presStyleLbl="fgSibTrans2D1" presStyleIdx="0" presStyleCnt="3" custScaleX="119247" custScaleY="119271" custLinFactNeighborX="115" custLinFactNeighborY="1175"/>
      <dgm:spPr>
        <a:solidFill>
          <a:srgbClr val="FF99CC"/>
        </a:solidFill>
      </dgm:spPr>
    </dgm:pt>
    <dgm:pt modelId="{ADE21C1A-5643-4E17-81DE-BD603B955A11}" type="pres">
      <dgm:prSet presAssocID="{53469DDA-E338-495D-A569-C214CB06BCF8}" presName="arrowWedge2" presStyleLbl="fgSibTrans2D1" presStyleIdx="1" presStyleCnt="3" custScaleX="123047" custScaleY="122625" custLinFactNeighborX="-978" custLinFactNeighborY="-228"/>
      <dgm:spPr/>
    </dgm:pt>
    <dgm:pt modelId="{C28C5F17-DAD3-4EE7-AC53-EFFED00C4A6B}" type="pres">
      <dgm:prSet presAssocID="{44AF97E7-766E-4438-B7FE-AEFDE274552B}" presName="arrowWedge3" presStyleLbl="fgSibTrans2D1" presStyleIdx="2" presStyleCnt="3" custScaleX="132565" custScaleY="117623" custLinFactNeighborX="1593" custLinFactNeighborY="-256"/>
      <dgm:spPr>
        <a:solidFill>
          <a:srgbClr val="9900CC"/>
        </a:solidFill>
      </dgm:spPr>
    </dgm:pt>
  </dgm:ptLst>
  <dgm:cxnLst>
    <dgm:cxn modelId="{688654D2-DE17-47A4-9815-ADBFF1413A42}" type="presOf" srcId="{8A40A22C-711F-4D3E-B235-D6CAE5F5D405}" destId="{DDA76E83-2183-499D-A099-B0717A1D2CD8}" srcOrd="0" destOrd="0" presId="urn:microsoft.com/office/officeart/2005/8/layout/cycle8"/>
    <dgm:cxn modelId="{E99AE3CD-DE7D-4A44-ABE7-5B0E00509C18}" srcId="{AE2E7D74-D2A0-4168-A6D8-A8CC2343FD37}" destId="{891A43B0-6C27-4B89-8973-FE9A29138656}" srcOrd="1" destOrd="0" parTransId="{19ACC839-3FAD-415E-B41D-BD604ECC0335}" sibTransId="{53469DDA-E338-495D-A569-C214CB06BCF8}"/>
    <dgm:cxn modelId="{2180E560-650C-4A5A-9283-24A7BF1DE4DC}" type="presOf" srcId="{68E48D39-29F6-4D35-BA3D-9D9D1B7AAAF4}" destId="{BF2E1C40-5C0A-49C0-9F3A-E7058DA53055}" srcOrd="0" destOrd="0" presId="urn:microsoft.com/office/officeart/2005/8/layout/cycle8"/>
    <dgm:cxn modelId="{4D48E0BE-63D7-44F9-B1DF-8A60B0B11B0C}" type="presOf" srcId="{891A43B0-6C27-4B89-8973-FE9A29138656}" destId="{44B0F6F8-4A5B-418B-8548-4ED03B80DA2C}" srcOrd="1" destOrd="0" presId="urn:microsoft.com/office/officeart/2005/8/layout/cycle8"/>
    <dgm:cxn modelId="{3E878A4C-C391-4BFF-B7FD-0399C56F53A6}" type="presOf" srcId="{AE2E7D74-D2A0-4168-A6D8-A8CC2343FD37}" destId="{EFFC271A-3F00-45A1-AF06-C87C3EB1B12C}" srcOrd="0" destOrd="0" presId="urn:microsoft.com/office/officeart/2005/8/layout/cycle8"/>
    <dgm:cxn modelId="{7A1727D1-8204-4424-9D9A-CE76A7717876}" srcId="{AE2E7D74-D2A0-4168-A6D8-A8CC2343FD37}" destId="{8A40A22C-711F-4D3E-B235-D6CAE5F5D405}" srcOrd="0" destOrd="0" parTransId="{0A22E558-C597-4EA7-9380-E5A5A3587F87}" sibTransId="{891217EA-7B66-407A-89A0-505FA6611518}"/>
    <dgm:cxn modelId="{036DFB75-4A79-4F20-A88A-0F98B83008C0}" type="presOf" srcId="{8A40A22C-711F-4D3E-B235-D6CAE5F5D405}" destId="{AEE72B42-9170-4B1D-BE3C-B6C2186FCB7F}" srcOrd="1" destOrd="0" presId="urn:microsoft.com/office/officeart/2005/8/layout/cycle8"/>
    <dgm:cxn modelId="{C30834C8-7F67-4DB1-8183-19718A219414}" type="presOf" srcId="{68E48D39-29F6-4D35-BA3D-9D9D1B7AAAF4}" destId="{79AB4C53-0011-469E-A386-1F5328023402}" srcOrd="1" destOrd="0" presId="urn:microsoft.com/office/officeart/2005/8/layout/cycle8"/>
    <dgm:cxn modelId="{C0AC293B-9899-4DEB-812C-837DEE79F4E2}" type="presOf" srcId="{891A43B0-6C27-4B89-8973-FE9A29138656}" destId="{E3554A31-DDF7-4D5C-885F-67A81B962461}" srcOrd="0" destOrd="0" presId="urn:microsoft.com/office/officeart/2005/8/layout/cycle8"/>
    <dgm:cxn modelId="{36E5095C-E19A-4B8A-BFF2-ADD36F0955A2}" srcId="{AE2E7D74-D2A0-4168-A6D8-A8CC2343FD37}" destId="{68E48D39-29F6-4D35-BA3D-9D9D1B7AAAF4}" srcOrd="2" destOrd="0" parTransId="{F63C4651-19D7-467C-9287-ED8D4F1E61BF}" sibTransId="{44AF97E7-766E-4438-B7FE-AEFDE274552B}"/>
    <dgm:cxn modelId="{A4E403A3-4F3C-48AB-A5F9-B72FC6120603}" type="presParOf" srcId="{EFFC271A-3F00-45A1-AF06-C87C3EB1B12C}" destId="{DDA76E83-2183-499D-A099-B0717A1D2CD8}" srcOrd="0" destOrd="0" presId="urn:microsoft.com/office/officeart/2005/8/layout/cycle8"/>
    <dgm:cxn modelId="{F3F1A50B-E421-46BA-B545-5B439BCE4FE5}" type="presParOf" srcId="{EFFC271A-3F00-45A1-AF06-C87C3EB1B12C}" destId="{FF7FDB87-EA2A-4B24-AD0C-359D159A8E8E}" srcOrd="1" destOrd="0" presId="urn:microsoft.com/office/officeart/2005/8/layout/cycle8"/>
    <dgm:cxn modelId="{D9036A24-516E-4633-BE2F-41613D9AA5A4}" type="presParOf" srcId="{EFFC271A-3F00-45A1-AF06-C87C3EB1B12C}" destId="{6380A105-C2D7-437D-B911-165D3C16FAB0}" srcOrd="2" destOrd="0" presId="urn:microsoft.com/office/officeart/2005/8/layout/cycle8"/>
    <dgm:cxn modelId="{E0391994-69F0-40E9-B9F5-F3B30F0E92BF}" type="presParOf" srcId="{EFFC271A-3F00-45A1-AF06-C87C3EB1B12C}" destId="{AEE72B42-9170-4B1D-BE3C-B6C2186FCB7F}" srcOrd="3" destOrd="0" presId="urn:microsoft.com/office/officeart/2005/8/layout/cycle8"/>
    <dgm:cxn modelId="{45D59B95-8F99-4C44-B0C6-4960562069EF}" type="presParOf" srcId="{EFFC271A-3F00-45A1-AF06-C87C3EB1B12C}" destId="{E3554A31-DDF7-4D5C-885F-67A81B962461}" srcOrd="4" destOrd="0" presId="urn:microsoft.com/office/officeart/2005/8/layout/cycle8"/>
    <dgm:cxn modelId="{DF221608-5AD8-41F0-A9FC-BD1633FD079C}" type="presParOf" srcId="{EFFC271A-3F00-45A1-AF06-C87C3EB1B12C}" destId="{B6267EC1-FD2D-4B99-BC8B-F5B8A0345DCF}" srcOrd="5" destOrd="0" presId="urn:microsoft.com/office/officeart/2005/8/layout/cycle8"/>
    <dgm:cxn modelId="{479224F0-3621-4951-AB6E-C3A0DC41F7AA}" type="presParOf" srcId="{EFFC271A-3F00-45A1-AF06-C87C3EB1B12C}" destId="{69DD374A-A51B-4C4C-A649-8C7628831CBF}" srcOrd="6" destOrd="0" presId="urn:microsoft.com/office/officeart/2005/8/layout/cycle8"/>
    <dgm:cxn modelId="{0462C7BE-88A0-4AA9-AC1C-D991600F017C}" type="presParOf" srcId="{EFFC271A-3F00-45A1-AF06-C87C3EB1B12C}" destId="{44B0F6F8-4A5B-418B-8548-4ED03B80DA2C}" srcOrd="7" destOrd="0" presId="urn:microsoft.com/office/officeart/2005/8/layout/cycle8"/>
    <dgm:cxn modelId="{A658AF3D-E981-422E-A04C-B36B170268E2}" type="presParOf" srcId="{EFFC271A-3F00-45A1-AF06-C87C3EB1B12C}" destId="{BF2E1C40-5C0A-49C0-9F3A-E7058DA53055}" srcOrd="8" destOrd="0" presId="urn:microsoft.com/office/officeart/2005/8/layout/cycle8"/>
    <dgm:cxn modelId="{8C8539D2-26CD-4912-A096-9410A3AB8E3F}" type="presParOf" srcId="{EFFC271A-3F00-45A1-AF06-C87C3EB1B12C}" destId="{3BD7E802-F360-457F-9F33-8D78F7DA6D6B}" srcOrd="9" destOrd="0" presId="urn:microsoft.com/office/officeart/2005/8/layout/cycle8"/>
    <dgm:cxn modelId="{1734563A-04ED-4BE1-8A22-44B933D55FF5}" type="presParOf" srcId="{EFFC271A-3F00-45A1-AF06-C87C3EB1B12C}" destId="{3CD442B4-326C-418D-BF54-58D409FB7264}" srcOrd="10" destOrd="0" presId="urn:microsoft.com/office/officeart/2005/8/layout/cycle8"/>
    <dgm:cxn modelId="{E75F6007-3397-4D65-811F-8E2B5E6F5A89}" type="presParOf" srcId="{EFFC271A-3F00-45A1-AF06-C87C3EB1B12C}" destId="{79AB4C53-0011-469E-A386-1F5328023402}" srcOrd="11" destOrd="0" presId="urn:microsoft.com/office/officeart/2005/8/layout/cycle8"/>
    <dgm:cxn modelId="{B505249D-CA70-4867-A85C-143A79ADC087}" type="presParOf" srcId="{EFFC271A-3F00-45A1-AF06-C87C3EB1B12C}" destId="{52F3E82E-8E60-42E1-A33F-535BA289F032}" srcOrd="12" destOrd="0" presId="urn:microsoft.com/office/officeart/2005/8/layout/cycle8"/>
    <dgm:cxn modelId="{7703E9BD-BAEE-48AB-8589-C3B16A5484CB}" type="presParOf" srcId="{EFFC271A-3F00-45A1-AF06-C87C3EB1B12C}" destId="{ADE21C1A-5643-4E17-81DE-BD603B955A11}" srcOrd="13" destOrd="0" presId="urn:microsoft.com/office/officeart/2005/8/layout/cycle8"/>
    <dgm:cxn modelId="{EFB27419-AB8B-45D8-9975-A1B9E55E9E64}" type="presParOf" srcId="{EFFC271A-3F00-45A1-AF06-C87C3EB1B12C}" destId="{C28C5F17-DAD3-4EE7-AC53-EFFED00C4A6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013B9A-A392-4C29-8749-C4E38CC3F143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C388EC-BFA1-4088-B0AD-26B4E40D538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CCCC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1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«Мы играем только вместе»</a:t>
          </a:r>
          <a:endParaRPr lang="ru-RU" sz="11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1995BAD-0071-43B4-ACBA-F5C2F2F410B7}" type="parTrans" cxnId="{24C37EC0-B467-4070-B0EB-EFB01B4E2B90}">
      <dgm:prSet/>
      <dgm:spPr/>
      <dgm:t>
        <a:bodyPr/>
        <a:lstStyle/>
        <a:p>
          <a:endParaRPr lang="ru-RU"/>
        </a:p>
      </dgm:t>
    </dgm:pt>
    <dgm:pt modelId="{302C232D-2825-46AE-B4B0-780B2791BC6C}" type="sibTrans" cxnId="{24C37EC0-B467-4070-B0EB-EFB01B4E2B90}">
      <dgm:prSet/>
      <dgm:spPr/>
      <dgm:t>
        <a:bodyPr/>
        <a:lstStyle/>
        <a:p>
          <a:endParaRPr lang="ru-RU"/>
        </a:p>
      </dgm:t>
    </dgm:pt>
    <dgm:pt modelId="{F85F080D-1A0C-479D-B2DF-D37C965A85CA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1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«Я играю сам, но ты будь рядом»</a:t>
          </a:r>
          <a:endParaRPr lang="ru-RU" sz="11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E5F3B55-2D43-428B-9C87-C1CEF37F7573}" type="parTrans" cxnId="{20969140-6E5A-4443-A432-56E57C12713A}">
      <dgm:prSet/>
      <dgm:spPr/>
      <dgm:t>
        <a:bodyPr/>
        <a:lstStyle/>
        <a:p>
          <a:endParaRPr lang="ru-RU"/>
        </a:p>
      </dgm:t>
    </dgm:pt>
    <dgm:pt modelId="{FDE13AA6-FEDE-44B6-B522-739FF0847D40}" type="sibTrans" cxnId="{20969140-6E5A-4443-A432-56E57C12713A}">
      <dgm:prSet/>
      <dgm:spPr/>
      <dgm:t>
        <a:bodyPr/>
        <a:lstStyle/>
        <a:p>
          <a:endParaRPr lang="ru-RU"/>
        </a:p>
      </dgm:t>
    </dgm:pt>
    <dgm:pt modelId="{0EFCAAC3-7632-4189-B69D-C4F7E37D5CBE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11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«Иди, я немножко поиграю один»</a:t>
          </a:r>
          <a:endParaRPr lang="ru-RU" sz="11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7F752C7-D77F-43AF-980E-F7C032BA3860}" type="parTrans" cxnId="{F8F88911-EA65-4E4D-9141-0EF2B1E3E20F}">
      <dgm:prSet/>
      <dgm:spPr/>
      <dgm:t>
        <a:bodyPr/>
        <a:lstStyle/>
        <a:p>
          <a:endParaRPr lang="ru-RU"/>
        </a:p>
      </dgm:t>
    </dgm:pt>
    <dgm:pt modelId="{1B0F3DFB-9E51-4394-87E3-E2A334D9B724}" type="sibTrans" cxnId="{F8F88911-EA65-4E4D-9141-0EF2B1E3E20F}">
      <dgm:prSet/>
      <dgm:spPr/>
      <dgm:t>
        <a:bodyPr/>
        <a:lstStyle/>
        <a:p>
          <a:endParaRPr lang="ru-RU"/>
        </a:p>
      </dgm:t>
    </dgm:pt>
    <dgm:pt modelId="{40A8F2D7-DE97-4335-BB20-A94CA83DB19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  <a:ln>
          <a:solidFill>
            <a:srgbClr val="6600CC"/>
          </a:solidFill>
        </a:ln>
      </dgm:spPr>
      <dgm:t>
        <a:bodyPr/>
        <a:lstStyle/>
        <a:p>
          <a:endParaRPr lang="ru-RU" sz="1200" dirty="0"/>
        </a:p>
      </dgm:t>
    </dgm:pt>
    <dgm:pt modelId="{B90F9537-D13F-49FC-B855-6DF9EFA897B1}" type="parTrans" cxnId="{78BA819A-73BD-4F44-BCDD-AAFA88884686}">
      <dgm:prSet/>
      <dgm:spPr/>
      <dgm:t>
        <a:bodyPr/>
        <a:lstStyle/>
        <a:p>
          <a:endParaRPr lang="ru-RU"/>
        </a:p>
      </dgm:t>
    </dgm:pt>
    <dgm:pt modelId="{45C7AA38-EF45-43B0-85C1-879BFFD3C9FE}" type="sibTrans" cxnId="{78BA819A-73BD-4F44-BCDD-AAFA88884686}">
      <dgm:prSet/>
      <dgm:spPr/>
      <dgm:t>
        <a:bodyPr/>
        <a:lstStyle/>
        <a:p>
          <a:endParaRPr lang="ru-RU"/>
        </a:p>
      </dgm:t>
    </dgm:pt>
    <dgm:pt modelId="{B04B9A23-5572-4395-AAD2-FE6FA0D9FE54}" type="pres">
      <dgm:prSet presAssocID="{9D013B9A-A392-4C29-8749-C4E38CC3F1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220F49-0EBC-4A2D-83F2-01B466CAEF41}" type="pres">
      <dgm:prSet presAssocID="{38C388EC-BFA1-4088-B0AD-26B4E40D5384}" presName="Name5" presStyleLbl="vennNode1" presStyleIdx="0" presStyleCnt="4" custLinFactNeighborX="-6010" custLinFactNeighborY="-2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258E8-2B9C-4F8A-B8FB-2AEF40B73897}" type="pres">
      <dgm:prSet presAssocID="{302C232D-2825-46AE-B4B0-780B2791BC6C}" presName="space" presStyleCnt="0"/>
      <dgm:spPr/>
    </dgm:pt>
    <dgm:pt modelId="{8EAFC276-72EF-49FC-84B2-3CA11E768473}" type="pres">
      <dgm:prSet presAssocID="{F85F080D-1A0C-479D-B2DF-D37C965A85CA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59A9C-C74B-408C-A7DE-9E4FBB99C7B6}" type="pres">
      <dgm:prSet presAssocID="{FDE13AA6-FEDE-44B6-B522-739FF0847D40}" presName="space" presStyleCnt="0"/>
      <dgm:spPr/>
    </dgm:pt>
    <dgm:pt modelId="{0362C96E-4D6F-4EE2-8D4E-D0EAC208B2A5}" type="pres">
      <dgm:prSet presAssocID="{0EFCAAC3-7632-4189-B69D-C4F7E37D5CBE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E88243-7645-402C-B1EF-E7D6F40C7142}" type="pres">
      <dgm:prSet presAssocID="{1B0F3DFB-9E51-4394-87E3-E2A334D9B724}" presName="space" presStyleCnt="0"/>
      <dgm:spPr/>
    </dgm:pt>
    <dgm:pt modelId="{5EC4339F-D390-4354-A635-F375954A3345}" type="pres">
      <dgm:prSet presAssocID="{40A8F2D7-DE97-4335-BB20-A94CA83DB19C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BA819A-73BD-4F44-BCDD-AAFA88884686}" srcId="{9D013B9A-A392-4C29-8749-C4E38CC3F143}" destId="{40A8F2D7-DE97-4335-BB20-A94CA83DB19C}" srcOrd="3" destOrd="0" parTransId="{B90F9537-D13F-49FC-B855-6DF9EFA897B1}" sibTransId="{45C7AA38-EF45-43B0-85C1-879BFFD3C9FE}"/>
    <dgm:cxn modelId="{D30A139A-2CC1-4F70-A296-AC9E51245603}" type="presOf" srcId="{38C388EC-BFA1-4088-B0AD-26B4E40D5384}" destId="{1B220F49-0EBC-4A2D-83F2-01B466CAEF41}" srcOrd="0" destOrd="0" presId="urn:microsoft.com/office/officeart/2005/8/layout/venn3"/>
    <dgm:cxn modelId="{840FAED2-2A41-4FAA-82DC-C2777423F366}" type="presOf" srcId="{0EFCAAC3-7632-4189-B69D-C4F7E37D5CBE}" destId="{0362C96E-4D6F-4EE2-8D4E-D0EAC208B2A5}" srcOrd="0" destOrd="0" presId="urn:microsoft.com/office/officeart/2005/8/layout/venn3"/>
    <dgm:cxn modelId="{20969140-6E5A-4443-A432-56E57C12713A}" srcId="{9D013B9A-A392-4C29-8749-C4E38CC3F143}" destId="{F85F080D-1A0C-479D-B2DF-D37C965A85CA}" srcOrd="1" destOrd="0" parTransId="{6E5F3B55-2D43-428B-9C87-C1CEF37F7573}" sibTransId="{FDE13AA6-FEDE-44B6-B522-739FF0847D40}"/>
    <dgm:cxn modelId="{E98A4F2F-D3CF-4285-9188-125779E62157}" type="presOf" srcId="{40A8F2D7-DE97-4335-BB20-A94CA83DB19C}" destId="{5EC4339F-D390-4354-A635-F375954A3345}" srcOrd="0" destOrd="0" presId="urn:microsoft.com/office/officeart/2005/8/layout/venn3"/>
    <dgm:cxn modelId="{F8F88911-EA65-4E4D-9141-0EF2B1E3E20F}" srcId="{9D013B9A-A392-4C29-8749-C4E38CC3F143}" destId="{0EFCAAC3-7632-4189-B69D-C4F7E37D5CBE}" srcOrd="2" destOrd="0" parTransId="{67F752C7-D77F-43AF-980E-F7C032BA3860}" sibTransId="{1B0F3DFB-9E51-4394-87E3-E2A334D9B724}"/>
    <dgm:cxn modelId="{24C37EC0-B467-4070-B0EB-EFB01B4E2B90}" srcId="{9D013B9A-A392-4C29-8749-C4E38CC3F143}" destId="{38C388EC-BFA1-4088-B0AD-26B4E40D5384}" srcOrd="0" destOrd="0" parTransId="{21995BAD-0071-43B4-ACBA-F5C2F2F410B7}" sibTransId="{302C232D-2825-46AE-B4B0-780B2791BC6C}"/>
    <dgm:cxn modelId="{B965A97E-1293-4376-8706-82C72C703B93}" type="presOf" srcId="{F85F080D-1A0C-479D-B2DF-D37C965A85CA}" destId="{8EAFC276-72EF-49FC-84B2-3CA11E768473}" srcOrd="0" destOrd="0" presId="urn:microsoft.com/office/officeart/2005/8/layout/venn3"/>
    <dgm:cxn modelId="{2BFD7A7B-E869-4B24-9BC1-F2A06BD33962}" type="presOf" srcId="{9D013B9A-A392-4C29-8749-C4E38CC3F143}" destId="{B04B9A23-5572-4395-AAD2-FE6FA0D9FE54}" srcOrd="0" destOrd="0" presId="urn:microsoft.com/office/officeart/2005/8/layout/venn3"/>
    <dgm:cxn modelId="{AF883E00-2199-47BC-A851-1E88596A58FE}" type="presParOf" srcId="{B04B9A23-5572-4395-AAD2-FE6FA0D9FE54}" destId="{1B220F49-0EBC-4A2D-83F2-01B466CAEF41}" srcOrd="0" destOrd="0" presId="urn:microsoft.com/office/officeart/2005/8/layout/venn3"/>
    <dgm:cxn modelId="{E3A8767D-8525-4671-A759-6C24504EDDD9}" type="presParOf" srcId="{B04B9A23-5572-4395-AAD2-FE6FA0D9FE54}" destId="{DDE258E8-2B9C-4F8A-B8FB-2AEF40B73897}" srcOrd="1" destOrd="0" presId="urn:microsoft.com/office/officeart/2005/8/layout/venn3"/>
    <dgm:cxn modelId="{E36AFE4B-EEC7-4DBC-BF96-C4DDBC7F2D79}" type="presParOf" srcId="{B04B9A23-5572-4395-AAD2-FE6FA0D9FE54}" destId="{8EAFC276-72EF-49FC-84B2-3CA11E768473}" srcOrd="2" destOrd="0" presId="urn:microsoft.com/office/officeart/2005/8/layout/venn3"/>
    <dgm:cxn modelId="{9754BD03-F986-42E6-9FA2-71F91ABE8667}" type="presParOf" srcId="{B04B9A23-5572-4395-AAD2-FE6FA0D9FE54}" destId="{C7959A9C-C74B-408C-A7DE-9E4FBB99C7B6}" srcOrd="3" destOrd="0" presId="urn:microsoft.com/office/officeart/2005/8/layout/venn3"/>
    <dgm:cxn modelId="{30C2A2C7-04F8-438A-B186-9992107C6BFA}" type="presParOf" srcId="{B04B9A23-5572-4395-AAD2-FE6FA0D9FE54}" destId="{0362C96E-4D6F-4EE2-8D4E-D0EAC208B2A5}" srcOrd="4" destOrd="0" presId="urn:microsoft.com/office/officeart/2005/8/layout/venn3"/>
    <dgm:cxn modelId="{47E2319A-3E1F-4075-BA22-2465C8BD8EB8}" type="presParOf" srcId="{B04B9A23-5572-4395-AAD2-FE6FA0D9FE54}" destId="{9EE88243-7645-402C-B1EF-E7D6F40C7142}" srcOrd="5" destOrd="0" presId="urn:microsoft.com/office/officeart/2005/8/layout/venn3"/>
    <dgm:cxn modelId="{F1B18AC3-DAD9-4141-96E4-2C12C11AA909}" type="presParOf" srcId="{B04B9A23-5572-4395-AAD2-FE6FA0D9FE54}" destId="{5EC4339F-D390-4354-A635-F375954A334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C23C1B-C87F-4BAA-9ECD-85183C39E7D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21ADD1D-17BD-4F6A-B676-9BF2417D7B6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FFCCFF"/>
        </a:solidFill>
        <a:ln>
          <a:solidFill>
            <a:srgbClr val="FF0000"/>
          </a:solidFill>
        </a:ln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Становление партнерских, доверительных отношений между дошкольным образовательным учреждением и семьями воспитанников.</a:t>
          </a:r>
          <a:endParaRPr lang="ru-RU" sz="1100" dirty="0" smtClean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07A4530-80A2-41AC-87D2-6AA6C714D2B8}" type="parTrans" cxnId="{263E5CF4-2D20-44FB-875A-42EAF79B4BFC}">
      <dgm:prSet/>
      <dgm:spPr/>
      <dgm:t>
        <a:bodyPr/>
        <a:lstStyle/>
        <a:p>
          <a:endParaRPr lang="ru-RU"/>
        </a:p>
      </dgm:t>
    </dgm:pt>
    <dgm:pt modelId="{0298934E-5A63-4B33-BF4A-A3EF47B0CCF1}" type="sibTrans" cxnId="{263E5CF4-2D20-44FB-875A-42EAF79B4BFC}">
      <dgm:prSet/>
      <dgm:spPr/>
      <dgm:t>
        <a:bodyPr/>
        <a:lstStyle/>
        <a:p>
          <a:endParaRPr lang="ru-RU"/>
        </a:p>
      </dgm:t>
    </dgm:pt>
    <dgm:pt modelId="{EFC8E53F-FE19-4164-A92C-7AE2EA5A5DD8}">
      <dgm:prSet phldrT="[Текст]" custT="1"/>
      <dgm:spPr>
        <a:solidFill>
          <a:srgbClr val="FFCC66"/>
        </a:solidFill>
        <a:ln>
          <a:solidFill>
            <a:schemeClr val="accent2"/>
          </a:solidFill>
        </a:ln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Увеличение количества детей раннего возраста с успешным прохождением процесса адаптации,   уменьшение уровня детской тревожности, повышение самооценки, и как следствие снижение заболеваемости детей раннего возраста.</a:t>
          </a:r>
          <a:endParaRPr lang="ru-RU" sz="110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9E716EF-5E8B-4D32-AB71-1C82E7355ED7}" type="parTrans" cxnId="{BC8B2E55-D38B-4746-81DA-503C9211B06F}">
      <dgm:prSet/>
      <dgm:spPr/>
      <dgm:t>
        <a:bodyPr/>
        <a:lstStyle/>
        <a:p>
          <a:endParaRPr lang="ru-RU"/>
        </a:p>
      </dgm:t>
    </dgm:pt>
    <dgm:pt modelId="{3283BBB1-0FC7-4492-92C6-B18F0CAA1218}" type="sibTrans" cxnId="{BC8B2E55-D38B-4746-81DA-503C9211B06F}">
      <dgm:prSet/>
      <dgm:spPr/>
      <dgm:t>
        <a:bodyPr/>
        <a:lstStyle/>
        <a:p>
          <a:endParaRPr lang="ru-RU"/>
        </a:p>
      </dgm:t>
    </dgm:pt>
    <dgm:pt modelId="{5BD046BF-482A-4FFB-937D-14B3BBACFC74}">
      <dgm:prSet phldrT="[Текст]" custT="1"/>
      <dgm:spPr>
        <a:solidFill>
          <a:srgbClr val="CCFFCC"/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1100" b="0" i="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Обновление содержания образовательного процесса </a:t>
          </a:r>
          <a:r>
            <a:rPr lang="ru-RU" sz="1100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и ресурсного обеспечения детского сада.</a:t>
          </a:r>
          <a:endParaRPr lang="ru-RU" sz="1100" b="0" i="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793FC07B-A8E3-4ED9-BB7B-56038504D387}" type="parTrans" cxnId="{2E1855AB-6376-4C78-981F-15F80FC0323E}">
      <dgm:prSet/>
      <dgm:spPr/>
      <dgm:t>
        <a:bodyPr/>
        <a:lstStyle/>
        <a:p>
          <a:endParaRPr lang="ru-RU"/>
        </a:p>
      </dgm:t>
    </dgm:pt>
    <dgm:pt modelId="{529CAB4A-2D4F-4182-ABCA-5E294B701496}" type="sibTrans" cxnId="{2E1855AB-6376-4C78-981F-15F80FC0323E}">
      <dgm:prSet/>
      <dgm:spPr/>
      <dgm:t>
        <a:bodyPr/>
        <a:lstStyle/>
        <a:p>
          <a:endParaRPr lang="ru-RU"/>
        </a:p>
      </dgm:t>
    </dgm:pt>
    <dgm:pt modelId="{B0EF7EED-5DCD-426F-B416-5B85F3323062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6699FF"/>
          </a:solidFill>
        </a:ln>
      </dgm:spPr>
      <dgm:t>
        <a:bodyPr/>
        <a:lstStyle/>
        <a:p>
          <a:pPr algn="just"/>
          <a:r>
            <a:rPr lang="ru-RU" sz="1100" b="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Совершенствование компетенций педагогических кадров в вопросах сотрудничества с родителями,  повышение профессионального мастерства педагогов в </a:t>
          </a:r>
          <a:r>
            <a: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организации консультативной помощи семьям воспитанников с использованием современных информационно-коммуникационных технологий. </a:t>
          </a:r>
          <a:endParaRPr lang="ru-RU" sz="1100" b="0" i="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77E65245-1141-4C66-A0F1-A528FAB74337}" type="parTrans" cxnId="{C2425D55-7A4D-4ADB-AAAD-35FB8C210436}">
      <dgm:prSet/>
      <dgm:spPr/>
      <dgm:t>
        <a:bodyPr/>
        <a:lstStyle/>
        <a:p>
          <a:endParaRPr lang="ru-RU"/>
        </a:p>
      </dgm:t>
    </dgm:pt>
    <dgm:pt modelId="{477EFFF9-6FB9-472A-8DD0-7C11A771F799}" type="sibTrans" cxnId="{C2425D55-7A4D-4ADB-AAAD-35FB8C210436}">
      <dgm:prSet/>
      <dgm:spPr/>
      <dgm:t>
        <a:bodyPr/>
        <a:lstStyle/>
        <a:p>
          <a:endParaRPr lang="ru-RU"/>
        </a:p>
      </dgm:t>
    </dgm:pt>
    <dgm:pt modelId="{E2328613-268C-4953-B359-B6A3F65628AE}">
      <dgm:prSet/>
      <dgm:spPr>
        <a:solidFill>
          <a:srgbClr val="99CCFF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Мотивационная готовность родителей к самообразованию в вопросах воспитания, </a:t>
          </a:r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образования</a:t>
          </a:r>
          <a:r>
            <a:rPr lang="ru-RU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и развития, </a:t>
          </a:r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укрепления здоровья своих детей, </a:t>
          </a:r>
          <a:r>
            <a:rPr lang="ru-RU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повышение их педагогической компетентности.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865AF04-016F-43FF-BD33-4CBBB7E8060E}" type="parTrans" cxnId="{3C0BDE53-87B8-4E1E-9821-3C9BD1D154E1}">
      <dgm:prSet/>
      <dgm:spPr/>
      <dgm:t>
        <a:bodyPr/>
        <a:lstStyle/>
        <a:p>
          <a:endParaRPr lang="ru-RU"/>
        </a:p>
      </dgm:t>
    </dgm:pt>
    <dgm:pt modelId="{3D3B2756-1843-4F55-A46E-A46EDE75E5A2}" type="sibTrans" cxnId="{3C0BDE53-87B8-4E1E-9821-3C9BD1D154E1}">
      <dgm:prSet/>
      <dgm:spPr/>
      <dgm:t>
        <a:bodyPr/>
        <a:lstStyle/>
        <a:p>
          <a:endParaRPr lang="ru-RU"/>
        </a:p>
      </dgm:t>
    </dgm:pt>
    <dgm:pt modelId="{AE032C15-C120-499B-A6FC-00AD2C32D49F}">
      <dgm:prSet/>
      <dgm:spPr>
        <a:solidFill>
          <a:srgbClr val="CC99FF"/>
        </a:solidFill>
        <a:ln>
          <a:solidFill>
            <a:srgbClr val="6600CC"/>
          </a:solidFill>
        </a:ln>
      </dgm:spPr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Повышение имиджа дошкольного образовательного учреждения, </a:t>
          </a:r>
          <a:r>
            <a:rPr lang="ru-RU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удовлетворенности родителей характером воспитания, обучения и оздоровления ребенка в ДОУ. 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3A1EF32-C891-491C-8E2B-80EE25CDF326}" type="parTrans" cxnId="{FCC7D608-DD90-4271-BFC4-CA07B9FBEB5D}">
      <dgm:prSet/>
      <dgm:spPr/>
      <dgm:t>
        <a:bodyPr/>
        <a:lstStyle/>
        <a:p>
          <a:endParaRPr lang="ru-RU"/>
        </a:p>
      </dgm:t>
    </dgm:pt>
    <dgm:pt modelId="{F70AB882-6C9C-4277-9EEB-D708A6002715}" type="sibTrans" cxnId="{FCC7D608-DD90-4271-BFC4-CA07B9FBEB5D}">
      <dgm:prSet/>
      <dgm:spPr/>
      <dgm:t>
        <a:bodyPr/>
        <a:lstStyle/>
        <a:p>
          <a:endParaRPr lang="ru-RU"/>
        </a:p>
      </dgm:t>
    </dgm:pt>
    <dgm:pt modelId="{B88D51A7-304C-461D-8BF5-62B0A61EA8CA}">
      <dgm:prSet custT="1"/>
      <dgm:spPr>
        <a:solidFill>
          <a:srgbClr val="FFFFCC"/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Актуализация позиции родителя: родитель является полноправным участником образовательного процесса, осознающий значимость своей воспитательной и развивающей деятельности.</a:t>
          </a:r>
          <a:endParaRPr lang="ru-RU" sz="110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C0F83F5-95D7-4986-A828-E8DE4203DFCD}" type="parTrans" cxnId="{B8ED3E58-C033-4B75-9879-5EC34E766B5B}">
      <dgm:prSet/>
      <dgm:spPr/>
      <dgm:t>
        <a:bodyPr/>
        <a:lstStyle/>
        <a:p>
          <a:endParaRPr lang="ru-RU"/>
        </a:p>
      </dgm:t>
    </dgm:pt>
    <dgm:pt modelId="{AAD8F268-8609-415F-A371-D698E706BFDE}" type="sibTrans" cxnId="{B8ED3E58-C033-4B75-9879-5EC34E766B5B}">
      <dgm:prSet/>
      <dgm:spPr/>
      <dgm:t>
        <a:bodyPr/>
        <a:lstStyle/>
        <a:p>
          <a:endParaRPr lang="ru-RU"/>
        </a:p>
      </dgm:t>
    </dgm:pt>
    <dgm:pt modelId="{1CEAA1AF-6980-45AD-8EA1-17BDB998693C}" type="pres">
      <dgm:prSet presAssocID="{FDC23C1B-C87F-4BAA-9ECD-85183C39E7D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747AAC2-64E2-4762-80DE-FA94B4D54211}" type="pres">
      <dgm:prSet presAssocID="{FDC23C1B-C87F-4BAA-9ECD-85183C39E7DB}" presName="Name1" presStyleCnt="0"/>
      <dgm:spPr/>
    </dgm:pt>
    <dgm:pt modelId="{06BA8FA6-9DD9-47E8-B63C-8FBCC42E833E}" type="pres">
      <dgm:prSet presAssocID="{FDC23C1B-C87F-4BAA-9ECD-85183C39E7DB}" presName="cycle" presStyleCnt="0"/>
      <dgm:spPr/>
    </dgm:pt>
    <dgm:pt modelId="{163D514C-4CD4-4867-8B13-E4E53695D40C}" type="pres">
      <dgm:prSet presAssocID="{FDC23C1B-C87F-4BAA-9ECD-85183C39E7DB}" presName="srcNode" presStyleLbl="node1" presStyleIdx="0" presStyleCnt="7"/>
      <dgm:spPr/>
    </dgm:pt>
    <dgm:pt modelId="{9DD17898-BA9B-4366-B8C8-3FF0AE04D59C}" type="pres">
      <dgm:prSet presAssocID="{FDC23C1B-C87F-4BAA-9ECD-85183C39E7DB}" presName="conn" presStyleLbl="parChTrans1D2" presStyleIdx="0" presStyleCnt="1"/>
      <dgm:spPr/>
      <dgm:t>
        <a:bodyPr/>
        <a:lstStyle/>
        <a:p>
          <a:endParaRPr lang="ru-RU"/>
        </a:p>
      </dgm:t>
    </dgm:pt>
    <dgm:pt modelId="{3FFACA78-AEC8-48CF-B613-61A085E6D269}" type="pres">
      <dgm:prSet presAssocID="{FDC23C1B-C87F-4BAA-9ECD-85183C39E7DB}" presName="extraNode" presStyleLbl="node1" presStyleIdx="0" presStyleCnt="7"/>
      <dgm:spPr/>
    </dgm:pt>
    <dgm:pt modelId="{978BE7AB-6044-416E-9646-A62C1B05B136}" type="pres">
      <dgm:prSet presAssocID="{FDC23C1B-C87F-4BAA-9ECD-85183C39E7DB}" presName="dstNode" presStyleLbl="node1" presStyleIdx="0" presStyleCnt="7"/>
      <dgm:spPr/>
    </dgm:pt>
    <dgm:pt modelId="{FE173680-7DEB-4083-990B-B4AB3A1514EC}" type="pres">
      <dgm:prSet presAssocID="{721ADD1D-17BD-4F6A-B676-9BF2417D7B6A}" presName="text_1" presStyleLbl="node1" presStyleIdx="0" presStyleCnt="7" custScaleY="114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5EE85-D44E-485F-8765-42545269861D}" type="pres">
      <dgm:prSet presAssocID="{721ADD1D-17BD-4F6A-B676-9BF2417D7B6A}" presName="accent_1" presStyleCnt="0"/>
      <dgm:spPr/>
    </dgm:pt>
    <dgm:pt modelId="{F3053AE4-C2D8-4C47-BF5C-068F303BEC74}" type="pres">
      <dgm:prSet presAssocID="{721ADD1D-17BD-4F6A-B676-9BF2417D7B6A}" presName="accentRepeatNode" presStyleLbl="solidFgAcc1" presStyleIdx="0" presStyleCnt="7"/>
      <dgm:spPr/>
    </dgm:pt>
    <dgm:pt modelId="{2761ABC1-61E2-4FE5-9BFA-7A4ABE0CBB28}" type="pres">
      <dgm:prSet presAssocID="{EFC8E53F-FE19-4164-A92C-7AE2EA5A5DD8}" presName="text_2" presStyleLbl="node1" presStyleIdx="1" presStyleCnt="7" custScaleY="123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3F5BFC-DC78-4D34-B864-5417BD0902DF}" type="pres">
      <dgm:prSet presAssocID="{EFC8E53F-FE19-4164-A92C-7AE2EA5A5DD8}" presName="accent_2" presStyleCnt="0"/>
      <dgm:spPr/>
    </dgm:pt>
    <dgm:pt modelId="{69771FA3-BBD0-43A2-8DE2-8E8B4D2D59D1}" type="pres">
      <dgm:prSet presAssocID="{EFC8E53F-FE19-4164-A92C-7AE2EA5A5DD8}" presName="accentRepeatNode" presStyleLbl="solidFgAcc1" presStyleIdx="1" presStyleCnt="7"/>
      <dgm:spPr/>
    </dgm:pt>
    <dgm:pt modelId="{9A51BF7A-73EB-4F97-AFE5-B2DE168145AD}" type="pres">
      <dgm:prSet presAssocID="{B88D51A7-304C-461D-8BF5-62B0A61EA8CA}" presName="text_3" presStyleLbl="node1" presStyleIdx="2" presStyleCnt="7" custScaleY="118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FC921F-F91D-44B6-8C8A-DEB8BB5292B6}" type="pres">
      <dgm:prSet presAssocID="{B88D51A7-304C-461D-8BF5-62B0A61EA8CA}" presName="accent_3" presStyleCnt="0"/>
      <dgm:spPr/>
    </dgm:pt>
    <dgm:pt modelId="{DBB09213-6236-42CF-8E39-38492BF8E547}" type="pres">
      <dgm:prSet presAssocID="{B88D51A7-304C-461D-8BF5-62B0A61EA8CA}" presName="accentRepeatNode" presStyleLbl="solidFgAcc1" presStyleIdx="2" presStyleCnt="7"/>
      <dgm:spPr/>
    </dgm:pt>
    <dgm:pt modelId="{7EB7BC85-828D-49D4-9934-39BB88F969C7}" type="pres">
      <dgm:prSet presAssocID="{5BD046BF-482A-4FFB-937D-14B3BBACFC74}" presName="text_4" presStyleLbl="node1" presStyleIdx="3" presStyleCnt="7" custScaleY="75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E0B6B-9303-44D9-BDD0-C428D5465B47}" type="pres">
      <dgm:prSet presAssocID="{5BD046BF-482A-4FFB-937D-14B3BBACFC74}" presName="accent_4" presStyleCnt="0"/>
      <dgm:spPr/>
    </dgm:pt>
    <dgm:pt modelId="{38AA5CE6-2EB6-46C9-94E5-50BE0C273708}" type="pres">
      <dgm:prSet presAssocID="{5BD046BF-482A-4FFB-937D-14B3BBACFC74}" presName="accentRepeatNode" presStyleLbl="solidFgAcc1" presStyleIdx="3" presStyleCnt="7"/>
      <dgm:spPr/>
    </dgm:pt>
    <dgm:pt modelId="{1AA55731-8378-48B4-A920-26803914E01A}" type="pres">
      <dgm:prSet presAssocID="{B0EF7EED-5DCD-426F-B416-5B85F3323062}" presName="text_5" presStyleLbl="node1" presStyleIdx="4" presStyleCnt="7" custScaleY="1744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6E14D-43C5-486F-B2C7-5A8A74456F7F}" type="pres">
      <dgm:prSet presAssocID="{B0EF7EED-5DCD-426F-B416-5B85F3323062}" presName="accent_5" presStyleCnt="0"/>
      <dgm:spPr/>
    </dgm:pt>
    <dgm:pt modelId="{41AE79C6-03AB-4CEA-B290-93205BB1388F}" type="pres">
      <dgm:prSet presAssocID="{B0EF7EED-5DCD-426F-B416-5B85F3323062}" presName="accentRepeatNode" presStyleLbl="solidFgAcc1" presStyleIdx="4" presStyleCnt="7"/>
      <dgm:spPr/>
    </dgm:pt>
    <dgm:pt modelId="{E4303CBF-0592-4660-97AC-0FC82044BFC8}" type="pres">
      <dgm:prSet presAssocID="{E2328613-268C-4953-B359-B6A3F65628A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23AAD-222A-4D33-A267-695D6E794D55}" type="pres">
      <dgm:prSet presAssocID="{E2328613-268C-4953-B359-B6A3F65628AE}" presName="accent_6" presStyleCnt="0"/>
      <dgm:spPr/>
    </dgm:pt>
    <dgm:pt modelId="{A97E11FF-B756-4E28-828B-75EBACC53DC8}" type="pres">
      <dgm:prSet presAssocID="{E2328613-268C-4953-B359-B6A3F65628AE}" presName="accentRepeatNode" presStyleLbl="solidFgAcc1" presStyleIdx="5" presStyleCnt="7"/>
      <dgm:spPr/>
    </dgm:pt>
    <dgm:pt modelId="{AFDE40EA-A06C-40C8-873B-4F201835428D}" type="pres">
      <dgm:prSet presAssocID="{AE032C15-C120-499B-A6FC-00AD2C32D49F}" presName="text_7" presStyleLbl="node1" presStyleIdx="6" presStyleCnt="7" custLinFactNeighborX="584" custLinFactNeighborY="-1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E6AF13-96C8-4E79-91EC-EF8AE8CC9BBC}" type="pres">
      <dgm:prSet presAssocID="{AE032C15-C120-499B-A6FC-00AD2C32D49F}" presName="accent_7" presStyleCnt="0"/>
      <dgm:spPr/>
    </dgm:pt>
    <dgm:pt modelId="{FFEFA45F-18E5-45F4-B53E-32EA673A0B22}" type="pres">
      <dgm:prSet presAssocID="{AE032C15-C120-499B-A6FC-00AD2C32D49F}" presName="accentRepeatNode" presStyleLbl="solidFgAcc1" presStyleIdx="6" presStyleCnt="7"/>
      <dgm:spPr/>
    </dgm:pt>
  </dgm:ptLst>
  <dgm:cxnLst>
    <dgm:cxn modelId="{3C0BDE53-87B8-4E1E-9821-3C9BD1D154E1}" srcId="{FDC23C1B-C87F-4BAA-9ECD-85183C39E7DB}" destId="{E2328613-268C-4953-B359-B6A3F65628AE}" srcOrd="5" destOrd="0" parTransId="{B865AF04-016F-43FF-BD33-4CBBB7E8060E}" sibTransId="{3D3B2756-1843-4F55-A46E-A46EDE75E5A2}"/>
    <dgm:cxn modelId="{B8ED3E58-C033-4B75-9879-5EC34E766B5B}" srcId="{FDC23C1B-C87F-4BAA-9ECD-85183C39E7DB}" destId="{B88D51A7-304C-461D-8BF5-62B0A61EA8CA}" srcOrd="2" destOrd="0" parTransId="{EC0F83F5-95D7-4986-A828-E8DE4203DFCD}" sibTransId="{AAD8F268-8609-415F-A371-D698E706BFDE}"/>
    <dgm:cxn modelId="{C7A7AAB6-48D5-496E-8DB2-BD8CBF028074}" type="presOf" srcId="{AE032C15-C120-499B-A6FC-00AD2C32D49F}" destId="{AFDE40EA-A06C-40C8-873B-4F201835428D}" srcOrd="0" destOrd="0" presId="urn:microsoft.com/office/officeart/2008/layout/VerticalCurvedList"/>
    <dgm:cxn modelId="{0BC9EDA5-6C7D-4312-B905-62FE698A2E9D}" type="presOf" srcId="{721ADD1D-17BD-4F6A-B676-9BF2417D7B6A}" destId="{FE173680-7DEB-4083-990B-B4AB3A1514EC}" srcOrd="0" destOrd="0" presId="urn:microsoft.com/office/officeart/2008/layout/VerticalCurvedList"/>
    <dgm:cxn modelId="{E866D3C9-3C9A-42FB-B40A-2C7C3EB88562}" type="presOf" srcId="{B88D51A7-304C-461D-8BF5-62B0A61EA8CA}" destId="{9A51BF7A-73EB-4F97-AFE5-B2DE168145AD}" srcOrd="0" destOrd="0" presId="urn:microsoft.com/office/officeart/2008/layout/VerticalCurvedList"/>
    <dgm:cxn modelId="{2E1855AB-6376-4C78-981F-15F80FC0323E}" srcId="{FDC23C1B-C87F-4BAA-9ECD-85183C39E7DB}" destId="{5BD046BF-482A-4FFB-937D-14B3BBACFC74}" srcOrd="3" destOrd="0" parTransId="{793FC07B-A8E3-4ED9-BB7B-56038504D387}" sibTransId="{529CAB4A-2D4F-4182-ABCA-5E294B701496}"/>
    <dgm:cxn modelId="{BC8B2E55-D38B-4746-81DA-503C9211B06F}" srcId="{FDC23C1B-C87F-4BAA-9ECD-85183C39E7DB}" destId="{EFC8E53F-FE19-4164-A92C-7AE2EA5A5DD8}" srcOrd="1" destOrd="0" parTransId="{89E716EF-5E8B-4D32-AB71-1C82E7355ED7}" sibTransId="{3283BBB1-0FC7-4492-92C6-B18F0CAA1218}"/>
    <dgm:cxn modelId="{3883503A-C070-4636-BA81-F920E0DB5F4F}" type="presOf" srcId="{E2328613-268C-4953-B359-B6A3F65628AE}" destId="{E4303CBF-0592-4660-97AC-0FC82044BFC8}" srcOrd="0" destOrd="0" presId="urn:microsoft.com/office/officeart/2008/layout/VerticalCurvedList"/>
    <dgm:cxn modelId="{1EFEAA19-48BA-4AD1-BE9B-8DD3DA4FA550}" type="presOf" srcId="{EFC8E53F-FE19-4164-A92C-7AE2EA5A5DD8}" destId="{2761ABC1-61E2-4FE5-9BFA-7A4ABE0CBB28}" srcOrd="0" destOrd="0" presId="urn:microsoft.com/office/officeart/2008/layout/VerticalCurvedList"/>
    <dgm:cxn modelId="{D37761F5-F8C2-4535-9D77-E437BFF161BD}" type="presOf" srcId="{FDC23C1B-C87F-4BAA-9ECD-85183C39E7DB}" destId="{1CEAA1AF-6980-45AD-8EA1-17BDB998693C}" srcOrd="0" destOrd="0" presId="urn:microsoft.com/office/officeart/2008/layout/VerticalCurvedList"/>
    <dgm:cxn modelId="{8E4023C2-ED57-455D-9C13-B2C0ED8617B9}" type="presOf" srcId="{5BD046BF-482A-4FFB-937D-14B3BBACFC74}" destId="{7EB7BC85-828D-49D4-9934-39BB88F969C7}" srcOrd="0" destOrd="0" presId="urn:microsoft.com/office/officeart/2008/layout/VerticalCurvedList"/>
    <dgm:cxn modelId="{C2425D55-7A4D-4ADB-AAAD-35FB8C210436}" srcId="{FDC23C1B-C87F-4BAA-9ECD-85183C39E7DB}" destId="{B0EF7EED-5DCD-426F-B416-5B85F3323062}" srcOrd="4" destOrd="0" parTransId="{77E65245-1141-4C66-A0F1-A528FAB74337}" sibTransId="{477EFFF9-6FB9-472A-8DD0-7C11A771F799}"/>
    <dgm:cxn modelId="{263E5CF4-2D20-44FB-875A-42EAF79B4BFC}" srcId="{FDC23C1B-C87F-4BAA-9ECD-85183C39E7DB}" destId="{721ADD1D-17BD-4F6A-B676-9BF2417D7B6A}" srcOrd="0" destOrd="0" parTransId="{207A4530-80A2-41AC-87D2-6AA6C714D2B8}" sibTransId="{0298934E-5A63-4B33-BF4A-A3EF47B0CCF1}"/>
    <dgm:cxn modelId="{4FCC1C34-D92B-4993-BBD5-522FB2C2B7DD}" type="presOf" srcId="{B0EF7EED-5DCD-426F-B416-5B85F3323062}" destId="{1AA55731-8378-48B4-A920-26803914E01A}" srcOrd="0" destOrd="0" presId="urn:microsoft.com/office/officeart/2008/layout/VerticalCurvedList"/>
    <dgm:cxn modelId="{DE6CF574-B615-40BD-B498-B6FCDE527687}" type="presOf" srcId="{0298934E-5A63-4B33-BF4A-A3EF47B0CCF1}" destId="{9DD17898-BA9B-4366-B8C8-3FF0AE04D59C}" srcOrd="0" destOrd="0" presId="urn:microsoft.com/office/officeart/2008/layout/VerticalCurvedList"/>
    <dgm:cxn modelId="{FCC7D608-DD90-4271-BFC4-CA07B9FBEB5D}" srcId="{FDC23C1B-C87F-4BAA-9ECD-85183C39E7DB}" destId="{AE032C15-C120-499B-A6FC-00AD2C32D49F}" srcOrd="6" destOrd="0" parTransId="{A3A1EF32-C891-491C-8E2B-80EE25CDF326}" sibTransId="{F70AB882-6C9C-4277-9EEB-D708A6002715}"/>
    <dgm:cxn modelId="{B2B0457A-F8F7-4083-B31D-482477577F70}" type="presParOf" srcId="{1CEAA1AF-6980-45AD-8EA1-17BDB998693C}" destId="{F747AAC2-64E2-4762-80DE-FA94B4D54211}" srcOrd="0" destOrd="0" presId="urn:microsoft.com/office/officeart/2008/layout/VerticalCurvedList"/>
    <dgm:cxn modelId="{012F0207-B705-48FB-88A3-2D3C1F35997C}" type="presParOf" srcId="{F747AAC2-64E2-4762-80DE-FA94B4D54211}" destId="{06BA8FA6-9DD9-47E8-B63C-8FBCC42E833E}" srcOrd="0" destOrd="0" presId="urn:microsoft.com/office/officeart/2008/layout/VerticalCurvedList"/>
    <dgm:cxn modelId="{BFF23482-A2A0-4B78-99D3-BAB6470362CA}" type="presParOf" srcId="{06BA8FA6-9DD9-47E8-B63C-8FBCC42E833E}" destId="{163D514C-4CD4-4867-8B13-E4E53695D40C}" srcOrd="0" destOrd="0" presId="urn:microsoft.com/office/officeart/2008/layout/VerticalCurvedList"/>
    <dgm:cxn modelId="{77AF1E6E-5C9F-4C84-8BEC-2C5FA0E04A64}" type="presParOf" srcId="{06BA8FA6-9DD9-47E8-B63C-8FBCC42E833E}" destId="{9DD17898-BA9B-4366-B8C8-3FF0AE04D59C}" srcOrd="1" destOrd="0" presId="urn:microsoft.com/office/officeart/2008/layout/VerticalCurvedList"/>
    <dgm:cxn modelId="{A84A20C4-DBE9-4E82-BC73-A94A32372F33}" type="presParOf" srcId="{06BA8FA6-9DD9-47E8-B63C-8FBCC42E833E}" destId="{3FFACA78-AEC8-48CF-B613-61A085E6D269}" srcOrd="2" destOrd="0" presId="urn:microsoft.com/office/officeart/2008/layout/VerticalCurvedList"/>
    <dgm:cxn modelId="{A830FD9C-9AD9-4993-A991-8FF4A78C111D}" type="presParOf" srcId="{06BA8FA6-9DD9-47E8-B63C-8FBCC42E833E}" destId="{978BE7AB-6044-416E-9646-A62C1B05B136}" srcOrd="3" destOrd="0" presId="urn:microsoft.com/office/officeart/2008/layout/VerticalCurvedList"/>
    <dgm:cxn modelId="{0F996278-34AD-42F3-A905-082EEB70973B}" type="presParOf" srcId="{F747AAC2-64E2-4762-80DE-FA94B4D54211}" destId="{FE173680-7DEB-4083-990B-B4AB3A1514EC}" srcOrd="1" destOrd="0" presId="urn:microsoft.com/office/officeart/2008/layout/VerticalCurvedList"/>
    <dgm:cxn modelId="{2C163592-0E5F-4216-A3DC-C99A84A9C402}" type="presParOf" srcId="{F747AAC2-64E2-4762-80DE-FA94B4D54211}" destId="{DD65EE85-D44E-485F-8765-42545269861D}" srcOrd="2" destOrd="0" presId="urn:microsoft.com/office/officeart/2008/layout/VerticalCurvedList"/>
    <dgm:cxn modelId="{5AB18A9C-7ED2-46F0-8233-0E8F9692163B}" type="presParOf" srcId="{DD65EE85-D44E-485F-8765-42545269861D}" destId="{F3053AE4-C2D8-4C47-BF5C-068F303BEC74}" srcOrd="0" destOrd="0" presId="urn:microsoft.com/office/officeart/2008/layout/VerticalCurvedList"/>
    <dgm:cxn modelId="{27D56862-7C78-4C31-815B-E793921ADB21}" type="presParOf" srcId="{F747AAC2-64E2-4762-80DE-FA94B4D54211}" destId="{2761ABC1-61E2-4FE5-9BFA-7A4ABE0CBB28}" srcOrd="3" destOrd="0" presId="urn:microsoft.com/office/officeart/2008/layout/VerticalCurvedList"/>
    <dgm:cxn modelId="{0F7B70F4-8453-4572-B6CF-C79BD38176FF}" type="presParOf" srcId="{F747AAC2-64E2-4762-80DE-FA94B4D54211}" destId="{D23F5BFC-DC78-4D34-B864-5417BD0902DF}" srcOrd="4" destOrd="0" presId="urn:microsoft.com/office/officeart/2008/layout/VerticalCurvedList"/>
    <dgm:cxn modelId="{90D3DDF0-D6CE-449D-A7F9-264B18F88CF3}" type="presParOf" srcId="{D23F5BFC-DC78-4D34-B864-5417BD0902DF}" destId="{69771FA3-BBD0-43A2-8DE2-8E8B4D2D59D1}" srcOrd="0" destOrd="0" presId="urn:microsoft.com/office/officeart/2008/layout/VerticalCurvedList"/>
    <dgm:cxn modelId="{F586167B-FD4C-43D1-A41F-CDF88137B8DB}" type="presParOf" srcId="{F747AAC2-64E2-4762-80DE-FA94B4D54211}" destId="{9A51BF7A-73EB-4F97-AFE5-B2DE168145AD}" srcOrd="5" destOrd="0" presId="urn:microsoft.com/office/officeart/2008/layout/VerticalCurvedList"/>
    <dgm:cxn modelId="{95882BB1-0E55-464A-8FF8-9B15671360EF}" type="presParOf" srcId="{F747AAC2-64E2-4762-80DE-FA94B4D54211}" destId="{ACFC921F-F91D-44B6-8C8A-DEB8BB5292B6}" srcOrd="6" destOrd="0" presId="urn:microsoft.com/office/officeart/2008/layout/VerticalCurvedList"/>
    <dgm:cxn modelId="{926D2F8C-447B-4B22-A8F6-C41AC78C2B3C}" type="presParOf" srcId="{ACFC921F-F91D-44B6-8C8A-DEB8BB5292B6}" destId="{DBB09213-6236-42CF-8E39-38492BF8E547}" srcOrd="0" destOrd="0" presId="urn:microsoft.com/office/officeart/2008/layout/VerticalCurvedList"/>
    <dgm:cxn modelId="{7EFF37A1-993A-413B-A1FA-6C40C071BD1F}" type="presParOf" srcId="{F747AAC2-64E2-4762-80DE-FA94B4D54211}" destId="{7EB7BC85-828D-49D4-9934-39BB88F969C7}" srcOrd="7" destOrd="0" presId="urn:microsoft.com/office/officeart/2008/layout/VerticalCurvedList"/>
    <dgm:cxn modelId="{1E3DCC04-B413-4733-B36B-32FB1C7C6C16}" type="presParOf" srcId="{F747AAC2-64E2-4762-80DE-FA94B4D54211}" destId="{EE4E0B6B-9303-44D9-BDD0-C428D5465B47}" srcOrd="8" destOrd="0" presId="urn:microsoft.com/office/officeart/2008/layout/VerticalCurvedList"/>
    <dgm:cxn modelId="{7F4F3176-E712-4AAB-9290-0999997BB1F0}" type="presParOf" srcId="{EE4E0B6B-9303-44D9-BDD0-C428D5465B47}" destId="{38AA5CE6-2EB6-46C9-94E5-50BE0C273708}" srcOrd="0" destOrd="0" presId="urn:microsoft.com/office/officeart/2008/layout/VerticalCurvedList"/>
    <dgm:cxn modelId="{4B6211CB-D8FD-4E87-A84C-E7D93FB7D7C3}" type="presParOf" srcId="{F747AAC2-64E2-4762-80DE-FA94B4D54211}" destId="{1AA55731-8378-48B4-A920-26803914E01A}" srcOrd="9" destOrd="0" presId="urn:microsoft.com/office/officeart/2008/layout/VerticalCurvedList"/>
    <dgm:cxn modelId="{F234A565-66F0-41B9-B798-9097F0177E9F}" type="presParOf" srcId="{F747AAC2-64E2-4762-80DE-FA94B4D54211}" destId="{BDC6E14D-43C5-486F-B2C7-5A8A74456F7F}" srcOrd="10" destOrd="0" presId="urn:microsoft.com/office/officeart/2008/layout/VerticalCurvedList"/>
    <dgm:cxn modelId="{98E4F84E-8B77-4EA5-B6E9-D2CD0FA9E41B}" type="presParOf" srcId="{BDC6E14D-43C5-486F-B2C7-5A8A74456F7F}" destId="{41AE79C6-03AB-4CEA-B290-93205BB1388F}" srcOrd="0" destOrd="0" presId="urn:microsoft.com/office/officeart/2008/layout/VerticalCurvedList"/>
    <dgm:cxn modelId="{6A852C78-DA1E-41B4-90E5-101097EEC190}" type="presParOf" srcId="{F747AAC2-64E2-4762-80DE-FA94B4D54211}" destId="{E4303CBF-0592-4660-97AC-0FC82044BFC8}" srcOrd="11" destOrd="0" presId="urn:microsoft.com/office/officeart/2008/layout/VerticalCurvedList"/>
    <dgm:cxn modelId="{A4D1F7DC-5814-41C8-B7D2-56BA292C12DE}" type="presParOf" srcId="{F747AAC2-64E2-4762-80DE-FA94B4D54211}" destId="{87F23AAD-222A-4D33-A267-695D6E794D55}" srcOrd="12" destOrd="0" presId="urn:microsoft.com/office/officeart/2008/layout/VerticalCurvedList"/>
    <dgm:cxn modelId="{09EED3AE-BA69-4DD9-9568-2A0EFC73AF95}" type="presParOf" srcId="{87F23AAD-222A-4D33-A267-695D6E794D55}" destId="{A97E11FF-B756-4E28-828B-75EBACC53DC8}" srcOrd="0" destOrd="0" presId="urn:microsoft.com/office/officeart/2008/layout/VerticalCurvedList"/>
    <dgm:cxn modelId="{0E5C3CB5-8972-4BB3-9197-DE31440FA0FD}" type="presParOf" srcId="{F747AAC2-64E2-4762-80DE-FA94B4D54211}" destId="{AFDE40EA-A06C-40C8-873B-4F201835428D}" srcOrd="13" destOrd="0" presId="urn:microsoft.com/office/officeart/2008/layout/VerticalCurvedList"/>
    <dgm:cxn modelId="{DB22A79D-03CF-4484-B8B2-9673B8CF63E0}" type="presParOf" srcId="{F747AAC2-64E2-4762-80DE-FA94B4D54211}" destId="{F5E6AF13-96C8-4E79-91EC-EF8AE8CC9BBC}" srcOrd="14" destOrd="0" presId="urn:microsoft.com/office/officeart/2008/layout/VerticalCurvedList"/>
    <dgm:cxn modelId="{9D7D04FA-030B-41FC-B5EB-BB0CFE4EBDEE}" type="presParOf" srcId="{F5E6AF13-96C8-4E79-91EC-EF8AE8CC9BBC}" destId="{FFEFA45F-18E5-45F4-B53E-32EA673A0B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835F7-060B-4035-BB59-D94E8ED629AF}">
      <dsp:nvSpPr>
        <dsp:cNvPr id="0" name=""/>
        <dsp:cNvSpPr/>
      </dsp:nvSpPr>
      <dsp:spPr>
        <a:xfrm>
          <a:off x="0" y="444737"/>
          <a:ext cx="8698049" cy="189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i="1" kern="1200" dirty="0" smtClean="0">
            <a:latin typeface="Cambria" panose="02040503050406030204" pitchFamily="18" charset="0"/>
            <a:ea typeface="Cambria Math" pitchFamily="18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i="1" kern="1200" dirty="0" smtClean="0">
            <a:latin typeface="Cambria" panose="02040503050406030204" pitchFamily="18" charset="0"/>
            <a:ea typeface="Cambria Math" pitchFamily="18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i="1" kern="1200" dirty="0" smtClean="0">
            <a:latin typeface="Cambria" panose="02040503050406030204" pitchFamily="18" charset="0"/>
            <a:ea typeface="Cambria Math" pitchFamily="18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i="1" kern="1200" dirty="0" smtClean="0">
            <a:latin typeface="Cambria" panose="02040503050406030204" pitchFamily="18" charset="0"/>
            <a:ea typeface="Cambria Math" pitchFamily="18" charset="0"/>
          </a:endParaRPr>
        </a:p>
      </dsp:txBody>
      <dsp:txXfrm>
        <a:off x="0" y="444737"/>
        <a:ext cx="8698049" cy="1890971"/>
      </dsp:txXfrm>
    </dsp:sp>
    <dsp:sp modelId="{A5330AA9-10D7-43CF-BF1D-57E03510F45C}">
      <dsp:nvSpPr>
        <dsp:cNvPr id="0" name=""/>
        <dsp:cNvSpPr/>
      </dsp:nvSpPr>
      <dsp:spPr>
        <a:xfrm>
          <a:off x="97336" y="2760132"/>
          <a:ext cx="1660252" cy="2186017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rgbClr val="6600CC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mbria" panose="02040503050406030204" pitchFamily="18" charset="0"/>
            </a:rPr>
            <a:t>Создание условий для гармонизации детско-родительских отношений, для обмена опытом семейного воспитания; знакомства с оптимальными способами общения.</a:t>
          </a:r>
          <a:endParaRPr lang="ru-RU" sz="1200" kern="1200" dirty="0">
            <a:latin typeface="Cambria" panose="02040503050406030204" pitchFamily="18" charset="0"/>
            <a:ea typeface="Cambria Math" pitchFamily="18" charset="0"/>
          </a:endParaRPr>
        </a:p>
      </dsp:txBody>
      <dsp:txXfrm>
        <a:off x="178383" y="2841179"/>
        <a:ext cx="1498158" cy="2023923"/>
      </dsp:txXfrm>
    </dsp:sp>
    <dsp:sp modelId="{06658E53-33EB-4E6E-9813-DE35F7D3C594}">
      <dsp:nvSpPr>
        <dsp:cNvPr id="0" name=""/>
        <dsp:cNvSpPr/>
      </dsp:nvSpPr>
      <dsp:spPr>
        <a:xfrm>
          <a:off x="1660264" y="2421462"/>
          <a:ext cx="1655179" cy="2910057"/>
        </a:xfrm>
        <a:prstGeom prst="roundRect">
          <a:avLst/>
        </a:prstGeom>
        <a:solidFill>
          <a:srgbClr val="99CCFF"/>
        </a:solidFill>
        <a:ln>
          <a:solidFill>
            <a:srgbClr val="6600CC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mbria" panose="02040503050406030204" pitchFamily="18" charset="0"/>
              <a:ea typeface="Cambria Math" pitchFamily="18" charset="0"/>
            </a:rPr>
            <a:t>Создание модели </a:t>
          </a:r>
          <a:r>
            <a:rPr lang="ru-RU" sz="1200" kern="1200" dirty="0" smtClean="0">
              <a:latin typeface="Cambria" panose="02040503050406030204" pitchFamily="18" charset="0"/>
            </a:rPr>
            <a:t>сотрудничества в форме адаптационного детско-родительского клуба, расширяющей взаимодействие педагогов и родителей в вопросах адаптации и развития детей раннего возраста. </a:t>
          </a:r>
          <a:endParaRPr lang="ru-RU" sz="1200" kern="1200" dirty="0">
            <a:latin typeface="Cambria" panose="02040503050406030204" pitchFamily="18" charset="0"/>
          </a:endParaRPr>
        </a:p>
      </dsp:txBody>
      <dsp:txXfrm>
        <a:off x="1741063" y="2502261"/>
        <a:ext cx="1493581" cy="2748459"/>
      </dsp:txXfrm>
    </dsp:sp>
    <dsp:sp modelId="{B5FF7AAE-6AB1-44EC-8CC5-73350E30902A}">
      <dsp:nvSpPr>
        <dsp:cNvPr id="0" name=""/>
        <dsp:cNvSpPr/>
      </dsp:nvSpPr>
      <dsp:spPr>
        <a:xfrm>
          <a:off x="3315444" y="2201328"/>
          <a:ext cx="2061964" cy="3350326"/>
        </a:xfrm>
        <a:prstGeom prst="roundRect">
          <a:avLst/>
        </a:prstGeom>
        <a:solidFill>
          <a:srgbClr val="CCCCFF"/>
        </a:solidFill>
        <a:ln>
          <a:solidFill>
            <a:srgbClr val="6600CC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Cambria" panose="02040503050406030204" pitchFamily="18" charset="0"/>
            </a:rPr>
            <a:t>Оказание всесторонней психолого-педагогической помощи родителям (законным представителям) и детям раннего возраста, поступающим в детский сад в обеспечении всестороннего гармоничного развития, преодолении стрессовых состояний в период адаптации к дошкольному учреждению. </a:t>
          </a:r>
          <a:endParaRPr lang="ru-RU" sz="1200" kern="1200" dirty="0">
            <a:latin typeface="Cambria" panose="02040503050406030204" pitchFamily="18" charset="0"/>
          </a:endParaRPr>
        </a:p>
      </dsp:txBody>
      <dsp:txXfrm>
        <a:off x="3416101" y="2301985"/>
        <a:ext cx="1860650" cy="3149012"/>
      </dsp:txXfrm>
    </dsp:sp>
    <dsp:sp modelId="{D6577B0B-5ED6-42EA-B429-C0AF4003451C}">
      <dsp:nvSpPr>
        <dsp:cNvPr id="0" name=""/>
        <dsp:cNvSpPr/>
      </dsp:nvSpPr>
      <dsp:spPr>
        <a:xfrm>
          <a:off x="7139080" y="2706186"/>
          <a:ext cx="1558968" cy="244155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rgbClr val="6600CC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Использование современных информационно-коммуникационных технологий в работе с семьей.</a:t>
          </a:r>
          <a:endParaRPr lang="ru-RU" sz="1200" kern="1200" dirty="0">
            <a:latin typeface="Cambria" panose="02040503050406030204" pitchFamily="18" charset="0"/>
            <a:ea typeface="Cambria Math" pitchFamily="18" charset="0"/>
          </a:endParaRPr>
        </a:p>
      </dsp:txBody>
      <dsp:txXfrm>
        <a:off x="7215183" y="2782289"/>
        <a:ext cx="1406762" cy="2289348"/>
      </dsp:txXfrm>
    </dsp:sp>
    <dsp:sp modelId="{EE71908D-7C71-4B14-B7AB-C8FE3824CF29}">
      <dsp:nvSpPr>
        <dsp:cNvPr id="0" name=""/>
        <dsp:cNvSpPr/>
      </dsp:nvSpPr>
      <dsp:spPr>
        <a:xfrm>
          <a:off x="5469598" y="2421462"/>
          <a:ext cx="1761659" cy="2859228"/>
        </a:xfrm>
        <a:prstGeom prst="roundRect">
          <a:avLst/>
        </a:prstGeom>
        <a:solidFill>
          <a:srgbClr val="99CCFF"/>
        </a:solidFill>
        <a:ln>
          <a:solidFill>
            <a:srgbClr val="6600CC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mbria" panose="02040503050406030204" pitchFamily="18" charset="0"/>
            </a:rPr>
            <a:t>Раннее выявление и коррекция различных нарушений у детей, связанных с тяжелым протеканием адаптации к условиям ДОУ.</a:t>
          </a:r>
          <a:endParaRPr lang="ru-RU" sz="1200" kern="1200" dirty="0">
            <a:latin typeface="Cambria" panose="02040503050406030204" pitchFamily="18" charset="0"/>
          </a:endParaRPr>
        </a:p>
      </dsp:txBody>
      <dsp:txXfrm>
        <a:off x="5555595" y="2507459"/>
        <a:ext cx="1589665" cy="2687234"/>
      </dsp:txXfrm>
    </dsp:sp>
    <dsp:sp modelId="{F333D2EC-39DA-4102-8D0F-E9F89388AEF8}">
      <dsp:nvSpPr>
        <dsp:cNvPr id="0" name=""/>
        <dsp:cNvSpPr/>
      </dsp:nvSpPr>
      <dsp:spPr>
        <a:xfrm>
          <a:off x="0" y="5862011"/>
          <a:ext cx="8698049" cy="441226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5630F-EC9E-4C06-AE7A-296CC25D7942}">
      <dsp:nvSpPr>
        <dsp:cNvPr id="0" name=""/>
        <dsp:cNvSpPr/>
      </dsp:nvSpPr>
      <dsp:spPr>
        <a:xfrm>
          <a:off x="3209917" y="358099"/>
          <a:ext cx="4814876" cy="938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C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совместный поиск современных форм и методов сотрудничества с семьей</a:t>
          </a:r>
          <a:endParaRPr lang="ru-RU" sz="1500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sp:txBody>
      <dsp:txXfrm>
        <a:off x="3209917" y="475465"/>
        <a:ext cx="4462779" cy="704193"/>
      </dsp:txXfrm>
    </dsp:sp>
    <dsp:sp modelId="{DF19B38E-6E50-4995-A0A3-DC388C52AE9B}">
      <dsp:nvSpPr>
        <dsp:cNvPr id="0" name=""/>
        <dsp:cNvSpPr/>
      </dsp:nvSpPr>
      <dsp:spPr>
        <a:xfrm>
          <a:off x="0" y="0"/>
          <a:ext cx="3209917" cy="1638185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активности и сознательности 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sp:txBody>
      <dsp:txXfrm>
        <a:off x="79970" y="79970"/>
        <a:ext cx="3049977" cy="1478245"/>
      </dsp:txXfrm>
    </dsp:sp>
    <dsp:sp modelId="{F05DE322-5ECE-4484-8A8B-5DC4495D68CB}">
      <dsp:nvSpPr>
        <dsp:cNvPr id="0" name=""/>
        <dsp:cNvSpPr/>
      </dsp:nvSpPr>
      <dsp:spPr>
        <a:xfrm>
          <a:off x="3209917" y="1950423"/>
          <a:ext cx="4814876" cy="13413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lumMod val="40000"/>
              <a:lumOff val="6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предоставление каждому родителю возможности знать и видеть, как развиваются,    живут дети в детском саду и возможность приобретения педагогического опыта</a:t>
          </a:r>
          <a:endParaRPr lang="ru-RU" sz="1500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sp:txBody>
      <dsp:txXfrm>
        <a:off x="3209917" y="2118091"/>
        <a:ext cx="4311871" cy="1006010"/>
      </dsp:txXfrm>
    </dsp:sp>
    <dsp:sp modelId="{542A823E-DBE6-4356-932A-B7D794EFFBA6}">
      <dsp:nvSpPr>
        <dsp:cNvPr id="0" name=""/>
        <dsp:cNvSpPr/>
      </dsp:nvSpPr>
      <dsp:spPr>
        <a:xfrm>
          <a:off x="0" y="1802003"/>
          <a:ext cx="3209917" cy="1638185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открытости и доверия 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sp:txBody>
      <dsp:txXfrm>
        <a:off x="79970" y="1881973"/>
        <a:ext cx="3049977" cy="1478245"/>
      </dsp:txXfrm>
    </dsp:sp>
    <dsp:sp modelId="{42286FC4-7F7C-4D81-B508-F7DAFDBEA655}">
      <dsp:nvSpPr>
        <dsp:cNvPr id="0" name=""/>
        <dsp:cNvSpPr/>
      </dsp:nvSpPr>
      <dsp:spPr>
        <a:xfrm>
          <a:off x="3209917" y="3853765"/>
          <a:ext cx="4814876" cy="113866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40000"/>
              <a:lumOff val="6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обсуждение педагогических ситуаций и высказывание  своей точки зрения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3209917" y="3996099"/>
        <a:ext cx="4387875" cy="854001"/>
      </dsp:txXfrm>
    </dsp:sp>
    <dsp:sp modelId="{CD1CF715-303D-41DA-ACC9-94598697E2D9}">
      <dsp:nvSpPr>
        <dsp:cNvPr id="0" name=""/>
        <dsp:cNvSpPr/>
      </dsp:nvSpPr>
      <dsp:spPr>
        <a:xfrm>
          <a:off x="0" y="3604007"/>
          <a:ext cx="3209917" cy="1638185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согласованного взаимодействия </a:t>
          </a: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79970" y="3683977"/>
        <a:ext cx="3049977" cy="14782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76E83-2183-499D-A099-B0717A1D2CD8}">
      <dsp:nvSpPr>
        <dsp:cNvPr id="0" name=""/>
        <dsp:cNvSpPr/>
      </dsp:nvSpPr>
      <dsp:spPr>
        <a:xfrm>
          <a:off x="902852" y="-156299"/>
          <a:ext cx="4137768" cy="4023984"/>
        </a:xfrm>
        <a:prstGeom prst="pie">
          <a:avLst>
            <a:gd name="adj1" fmla="val 16200000"/>
            <a:gd name="adj2" fmla="val 1800000"/>
          </a:avLst>
        </a:prstGeom>
        <a:solidFill>
          <a:srgbClr val="FF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Занятия с родителями и детьми</a:t>
          </a:r>
          <a:endParaRPr lang="ru-RU" sz="1700" b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sp:txBody>
      <dsp:txXfrm>
        <a:off x="3083554" y="696401"/>
        <a:ext cx="1477774" cy="1197614"/>
      </dsp:txXfrm>
    </dsp:sp>
    <dsp:sp modelId="{E3554A31-DDF7-4D5C-885F-67A81B962461}">
      <dsp:nvSpPr>
        <dsp:cNvPr id="0" name=""/>
        <dsp:cNvSpPr/>
      </dsp:nvSpPr>
      <dsp:spPr>
        <a:xfrm>
          <a:off x="842269" y="-148491"/>
          <a:ext cx="4190324" cy="4244766"/>
        </a:xfrm>
        <a:prstGeom prst="pie">
          <a:avLst>
            <a:gd name="adj1" fmla="val 1800000"/>
            <a:gd name="adj2" fmla="val 9000000"/>
          </a:avLst>
        </a:prstGeom>
        <a:solidFill>
          <a:srgbClr val="CC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Занятия с детьми</a:t>
          </a:r>
          <a:endParaRPr lang="ru-RU" sz="1700" b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sp:txBody>
      <dsp:txXfrm>
        <a:off x="1839965" y="2605553"/>
        <a:ext cx="2244816" cy="1111724"/>
      </dsp:txXfrm>
    </dsp:sp>
    <dsp:sp modelId="{BF2E1C40-5C0A-49C0-9F3A-E7058DA53055}">
      <dsp:nvSpPr>
        <dsp:cNvPr id="0" name=""/>
        <dsp:cNvSpPr/>
      </dsp:nvSpPr>
      <dsp:spPr>
        <a:xfrm>
          <a:off x="707568" y="-139702"/>
          <a:ext cx="4323402" cy="3990789"/>
        </a:xfrm>
        <a:prstGeom prst="pie">
          <a:avLst>
            <a:gd name="adj1" fmla="val 9000000"/>
            <a:gd name="adj2" fmla="val 16200000"/>
          </a:avLst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rPr>
            <a:t>Занятия с родителями</a:t>
          </a:r>
          <a:endParaRPr lang="ru-RU" sz="1700" b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</a:endParaRPr>
        </a:p>
      </dsp:txBody>
      <dsp:txXfrm>
        <a:off x="1208362" y="705964"/>
        <a:ext cx="1544072" cy="1187735"/>
      </dsp:txXfrm>
    </dsp:sp>
    <dsp:sp modelId="{52F3E82E-8E60-42E1-A33F-535BA289F032}">
      <dsp:nvSpPr>
        <dsp:cNvPr id="0" name=""/>
        <dsp:cNvSpPr/>
      </dsp:nvSpPr>
      <dsp:spPr>
        <a:xfrm>
          <a:off x="754183" y="-322535"/>
          <a:ext cx="4435197" cy="443608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FF99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21C1A-5643-4E17-81DE-BD603B955A11}">
      <dsp:nvSpPr>
        <dsp:cNvPr id="0" name=""/>
        <dsp:cNvSpPr/>
      </dsp:nvSpPr>
      <dsp:spPr>
        <a:xfrm>
          <a:off x="608000" y="-320302"/>
          <a:ext cx="4576531" cy="456083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C5F17-DAD3-4EE7-AC53-EFFED00C4A6B}">
      <dsp:nvSpPr>
        <dsp:cNvPr id="0" name=""/>
        <dsp:cNvSpPr/>
      </dsp:nvSpPr>
      <dsp:spPr>
        <a:xfrm>
          <a:off x="457462" y="-344931"/>
          <a:ext cx="4930538" cy="437479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99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20F49-0EBC-4A2D-83F2-01B466CAEF41}">
      <dsp:nvSpPr>
        <dsp:cNvPr id="0" name=""/>
        <dsp:cNvSpPr/>
      </dsp:nvSpPr>
      <dsp:spPr>
        <a:xfrm>
          <a:off x="0" y="321533"/>
          <a:ext cx="1423512" cy="1423512"/>
        </a:xfrm>
        <a:prstGeom prst="ellipse">
          <a:avLst/>
        </a:prstGeom>
        <a:solidFill>
          <a:srgbClr val="FFCCCC"/>
        </a:solidFill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8341" tIns="13970" rIns="78341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«Мы играем только вместе»</a:t>
          </a:r>
          <a:endParaRPr lang="ru-RU" sz="11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08469" y="530002"/>
        <a:ext cx="1006574" cy="1006574"/>
      </dsp:txXfrm>
    </dsp:sp>
    <dsp:sp modelId="{8EAFC276-72EF-49FC-84B2-3CA11E768473}">
      <dsp:nvSpPr>
        <dsp:cNvPr id="0" name=""/>
        <dsp:cNvSpPr/>
      </dsp:nvSpPr>
      <dsp:spPr>
        <a:xfrm>
          <a:off x="1140228" y="351839"/>
          <a:ext cx="1423512" cy="1423512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341" tIns="13970" rIns="78341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«Я играю сам, но ты будь рядом»</a:t>
          </a:r>
          <a:endParaRPr lang="ru-RU" sz="11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348697" y="560308"/>
        <a:ext cx="1006574" cy="1006574"/>
      </dsp:txXfrm>
    </dsp:sp>
    <dsp:sp modelId="{0362C96E-4D6F-4EE2-8D4E-D0EAC208B2A5}">
      <dsp:nvSpPr>
        <dsp:cNvPr id="0" name=""/>
        <dsp:cNvSpPr/>
      </dsp:nvSpPr>
      <dsp:spPr>
        <a:xfrm>
          <a:off x="2279038" y="351839"/>
          <a:ext cx="1423512" cy="1423512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341" tIns="13970" rIns="78341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«Иди, я немножко поиграю один»</a:t>
          </a:r>
          <a:endParaRPr lang="ru-RU" sz="11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487507" y="560308"/>
        <a:ext cx="1006574" cy="1006574"/>
      </dsp:txXfrm>
    </dsp:sp>
    <dsp:sp modelId="{5EC4339F-D390-4354-A635-F375954A3345}">
      <dsp:nvSpPr>
        <dsp:cNvPr id="0" name=""/>
        <dsp:cNvSpPr/>
      </dsp:nvSpPr>
      <dsp:spPr>
        <a:xfrm>
          <a:off x="3417848" y="351839"/>
          <a:ext cx="1423512" cy="1423512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rgbClr val="6600CC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8341" tIns="15240" rIns="78341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626317" y="560308"/>
        <a:ext cx="1006574" cy="10065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17898-BA9B-4366-B8C8-3FF0AE04D59C}">
      <dsp:nvSpPr>
        <dsp:cNvPr id="0" name=""/>
        <dsp:cNvSpPr/>
      </dsp:nvSpPr>
      <dsp:spPr>
        <a:xfrm>
          <a:off x="-6426281" y="-983657"/>
          <a:ext cx="7654856" cy="7654856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173680-7DEB-4083-990B-B4AB3A1514EC}">
      <dsp:nvSpPr>
        <dsp:cNvPr id="0" name=""/>
        <dsp:cNvSpPr/>
      </dsp:nvSpPr>
      <dsp:spPr>
        <a:xfrm>
          <a:off x="398981" y="220047"/>
          <a:ext cx="7576890" cy="593899"/>
        </a:xfrm>
        <a:prstGeom prst="rect">
          <a:avLst/>
        </a:prstGeom>
        <a:solidFill>
          <a:srgbClr val="FFCCFF"/>
        </a:solidFill>
        <a:ln w="63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10277" tIns="27940" rIns="27940" bIns="27940" numCol="1" spcCol="1270" anchor="ctr" anchorCtr="0">
          <a:noAutofit/>
        </a:bodyPr>
        <a:lstStyle/>
        <a:p>
          <a:pPr lvl="0" algn="just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Становление партнерских, доверительных отношений между дошкольным образовательным учреждением и семьями воспитанников.</a:t>
          </a:r>
          <a:endParaRPr lang="ru-RU" sz="1100" kern="1200" dirty="0" smtClean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398981" y="220047"/>
        <a:ext cx="7576890" cy="593899"/>
      </dsp:txXfrm>
    </dsp:sp>
    <dsp:sp modelId="{F3053AE4-C2D8-4C47-BF5C-068F303BEC74}">
      <dsp:nvSpPr>
        <dsp:cNvPr id="0" name=""/>
        <dsp:cNvSpPr/>
      </dsp:nvSpPr>
      <dsp:spPr>
        <a:xfrm>
          <a:off x="75928" y="193945"/>
          <a:ext cx="646104" cy="6461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1ABC1-61E2-4FE5-9BFA-7A4ABE0CBB28}">
      <dsp:nvSpPr>
        <dsp:cNvPr id="0" name=""/>
        <dsp:cNvSpPr/>
      </dsp:nvSpPr>
      <dsp:spPr>
        <a:xfrm>
          <a:off x="867065" y="973201"/>
          <a:ext cx="7108805" cy="639152"/>
        </a:xfrm>
        <a:prstGeom prst="rect">
          <a:avLst/>
        </a:prstGeom>
        <a:solidFill>
          <a:srgbClr val="FFCC66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77" tIns="27940" rIns="27940" bIns="27940" numCol="1" spcCol="1270" anchor="ctr" anchorCtr="0">
          <a:noAutofit/>
        </a:bodyPr>
        <a:lstStyle/>
        <a:p>
          <a:pPr lvl="0" algn="just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Увеличение количества детей раннего возраста с успешным прохождением процесса адаптации,   уменьшение уровня детской тревожности, повышение самооценки, и как следствие снижение заболеваемости детей раннего возраста.</a:t>
          </a:r>
          <a:endParaRPr lang="ru-RU" sz="1100" kern="120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867065" y="973201"/>
        <a:ext cx="7108805" cy="639152"/>
      </dsp:txXfrm>
    </dsp:sp>
    <dsp:sp modelId="{69771FA3-BBD0-43A2-8DE2-8E8B4D2D59D1}">
      <dsp:nvSpPr>
        <dsp:cNvPr id="0" name=""/>
        <dsp:cNvSpPr/>
      </dsp:nvSpPr>
      <dsp:spPr>
        <a:xfrm>
          <a:off x="544013" y="969725"/>
          <a:ext cx="646104" cy="6461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1BF7A-73EB-4F97-AFE5-B2DE168145AD}">
      <dsp:nvSpPr>
        <dsp:cNvPr id="0" name=""/>
        <dsp:cNvSpPr/>
      </dsp:nvSpPr>
      <dsp:spPr>
        <a:xfrm>
          <a:off x="1123573" y="1761098"/>
          <a:ext cx="6852297" cy="613784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77" tIns="27940" rIns="27940" bIns="27940" numCol="1" spcCol="1270" anchor="ctr" anchorCtr="0">
          <a:noAutofit/>
        </a:bodyPr>
        <a:lstStyle/>
        <a:p>
          <a:pPr lvl="0" algn="just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Актуализация позиции родителя: родитель является полноправным участником образовательного процесса, осознающий значимость своей воспитательной и развивающей деятельности.</a:t>
          </a:r>
          <a:endParaRPr lang="ru-RU" sz="1100" kern="120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123573" y="1761098"/>
        <a:ext cx="6852297" cy="613784"/>
      </dsp:txXfrm>
    </dsp:sp>
    <dsp:sp modelId="{DBB09213-6236-42CF-8E39-38492BF8E547}">
      <dsp:nvSpPr>
        <dsp:cNvPr id="0" name=""/>
        <dsp:cNvSpPr/>
      </dsp:nvSpPr>
      <dsp:spPr>
        <a:xfrm>
          <a:off x="800521" y="1744937"/>
          <a:ext cx="646104" cy="6461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7BC85-828D-49D4-9934-39BB88F969C7}">
      <dsp:nvSpPr>
        <dsp:cNvPr id="0" name=""/>
        <dsp:cNvSpPr/>
      </dsp:nvSpPr>
      <dsp:spPr>
        <a:xfrm>
          <a:off x="1205474" y="2648815"/>
          <a:ext cx="6770396" cy="389911"/>
        </a:xfrm>
        <a:prstGeom prst="rect">
          <a:avLst/>
        </a:prstGeom>
        <a:solidFill>
          <a:srgbClr val="CCFFCC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7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Обновление содержания образовательного процесса </a:t>
          </a:r>
          <a:r>
            <a:rPr lang="ru-RU" sz="11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и ресурсного обеспечения детского сада.</a:t>
          </a:r>
          <a:endParaRPr lang="ru-RU" sz="1100" b="0" i="0" kern="120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205474" y="2648815"/>
        <a:ext cx="6770396" cy="389911"/>
      </dsp:txXfrm>
    </dsp:sp>
    <dsp:sp modelId="{38AA5CE6-2EB6-46C9-94E5-50BE0C273708}">
      <dsp:nvSpPr>
        <dsp:cNvPr id="0" name=""/>
        <dsp:cNvSpPr/>
      </dsp:nvSpPr>
      <dsp:spPr>
        <a:xfrm>
          <a:off x="882422" y="2520718"/>
          <a:ext cx="646104" cy="6461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A55731-8378-48B4-A920-26803914E01A}">
      <dsp:nvSpPr>
        <dsp:cNvPr id="0" name=""/>
        <dsp:cNvSpPr/>
      </dsp:nvSpPr>
      <dsp:spPr>
        <a:xfrm>
          <a:off x="1123573" y="3168723"/>
          <a:ext cx="6852297" cy="90165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6699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77" tIns="27940" rIns="27940" bIns="2794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Совершенствование компетенций педагогических кадров в вопросах сотрудничества с родителями,  повышение профессионального мастерства педагогов в </a:t>
          </a:r>
          <a:r>
            <a:rPr lang="ru-RU" sz="11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организации консультативной помощи семьям воспитанников с использованием современных информационно-коммуникационных технологий. </a:t>
          </a:r>
          <a:endParaRPr lang="ru-RU" sz="1100" b="0" i="0" kern="120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123573" y="3168723"/>
        <a:ext cx="6852297" cy="901657"/>
      </dsp:txXfrm>
    </dsp:sp>
    <dsp:sp modelId="{41AE79C6-03AB-4CEA-B290-93205BB1388F}">
      <dsp:nvSpPr>
        <dsp:cNvPr id="0" name=""/>
        <dsp:cNvSpPr/>
      </dsp:nvSpPr>
      <dsp:spPr>
        <a:xfrm>
          <a:off x="800521" y="3296499"/>
          <a:ext cx="646104" cy="6461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03CBF-0592-4660-97AC-0FC82044BFC8}">
      <dsp:nvSpPr>
        <dsp:cNvPr id="0" name=""/>
        <dsp:cNvSpPr/>
      </dsp:nvSpPr>
      <dsp:spPr>
        <a:xfrm>
          <a:off x="867065" y="4136321"/>
          <a:ext cx="7108805" cy="516883"/>
        </a:xfrm>
        <a:prstGeom prst="rect">
          <a:avLst/>
        </a:prstGeom>
        <a:solidFill>
          <a:srgbClr val="99CCFF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7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Мотивационная готовность родителей к самообразованию в вопросах воспитания, </a:t>
          </a:r>
          <a:r>
            <a:rPr lang="ru-RU" sz="11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образования</a:t>
          </a:r>
          <a:r>
            <a:rPr lang="ru-RU" sz="11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и развития, </a:t>
          </a:r>
          <a:r>
            <a:rPr lang="ru-RU" sz="11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укрепления здоровья своих детей, </a:t>
          </a:r>
          <a:r>
            <a:rPr lang="ru-RU" sz="11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повышение их педагогической компетентности.</a:t>
          </a:r>
          <a:endParaRPr lang="ru-RU" sz="1100" kern="120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867065" y="4136321"/>
        <a:ext cx="7108805" cy="516883"/>
      </dsp:txXfrm>
    </dsp:sp>
    <dsp:sp modelId="{A97E11FF-B756-4E28-828B-75EBACC53DC8}">
      <dsp:nvSpPr>
        <dsp:cNvPr id="0" name=""/>
        <dsp:cNvSpPr/>
      </dsp:nvSpPr>
      <dsp:spPr>
        <a:xfrm>
          <a:off x="544013" y="4071711"/>
          <a:ext cx="646104" cy="6461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E40EA-A06C-40C8-873B-4F201835428D}">
      <dsp:nvSpPr>
        <dsp:cNvPr id="0" name=""/>
        <dsp:cNvSpPr/>
      </dsp:nvSpPr>
      <dsp:spPr>
        <a:xfrm>
          <a:off x="443230" y="4903134"/>
          <a:ext cx="7576890" cy="516883"/>
        </a:xfrm>
        <a:prstGeom prst="rect">
          <a:avLst/>
        </a:prstGeom>
        <a:solidFill>
          <a:srgbClr val="CC99FF"/>
        </a:solidFill>
        <a:ln w="12700" cap="flat" cmpd="sng" algn="ctr">
          <a:solidFill>
            <a:srgbClr val="6600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27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Повышение имиджа дошкольного образовательного учреждения, </a:t>
          </a:r>
          <a:r>
            <a:rPr lang="ru-RU" sz="11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удовлетворенности родителей характером воспитания, обучения и оздоровления ребенка в ДОУ. </a:t>
          </a:r>
          <a:endParaRPr lang="ru-RU" sz="1100" kern="1200" dirty="0">
            <a:solidFill>
              <a:schemeClr val="tx1">
                <a:lumMod val="95000"/>
                <a:lumOff val="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43230" y="4903134"/>
        <a:ext cx="7576890" cy="516883"/>
      </dsp:txXfrm>
    </dsp:sp>
    <dsp:sp modelId="{FFEFA45F-18E5-45F4-B53E-32EA673A0B22}">
      <dsp:nvSpPr>
        <dsp:cNvPr id="0" name=""/>
        <dsp:cNvSpPr/>
      </dsp:nvSpPr>
      <dsp:spPr>
        <a:xfrm>
          <a:off x="75928" y="4847492"/>
          <a:ext cx="646104" cy="6461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26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48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1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90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36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86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69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16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3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5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69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ED225-3ABA-4151-BF7C-B43CF84C493E}" type="datetimeFigureOut">
              <a:rPr lang="ru-RU" smtClean="0"/>
              <a:pPr/>
              <a:t>26.08.2018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8228B-A5DE-4E03-958F-F00BDF787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61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rasds2.edumsko.ru/" TargetMode="External"/><Relationship Id="rId7" Type="http://schemas.openxmlformats.org/officeDocument/2006/relationships/image" Target="../media/image5.png"/><Relationship Id="rId2" Type="http://schemas.openxmlformats.org/officeDocument/2006/relationships/hyperlink" Target="mailto:ds_korablik@mail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3.png"/><Relationship Id="rId5" Type="http://schemas.openxmlformats.org/officeDocument/2006/relationships/diagramData" Target="../diagrams/data3.xml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12" Type="http://schemas.openxmlformats.org/officeDocument/2006/relationships/image" Target="../media/image4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.pn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480" y="1337732"/>
            <a:ext cx="8703817" cy="4758268"/>
          </a:xfrm>
          <a:effectLst>
            <a:softEdge rad="63500"/>
          </a:effectLst>
        </p:spPr>
        <p:txBody>
          <a:bodyPr>
            <a:normAutofit fontScale="92500" lnSpcReduction="10000"/>
          </a:bodyPr>
          <a:lstStyle/>
          <a:p>
            <a:r>
              <a:rPr lang="ru-RU" sz="3500" b="1" dirty="0" smtClean="0">
                <a:ln>
                  <a:solidFill>
                    <a:srgbClr val="6600CC"/>
                  </a:solidFill>
                </a:ln>
                <a:solidFill>
                  <a:srgbClr val="9966FF"/>
                </a:solidFill>
                <a:latin typeface="Cambria" panose="02040503050406030204" pitchFamily="18" charset="0"/>
              </a:rPr>
              <a:t>Адаптационный </a:t>
            </a:r>
            <a:endParaRPr lang="ru-RU" sz="3500" dirty="0">
              <a:ln>
                <a:solidFill>
                  <a:srgbClr val="6600CC"/>
                </a:solidFill>
              </a:ln>
              <a:solidFill>
                <a:srgbClr val="9966FF"/>
              </a:solidFill>
              <a:latin typeface="Cambria" panose="02040503050406030204" pitchFamily="18" charset="0"/>
            </a:endParaRPr>
          </a:p>
          <a:p>
            <a:r>
              <a:rPr lang="ru-RU" sz="3500" b="1" dirty="0">
                <a:ln>
                  <a:solidFill>
                    <a:srgbClr val="6600CC"/>
                  </a:solidFill>
                </a:ln>
                <a:solidFill>
                  <a:srgbClr val="9966FF"/>
                </a:solidFill>
                <a:latin typeface="Cambria" panose="02040503050406030204" pitchFamily="18" charset="0"/>
              </a:rPr>
              <a:t>детско-родительский клуб </a:t>
            </a:r>
            <a:endParaRPr lang="ru-RU" sz="3500" b="1" dirty="0" smtClean="0">
              <a:ln>
                <a:solidFill>
                  <a:srgbClr val="6600CC"/>
                </a:solidFill>
              </a:ln>
              <a:solidFill>
                <a:srgbClr val="9966FF"/>
              </a:solidFill>
              <a:latin typeface="Cambria" panose="02040503050406030204" pitchFamily="18" charset="0"/>
            </a:endParaRPr>
          </a:p>
          <a:p>
            <a:endParaRPr lang="ru-RU" sz="2800" b="1" dirty="0">
              <a:solidFill>
                <a:srgbClr val="3333CC"/>
              </a:solidFill>
              <a:latin typeface="Cambria" panose="02040503050406030204" pitchFamily="18" charset="0"/>
            </a:endParaRPr>
          </a:p>
          <a:p>
            <a:endParaRPr lang="ru-RU" sz="2800" b="1" dirty="0" smtClean="0">
              <a:solidFill>
                <a:srgbClr val="3333CC"/>
              </a:solidFill>
              <a:latin typeface="Cambria" panose="02040503050406030204" pitchFamily="18" charset="0"/>
            </a:endParaRPr>
          </a:p>
          <a:p>
            <a:endParaRPr lang="ru-RU" sz="2800" b="1" dirty="0">
              <a:solidFill>
                <a:srgbClr val="3333CC"/>
              </a:solidFill>
              <a:latin typeface="Cambria" panose="02040503050406030204" pitchFamily="18" charset="0"/>
            </a:endParaRPr>
          </a:p>
          <a:p>
            <a:endParaRPr lang="ru-RU" sz="2800" dirty="0">
              <a:solidFill>
                <a:srgbClr val="3333CC"/>
              </a:solidFill>
              <a:latin typeface="Cambria" panose="02040503050406030204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1700" b="1" dirty="0" smtClean="0">
              <a:ln>
                <a:solidFill>
                  <a:srgbClr val="6600CC"/>
                </a:solidFill>
              </a:ln>
              <a:solidFill>
                <a:srgbClr val="9966FF"/>
              </a:solidFill>
              <a:latin typeface="Cambria" panose="02040503050406030204" pitchFamily="18" charset="0"/>
            </a:endParaRPr>
          </a:p>
          <a:p>
            <a:r>
              <a:rPr lang="ru-RU" sz="1700" b="1" dirty="0" smtClean="0">
                <a:ln>
                  <a:solidFill>
                    <a:srgbClr val="6600CC"/>
                  </a:solidFill>
                </a:ln>
                <a:solidFill>
                  <a:srgbClr val="9966FF"/>
                </a:solidFill>
                <a:latin typeface="Cambria" panose="02040503050406030204" pitchFamily="18" charset="0"/>
              </a:rPr>
              <a:t>(</a:t>
            </a:r>
            <a:r>
              <a:rPr lang="ru-RU" sz="1700" b="1" dirty="0">
                <a:ln>
                  <a:solidFill>
                    <a:srgbClr val="6600CC"/>
                  </a:solidFill>
                </a:ln>
                <a:solidFill>
                  <a:srgbClr val="9966FF"/>
                </a:solidFill>
                <a:latin typeface="Cambria" panose="02040503050406030204" pitchFamily="18" charset="0"/>
              </a:rPr>
              <a:t>с информационной поддержкой для семей с детьми раннего возраста)</a:t>
            </a:r>
            <a:endParaRPr lang="ru-RU" sz="1700" dirty="0">
              <a:ln>
                <a:solidFill>
                  <a:srgbClr val="6600CC"/>
                </a:solidFill>
              </a:ln>
              <a:solidFill>
                <a:srgbClr val="9966FF"/>
              </a:solidFill>
              <a:latin typeface="Cambria" panose="02040503050406030204" pitchFamily="18" charset="0"/>
            </a:endParaRPr>
          </a:p>
          <a:p>
            <a:endParaRPr lang="ru-RU" dirty="0">
              <a:ln>
                <a:solidFill>
                  <a:srgbClr val="6600CC"/>
                </a:solidFill>
              </a:ln>
              <a:solidFill>
                <a:srgbClr val="9966FF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2446" y="172662"/>
            <a:ext cx="8107570" cy="147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98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98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98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98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98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8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8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8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8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87800" algn="l"/>
              </a:tabLs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87800" algn="l"/>
              </a:tabLs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общеразвивающего вида № 2 «Кораблик»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87800" algn="l"/>
              </a:tabLs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городского округа Красноармейск Московской области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87800" algn="l"/>
              </a:tabLst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141290 г. Красноармейск Московской области                                                                           тел. 8(496)538-28-48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87800" algn="l"/>
              </a:tabLst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 Морозова,  дом 13 а          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ds_korablik@mail.ru</a:t>
            </a:r>
            <a:r>
              <a:rPr lang="ru-RU" altLang="ru-RU" sz="1100" dirty="0">
                <a:solidFill>
                  <a:srgbClr val="3333CC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dirty="0" smtClean="0">
                <a:solidFill>
                  <a:srgbClr val="3333CC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1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сайт учреждения: </a:t>
            </a:r>
            <a:r>
              <a:rPr lang="en-US" altLang="ru-RU" sz="1100" dirty="0" smtClean="0">
                <a:latin typeface="Cambria" panose="02040503050406030204" pitchFamily="18" charset="0"/>
                <a:cs typeface="Times New Roman" panose="02020603050405020304" pitchFamily="18" charset="0"/>
                <a:hlinkClick r:id="rId3"/>
              </a:rPr>
              <a:t>https://krasds2.edumsko.ru/</a:t>
            </a:r>
            <a:endParaRPr lang="ru-RU" altLang="ru-RU" sz="11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87800" algn="l"/>
              </a:tabLst>
            </a:pP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5" name="Picture 1" descr="j01158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4" y="833126"/>
            <a:ext cx="754737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надпись пнг Малышари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33" y="2627983"/>
            <a:ext cx="4941701" cy="2779708"/>
          </a:xfrm>
          <a:prstGeom prst="snip2SameRect">
            <a:avLst>
              <a:gd name="adj1" fmla="val 18601"/>
              <a:gd name="adj2" fmla="val 0"/>
            </a:avLst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11" y="2682446"/>
            <a:ext cx="2763091" cy="11925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" y="66123"/>
            <a:ext cx="1271609" cy="12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картинка пнг ру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2355" flipV="1">
            <a:off x="6178619" y="1214852"/>
            <a:ext cx="2231362" cy="117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картинка пнг ру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7046">
            <a:off x="854994" y="1191833"/>
            <a:ext cx="2264404" cy="12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2017-2018\РИП 2018\Эмблема.png"/>
          <p:cNvPicPr>
            <a:picLocks noChangeAspect="1" noChangeArrowheads="1"/>
          </p:cNvPicPr>
          <p:nvPr/>
        </p:nvPicPr>
        <p:blipFill>
          <a:blip r:embed="rId4" cstate="print"/>
          <a:srcRect l="2028" r="3043"/>
          <a:stretch>
            <a:fillRect/>
          </a:stretch>
        </p:blipFill>
        <p:spPr bwMode="auto">
          <a:xfrm>
            <a:off x="2910704" y="205873"/>
            <a:ext cx="3442500" cy="1854741"/>
          </a:xfrm>
          <a:prstGeom prst="roundRect">
            <a:avLst>
              <a:gd name="adj" fmla="val 16667"/>
            </a:avLst>
          </a:prstGeom>
          <a:ln w="127000">
            <a:solidFill>
              <a:srgbClr val="FF66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57418395"/>
              </p:ext>
            </p:extLst>
          </p:nvPr>
        </p:nvGraphicFramePr>
        <p:xfrm>
          <a:off x="1575487" y="2443892"/>
          <a:ext cx="5782046" cy="3939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36" name="Picture 12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4919" flipH="1">
            <a:off x="159460" y="2543655"/>
            <a:ext cx="2789931" cy="192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картинка пнг родители и воспитател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4143">
            <a:off x="6257117" y="2379960"/>
            <a:ext cx="3052104" cy="192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картинка пнг родители и воспитател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32" y="5181967"/>
            <a:ext cx="2396053" cy="16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1" y="108342"/>
            <a:ext cx="1271609" cy="1271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8" y="5182694"/>
            <a:ext cx="2979896" cy="16585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22" y="3133025"/>
            <a:ext cx="3109125" cy="17464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2"/>
          <a:stretch/>
        </p:blipFill>
        <p:spPr>
          <a:xfrm>
            <a:off x="182881" y="3844402"/>
            <a:ext cx="2965573" cy="150195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27486" y="2875105"/>
            <a:ext cx="2776252" cy="11161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Анкетирование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Мастер-классы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Тренинги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Консультации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Обучающие видеоролики и  др.</a:t>
            </a: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3237623" y="5031105"/>
            <a:ext cx="2939374" cy="174953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6078769" y="2685467"/>
            <a:ext cx="2590175" cy="6586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Индивидуальные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и групповые занятия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03738" y="4933587"/>
            <a:ext cx="1808206" cy="328375"/>
          </a:xfrm>
          <a:prstGeom prst="roundRect">
            <a:avLst/>
          </a:prstGeom>
          <a:solidFill>
            <a:srgbClr val="99CCFF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Игровые сеансы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88652" y="181233"/>
            <a:ext cx="39110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</a:rPr>
              <a:t>Формы работы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0800" algn="tl" rotWithShape="0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3" name="Picture 3" descr="F:\2017-2018\РИП 2018\Эмблема.png"/>
          <p:cNvPicPr>
            <a:picLocks noChangeAspect="1" noChangeArrowheads="1"/>
          </p:cNvPicPr>
          <p:nvPr/>
        </p:nvPicPr>
        <p:blipFill>
          <a:blip r:embed="rId7" cstate="print"/>
          <a:srcRect l="2028" r="3043"/>
          <a:stretch>
            <a:fillRect/>
          </a:stretch>
        </p:blipFill>
        <p:spPr bwMode="auto">
          <a:xfrm>
            <a:off x="3172893" y="987502"/>
            <a:ext cx="3004104" cy="2169162"/>
          </a:xfrm>
          <a:prstGeom prst="roundRect">
            <a:avLst>
              <a:gd name="adj" fmla="val 16667"/>
            </a:avLst>
          </a:prstGeom>
          <a:ln w="127000">
            <a:solidFill>
              <a:srgbClr val="FF66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вал 3"/>
          <p:cNvSpPr/>
          <p:nvPr/>
        </p:nvSpPr>
        <p:spPr>
          <a:xfrm>
            <a:off x="182881" y="1392676"/>
            <a:ext cx="1598139" cy="1556951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5" name="Овал 4"/>
          <p:cNvSpPr/>
          <p:nvPr/>
        </p:nvSpPr>
        <p:spPr>
          <a:xfrm>
            <a:off x="4224105" y="3539601"/>
            <a:ext cx="1643448" cy="1515761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 w="12700">
            <a:solidFill>
              <a:srgbClr val="33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6" name="Овал 5"/>
          <p:cNvSpPr/>
          <p:nvPr/>
        </p:nvSpPr>
        <p:spPr>
          <a:xfrm>
            <a:off x="7480783" y="1328654"/>
            <a:ext cx="1441621" cy="1458097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70984" y="1265808"/>
            <a:ext cx="1030731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B050"/>
                </a:solidFill>
              </a:rPr>
              <a:t>Родители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20529" y="3370324"/>
            <a:ext cx="1642394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3333CC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3333CC"/>
                </a:solidFill>
              </a:rPr>
              <a:t>Родители и дети</a:t>
            </a:r>
            <a:endParaRPr lang="ru-RU" sz="1600" b="1" dirty="0">
              <a:solidFill>
                <a:srgbClr val="3333CC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44029" y="1328654"/>
            <a:ext cx="757882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itchFamily="18" charset="0"/>
              </a:rPr>
              <a:t>Дети:</a:t>
            </a:r>
            <a:endParaRPr lang="ru-RU" sz="1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20719007">
            <a:off x="1692315" y="1685467"/>
            <a:ext cx="1395736" cy="453081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871696" y="3234801"/>
            <a:ext cx="453081" cy="60960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7173384">
            <a:off x="6577273" y="1229675"/>
            <a:ext cx="453081" cy="1173791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1" y="108342"/>
            <a:ext cx="1271609" cy="12716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15906" r="18589" b="1600"/>
          <a:stretch/>
        </p:blipFill>
        <p:spPr>
          <a:xfrm>
            <a:off x="6176997" y="5042083"/>
            <a:ext cx="2910129" cy="1747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" r="3950"/>
          <a:stretch>
            <a:fillRect/>
          </a:stretch>
        </p:blipFill>
        <p:spPr>
          <a:xfrm>
            <a:off x="5528315" y="3506823"/>
            <a:ext cx="3548019" cy="2200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99127" y="-300570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</a:rPr>
              <a:t>Мероприятия с родителями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3" y="1210583"/>
            <a:ext cx="1271609" cy="12716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617" y="629110"/>
            <a:ext cx="4887720" cy="2749343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615">
            <a:off x="8176" y="3380708"/>
            <a:ext cx="3563482" cy="2203466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9" r="11590"/>
          <a:stretch/>
        </p:blipFill>
        <p:spPr>
          <a:xfrm>
            <a:off x="2808167" y="4506927"/>
            <a:ext cx="3345497" cy="2400287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31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6000" contrast="34000"/>
          </a:blip>
          <a:srcRect l="27206" t="6514" b="6458"/>
          <a:stretch>
            <a:fillRect/>
          </a:stretch>
        </p:blipFill>
        <p:spPr bwMode="auto">
          <a:xfrm>
            <a:off x="4917628" y="3855307"/>
            <a:ext cx="3988322" cy="2759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2297" r="7437" b="6983"/>
          <a:stretch>
            <a:fillRect/>
          </a:stretch>
        </p:blipFill>
        <p:spPr bwMode="auto">
          <a:xfrm>
            <a:off x="194733" y="3871782"/>
            <a:ext cx="4597997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 l="1223" r="859" b="7667"/>
          <a:stretch>
            <a:fillRect/>
          </a:stretch>
        </p:blipFill>
        <p:spPr bwMode="auto">
          <a:xfrm>
            <a:off x="90559" y="1116541"/>
            <a:ext cx="4423783" cy="2488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94733" y="0"/>
            <a:ext cx="8754534" cy="1116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Занятия с детьми</a:t>
            </a:r>
            <a:endParaRPr kumimoji="0" lang="ru-RU" sz="4400" b="1" i="0" u="none" strike="noStrike" kern="120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" y="66123"/>
            <a:ext cx="1271609" cy="12716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/>
          <a:stretch/>
        </p:blipFill>
        <p:spPr>
          <a:xfrm>
            <a:off x="4473203" y="1116541"/>
            <a:ext cx="4580238" cy="24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3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F:\2017-2018\Мастекласс Федорова\P1040497.jpg"/>
          <p:cNvPicPr>
            <a:picLocks noChangeAspect="1" noChangeArrowheads="1"/>
          </p:cNvPicPr>
          <p:nvPr/>
        </p:nvPicPr>
        <p:blipFill>
          <a:blip r:embed="rId2" cstate="print"/>
          <a:srcRect t="5446" r="4387"/>
          <a:stretch>
            <a:fillRect/>
          </a:stretch>
        </p:blipFill>
        <p:spPr bwMode="auto">
          <a:xfrm>
            <a:off x="583515" y="3863575"/>
            <a:ext cx="4113426" cy="2809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14383" r="23992" b="14516"/>
          <a:stretch/>
        </p:blipFill>
        <p:spPr>
          <a:xfrm>
            <a:off x="5271941" y="3863575"/>
            <a:ext cx="3378200" cy="2818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923" y="-220133"/>
            <a:ext cx="9144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8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</a:rPr>
              <a:t>Занятия с детьми и родителями</a:t>
            </a:r>
            <a:endParaRPr lang="ru-RU" sz="38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" y="794316"/>
            <a:ext cx="1271609" cy="12716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6"/>
          <a:stretch/>
        </p:blipFill>
        <p:spPr>
          <a:xfrm>
            <a:off x="2183572" y="794315"/>
            <a:ext cx="4637358" cy="29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23566542"/>
              </p:ext>
            </p:extLst>
          </p:nvPr>
        </p:nvGraphicFramePr>
        <p:xfrm>
          <a:off x="2051720" y="476672"/>
          <a:ext cx="4842779" cy="212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Выноска со стрелкой вниз 5"/>
          <p:cNvSpPr/>
          <p:nvPr/>
        </p:nvSpPr>
        <p:spPr>
          <a:xfrm>
            <a:off x="1721806" y="95855"/>
            <a:ext cx="5583993" cy="802382"/>
          </a:xfrm>
          <a:prstGeom prst="downArrowCallout">
            <a:avLst>
              <a:gd name="adj1" fmla="val 21198"/>
              <a:gd name="adj2" fmla="val 20656"/>
              <a:gd name="adj3" fmla="val 18051"/>
              <a:gd name="adj4" fmla="val 64356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accent2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Алгоритм постепенного вхождения ребенка в группу ДОУ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1211701">
            <a:off x="190607" y="238020"/>
            <a:ext cx="2104777" cy="792088"/>
          </a:xfrm>
          <a:prstGeom prst="rightArrow">
            <a:avLst>
              <a:gd name="adj1" fmla="val 63784"/>
              <a:gd name="adj2" fmla="val 534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изучение </a:t>
            </a:r>
            <a:r>
              <a:rPr lang="ru-RU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детско-родительских отношений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72114" y="982914"/>
            <a:ext cx="2202585" cy="792088"/>
          </a:xfrm>
          <a:prstGeom prst="rightArrow">
            <a:avLst>
              <a:gd name="adj1" fmla="val 63784"/>
              <a:gd name="adj2" fmla="val 534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знакомство </a:t>
            </a:r>
            <a:r>
              <a:rPr lang="ru-RU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родителей с </a:t>
            </a:r>
            <a:r>
              <a:rPr lang="ru-RU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оптимальными способами общения</a:t>
            </a:r>
          </a:p>
        </p:txBody>
      </p:sp>
      <p:sp>
        <p:nvSpPr>
          <p:cNvPr id="14" name="Стрелка вправо 13"/>
          <p:cNvSpPr/>
          <p:nvPr/>
        </p:nvSpPr>
        <p:spPr>
          <a:xfrm rot="20480670">
            <a:off x="36861" y="1759916"/>
            <a:ext cx="2095983" cy="792088"/>
          </a:xfrm>
          <a:prstGeom prst="rightArrow">
            <a:avLst>
              <a:gd name="adj1" fmla="val 63784"/>
              <a:gd name="adj2" fmla="val 534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обмен  опытом семейного воспитания</a:t>
            </a:r>
            <a:endParaRPr lang="ru-RU" sz="1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 rot="1680698">
            <a:off x="6377425" y="2746391"/>
            <a:ext cx="2529456" cy="785482"/>
          </a:xfrm>
          <a:prstGeom prst="leftArrow">
            <a:avLst>
              <a:gd name="adj1" fmla="val 63538"/>
              <a:gd name="adj2" fmla="val 554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обеспечение гармоничного вхождения ребенка в новую среду</a:t>
            </a:r>
          </a:p>
        </p:txBody>
      </p:sp>
      <p:sp>
        <p:nvSpPr>
          <p:cNvPr id="16" name="Стрелка влево 15"/>
          <p:cNvSpPr/>
          <p:nvPr/>
        </p:nvSpPr>
        <p:spPr>
          <a:xfrm rot="21249392">
            <a:off x="6892062" y="895568"/>
            <a:ext cx="2212384" cy="889920"/>
          </a:xfrm>
          <a:prstGeom prst="leftArrow">
            <a:avLst>
              <a:gd name="adj1" fmla="val 53730"/>
              <a:gd name="adj2" fmla="val 4976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Cambria" panose="02040503050406030204" pitchFamily="18" charset="0"/>
              </a:rPr>
              <a:t>о</a:t>
            </a:r>
            <a:r>
              <a:rPr lang="ru-RU" sz="1050" dirty="0" smtClean="0">
                <a:latin typeface="Cambria" panose="02040503050406030204" pitchFamily="18" charset="0"/>
              </a:rPr>
              <a:t>пределение уровня </a:t>
            </a:r>
            <a:r>
              <a:rPr lang="ru-RU" sz="1050" dirty="0" err="1" smtClean="0">
                <a:latin typeface="Cambria" panose="02040503050406030204" pitchFamily="18" charset="0"/>
              </a:rPr>
              <a:t>адаптированности</a:t>
            </a:r>
            <a:r>
              <a:rPr lang="ru-RU" sz="1050" dirty="0" smtClean="0">
                <a:latin typeface="Cambria" panose="02040503050406030204" pitchFamily="18" charset="0"/>
              </a:rPr>
              <a:t> </a:t>
            </a:r>
            <a:r>
              <a:rPr lang="ru-RU" sz="1050" dirty="0">
                <a:latin typeface="Cambria" panose="02040503050406030204" pitchFamily="18" charset="0"/>
              </a:rPr>
              <a:t>ребёнка к </a:t>
            </a:r>
            <a:r>
              <a:rPr lang="ru-RU" sz="1050" dirty="0" smtClean="0">
                <a:latin typeface="Cambria" panose="02040503050406030204" pitchFamily="18" charset="0"/>
              </a:rPr>
              <a:t>ДОУ</a:t>
            </a:r>
            <a:endParaRPr lang="ru-RU" sz="1050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Стрелка влево 16"/>
          <p:cNvSpPr/>
          <p:nvPr/>
        </p:nvSpPr>
        <p:spPr>
          <a:xfrm rot="20619629">
            <a:off x="6481558" y="202013"/>
            <a:ext cx="2550095" cy="775939"/>
          </a:xfrm>
          <a:prstGeom prst="leftArrow">
            <a:avLst>
              <a:gd name="adj1" fmla="val 63538"/>
              <a:gd name="adj2" fmla="val 554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Cambria" panose="02040503050406030204" pitchFamily="18" charset="0"/>
              </a:rPr>
              <a:t>о</a:t>
            </a:r>
            <a:r>
              <a:rPr lang="ru-RU" sz="1100" dirty="0" smtClean="0">
                <a:latin typeface="Cambria" panose="02040503050406030204" pitchFamily="18" charset="0"/>
              </a:rPr>
              <a:t>рганизация  развивающей среды </a:t>
            </a:r>
            <a:r>
              <a:rPr lang="ru-RU" sz="1100" dirty="0">
                <a:latin typeface="Cambria" panose="02040503050406030204" pitchFamily="18" charset="0"/>
              </a:rPr>
              <a:t>для своевременного разрешения детских трудностей</a:t>
            </a:r>
            <a:endParaRPr lang="ru-RU" sz="1100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Выноска со стрелкой вниз 6"/>
          <p:cNvSpPr/>
          <p:nvPr/>
        </p:nvSpPr>
        <p:spPr>
          <a:xfrm rot="16200000">
            <a:off x="3232998" y="1264506"/>
            <a:ext cx="2441616" cy="4121951"/>
          </a:xfrm>
          <a:prstGeom prst="leftRightArrowCallout">
            <a:avLst>
              <a:gd name="adj1" fmla="val 13609"/>
              <a:gd name="adj2" fmla="val 7773"/>
              <a:gd name="adj3" fmla="val 6537"/>
              <a:gd name="adj4" fmla="val 710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marL="171450" indent="-171450" algn="just">
              <a:buFont typeface="Arial" pitchFamily="34" charset="0"/>
              <a:buChar char="•"/>
            </a:pPr>
            <a:endParaRPr lang="ru-RU" sz="1100" dirty="0" smtClean="0">
              <a:latin typeface="Cambria" panose="02040503050406030204" pitchFamily="18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endParaRPr lang="ru-RU" sz="1100" dirty="0">
              <a:latin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latin typeface="Cambria" panose="02040503050406030204" pitchFamily="18" charset="0"/>
              </a:rPr>
              <a:t>предупреждение </a:t>
            </a:r>
            <a:r>
              <a:rPr lang="ru-RU" sz="1100" dirty="0">
                <a:latin typeface="Cambria" panose="02040503050406030204" pitchFamily="18" charset="0"/>
              </a:rPr>
              <a:t>возникновения проблем развития </a:t>
            </a:r>
            <a:r>
              <a:rPr lang="ru-RU" sz="1100" dirty="0" smtClean="0">
                <a:latin typeface="Cambria" panose="02040503050406030204" pitchFamily="18" charset="0"/>
              </a:rPr>
              <a:t>ребенка;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latin typeface="Cambria" panose="02040503050406030204" pitchFamily="18" charset="0"/>
              </a:rPr>
              <a:t>помощь </a:t>
            </a:r>
            <a:r>
              <a:rPr lang="ru-RU" sz="1100" dirty="0">
                <a:latin typeface="Cambria" panose="02040503050406030204" pitchFamily="18" charset="0"/>
              </a:rPr>
              <a:t>ребенку раннего возраста в решении актуальных задач развития и социализации: учебные трудности, нарушения эмоционально-волевой сферы, проблемы взаимоотношений со сверстниками, родителями; </a:t>
            </a:r>
            <a:endParaRPr lang="ru-RU" sz="1100" dirty="0" smtClean="0">
              <a:latin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>
                <a:latin typeface="Cambria" panose="02040503050406030204" pitchFamily="18" charset="0"/>
              </a:rPr>
              <a:t> </a:t>
            </a:r>
            <a:r>
              <a:rPr lang="ru-RU" sz="1100" dirty="0" smtClean="0">
                <a:latin typeface="Cambria" panose="02040503050406030204" pitchFamily="18" charset="0"/>
              </a:rPr>
              <a:t>психологическое </a:t>
            </a:r>
            <a:r>
              <a:rPr lang="ru-RU" sz="1100" dirty="0">
                <a:latin typeface="Cambria" panose="02040503050406030204" pitchFamily="18" charset="0"/>
              </a:rPr>
              <a:t>обеспечение образовательных программ дошкольной образовательной организации; </a:t>
            </a:r>
            <a:endParaRPr lang="ru-RU" sz="1100" dirty="0" smtClean="0">
              <a:latin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latin typeface="Cambria" panose="02040503050406030204" pitchFamily="18" charset="0"/>
              </a:rPr>
              <a:t> развитие </a:t>
            </a:r>
            <a:r>
              <a:rPr lang="ru-RU" sz="1100" dirty="0">
                <a:latin typeface="Cambria" panose="02040503050406030204" pitchFamily="18" charset="0"/>
              </a:rPr>
              <a:t>психолого-педагогической компетентности (психологической культуры) детей, родителей, а также </a:t>
            </a:r>
            <a:r>
              <a:rPr lang="ru-RU" sz="1100" dirty="0" smtClean="0">
                <a:latin typeface="Cambria" panose="02040503050406030204" pitchFamily="18" charset="0"/>
              </a:rPr>
              <a:t>педагогов. </a:t>
            </a:r>
            <a:r>
              <a:rPr lang="ru-RU" sz="1100" dirty="0">
                <a:latin typeface="Cambria" panose="02040503050406030204" pitchFamily="18" charset="0"/>
              </a:rPr>
              <a:t> </a:t>
            </a:r>
            <a:br>
              <a:rPr lang="ru-RU" sz="1100" dirty="0">
                <a:latin typeface="Cambria" panose="02040503050406030204" pitchFamily="18" charset="0"/>
              </a:rPr>
            </a:br>
            <a:r>
              <a:rPr lang="ru-RU" sz="1100" dirty="0">
                <a:latin typeface="Cambria" panose="02040503050406030204" pitchFamily="18" charset="0"/>
              </a:rPr>
              <a:t/>
            </a:r>
            <a:br>
              <a:rPr lang="ru-RU" sz="1100" dirty="0">
                <a:latin typeface="Cambria" panose="02040503050406030204" pitchFamily="18" charset="0"/>
              </a:rPr>
            </a:br>
            <a:endParaRPr lang="ru-RU" sz="1100" dirty="0">
              <a:latin typeface="Cambria" panose="020405030504060302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936707" y="4539175"/>
            <a:ext cx="7281333" cy="1368565"/>
          </a:xfrm>
          <a:prstGeom prst="ellipse">
            <a:avLst/>
          </a:prstGeom>
          <a:solidFill>
            <a:srgbClr val="FFCCFF"/>
          </a:solidFill>
          <a:ln w="19050" cap="flat" cmpd="sng" algn="ctr">
            <a:solidFill>
              <a:srgbClr val="FF9999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ru-RU" sz="1000" dirty="0" smtClean="0">
              <a:latin typeface="Cambria" panose="02040503050406030204" pitchFamily="18" charset="0"/>
            </a:endParaRPr>
          </a:p>
          <a:p>
            <a:pPr lvl="0" algn="ctr">
              <a:defRPr/>
            </a:pPr>
            <a:endParaRPr lang="ru-RU" sz="1000" dirty="0" smtClean="0"/>
          </a:p>
          <a:p>
            <a:pPr lvl="0" algn="ctr">
              <a:defRPr/>
            </a:pPr>
            <a:endParaRPr lang="ru-RU" sz="1000" b="1" dirty="0" smtClean="0">
              <a:latin typeface="Cambria" panose="02040503050406030204" pitchFamily="18" charset="0"/>
            </a:endParaRPr>
          </a:p>
          <a:p>
            <a:pPr lvl="0" algn="ctr">
              <a:defRPr/>
            </a:pPr>
            <a:r>
              <a:rPr lang="ru-RU" sz="1000" b="1" dirty="0" smtClean="0">
                <a:latin typeface="Cambria" panose="02040503050406030204" pitchFamily="18" charset="0"/>
              </a:rPr>
              <a:t>Успешное протекание  </a:t>
            </a:r>
            <a:r>
              <a:rPr lang="ru-RU" sz="1000" b="1" dirty="0">
                <a:latin typeface="Cambria" panose="02040503050406030204" pitchFamily="18" charset="0"/>
              </a:rPr>
              <a:t>адаптационного </a:t>
            </a:r>
            <a:r>
              <a:rPr lang="ru-RU" sz="1000" b="1" dirty="0" smtClean="0">
                <a:latin typeface="Cambria" panose="02040503050406030204" pitchFamily="18" charset="0"/>
              </a:rPr>
              <a:t>периода </a:t>
            </a:r>
            <a:r>
              <a:rPr lang="ru-RU" sz="1000" b="1" dirty="0">
                <a:latin typeface="Cambria" panose="02040503050406030204" pitchFamily="18" charset="0"/>
              </a:rPr>
              <a:t>у ребёнка раннего возраста </a:t>
            </a:r>
            <a:r>
              <a:rPr lang="ru-RU" sz="1000" b="1" dirty="0" smtClean="0">
                <a:latin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ru-RU" sz="1000" dirty="0" smtClean="0">
                <a:latin typeface="Cambria" panose="02040503050406030204" pitchFamily="18" charset="0"/>
              </a:rPr>
              <a:t>уравновешенность</a:t>
            </a:r>
            <a:r>
              <a:rPr lang="ru-RU" sz="1000" dirty="0">
                <a:latin typeface="Cambria" panose="02040503050406030204" pitchFamily="18" charset="0"/>
              </a:rPr>
              <a:t>, позитивное настроение </a:t>
            </a:r>
            <a:r>
              <a:rPr lang="ru-RU" sz="1000" dirty="0" smtClean="0">
                <a:latin typeface="Cambria" panose="02040503050406030204" pitchFamily="18" charset="0"/>
              </a:rPr>
              <a:t>ребенка </a:t>
            </a:r>
            <a:r>
              <a:rPr lang="ru-RU" sz="1000" dirty="0">
                <a:latin typeface="Cambria" panose="02040503050406030204" pitchFamily="18" charset="0"/>
              </a:rPr>
              <a:t>во время общения с родителями; </a:t>
            </a:r>
            <a:r>
              <a:rPr lang="ru-RU" sz="1000" dirty="0" smtClean="0">
                <a:latin typeface="Cambria" panose="02040503050406030204" pitchFamily="18" charset="0"/>
              </a:rPr>
              <a:t>спокойное </a:t>
            </a:r>
            <a:r>
              <a:rPr lang="ru-RU" sz="1000" dirty="0">
                <a:latin typeface="Cambria" panose="02040503050406030204" pitchFamily="18" charset="0"/>
              </a:rPr>
              <a:t>настроение в период всего пребывания в группе, выполнение поручений взрослых, проявление инициативы в общении с </a:t>
            </a:r>
            <a:r>
              <a:rPr lang="ru-RU" sz="1000" dirty="0" smtClean="0">
                <a:latin typeface="Cambria" panose="02040503050406030204" pitchFamily="18" charset="0"/>
              </a:rPr>
              <a:t>взрослыми; </a:t>
            </a:r>
          </a:p>
          <a:p>
            <a:pPr lvl="0" algn="ctr">
              <a:defRPr/>
            </a:pPr>
            <a:r>
              <a:rPr lang="ru-RU" sz="1000" dirty="0">
                <a:latin typeface="Cambria" panose="02040503050406030204" pitchFamily="18" charset="0"/>
              </a:rPr>
              <a:t>        доброжелательные взаимоотношения со сверстниками; </a:t>
            </a:r>
            <a:endParaRPr lang="ru-RU" sz="1000" dirty="0" smtClean="0">
              <a:latin typeface="Cambria" panose="02040503050406030204" pitchFamily="18" charset="0"/>
            </a:endParaRPr>
          </a:p>
          <a:p>
            <a:pPr lvl="0" algn="ctr">
              <a:defRPr/>
            </a:pPr>
            <a:r>
              <a:rPr lang="ru-RU" sz="1000" dirty="0">
                <a:latin typeface="Cambria" panose="02040503050406030204" pitchFamily="18" charset="0"/>
              </a:rPr>
              <a:t>        хороший аппетит и проявление самостоятельности в употреблении пищи</a:t>
            </a:r>
            <a:r>
              <a:rPr lang="ru-RU" sz="1000" dirty="0" smtClean="0">
                <a:latin typeface="Cambria" panose="02040503050406030204" pitchFamily="18" charset="0"/>
              </a:rPr>
              <a:t>;</a:t>
            </a:r>
          </a:p>
          <a:p>
            <a:pPr lvl="0" algn="ctr">
              <a:defRPr/>
            </a:pPr>
            <a:r>
              <a:rPr lang="ru-RU" sz="1000" dirty="0">
                <a:latin typeface="Cambria" panose="02040503050406030204" pitchFamily="18" charset="0"/>
              </a:rPr>
              <a:t>       крепкий дневной сон в </a:t>
            </a:r>
            <a:r>
              <a:rPr lang="ru-RU" sz="1000" dirty="0" smtClean="0">
                <a:latin typeface="Cambria" panose="02040503050406030204" pitchFamily="18" charset="0"/>
              </a:rPr>
              <a:t>группе</a:t>
            </a:r>
            <a:r>
              <a:rPr lang="ru-RU" sz="1000" dirty="0">
                <a:latin typeface="Cambria" panose="02040503050406030204" pitchFamily="18" charset="0"/>
              </a:rPr>
              <a:t/>
            </a:r>
            <a:br>
              <a:rPr lang="ru-RU" sz="1000" dirty="0">
                <a:latin typeface="Cambria" panose="02040503050406030204" pitchFamily="18" charset="0"/>
              </a:rPr>
            </a:br>
            <a:r>
              <a:rPr lang="ru-RU" sz="1200" dirty="0"/>
              <a:t/>
            </a:r>
            <a:br>
              <a:rPr lang="ru-RU" sz="1200" dirty="0"/>
            </a:b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532112" y="5929222"/>
            <a:ext cx="2214163" cy="87946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Внутренний комфорт</a:t>
            </a:r>
            <a:endParaRPr lang="ru-RU" sz="1600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765353" y="5900624"/>
            <a:ext cx="2267785" cy="895248"/>
          </a:xfrm>
          <a:prstGeom prst="ellipse">
            <a:avLst/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72000" rtlCol="0" anchor="ctr"/>
          <a:lstStyle/>
          <a:p>
            <a:pPr lvl="0" algn="ctr">
              <a:lnSpc>
                <a:spcPts val="1440"/>
              </a:lnSpc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Внешняя адекватность </a:t>
            </a:r>
            <a:r>
              <a:rPr lang="ru-RU" sz="1600" b="1" dirty="0">
                <a:latin typeface="Cambria" panose="02040503050406030204" pitchFamily="18" charset="0"/>
              </a:rPr>
              <a:t>поведения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Выгнутая влево стрелка 2"/>
          <p:cNvSpPr/>
          <p:nvPr/>
        </p:nvSpPr>
        <p:spPr>
          <a:xfrm>
            <a:off x="1211840" y="5658351"/>
            <a:ext cx="1285751" cy="1056935"/>
          </a:xfrm>
          <a:prstGeom prst="curvedRightArrow">
            <a:avLst>
              <a:gd name="adj1" fmla="val 14431"/>
              <a:gd name="adj2" fmla="val 39498"/>
              <a:gd name="adj3" fmla="val 14586"/>
            </a:avLst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7055419" y="5650301"/>
            <a:ext cx="1089255" cy="1064985"/>
          </a:xfrm>
          <a:prstGeom prst="curvedLeftArrow">
            <a:avLst>
              <a:gd name="adj1" fmla="val 15313"/>
              <a:gd name="adj2" fmla="val 45194"/>
              <a:gd name="adj3" fmla="val 17845"/>
            </a:avLst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0913" y="1243870"/>
            <a:ext cx="12607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«Мне хорошо здесь, я готов отпустить тебя»</a:t>
            </a:r>
          </a:p>
        </p:txBody>
      </p:sp>
      <p:sp>
        <p:nvSpPr>
          <p:cNvPr id="23" name="Стрелка влево 22"/>
          <p:cNvSpPr/>
          <p:nvPr/>
        </p:nvSpPr>
        <p:spPr>
          <a:xfrm rot="786730">
            <a:off x="6626901" y="1819160"/>
            <a:ext cx="2295997" cy="775939"/>
          </a:xfrm>
          <a:prstGeom prst="leftArrow">
            <a:avLst>
              <a:gd name="adj1" fmla="val 63538"/>
              <a:gd name="adj2" fmla="val 554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Cambria" panose="02040503050406030204" pitchFamily="18" charset="0"/>
              </a:rPr>
              <a:t>п</a:t>
            </a:r>
            <a:r>
              <a:rPr lang="ru-RU" sz="1050" dirty="0" smtClean="0">
                <a:latin typeface="Cambria" panose="02040503050406030204" pitchFamily="18" charset="0"/>
              </a:rPr>
              <a:t>реодоление  стрессовых состояний </a:t>
            </a:r>
            <a:r>
              <a:rPr lang="ru-RU" sz="1050" dirty="0">
                <a:latin typeface="Cambria" panose="02040503050406030204" pitchFamily="18" charset="0"/>
              </a:rPr>
              <a:t>у детей раннего возраста</a:t>
            </a:r>
            <a:endParaRPr lang="ru-RU" sz="1050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19991705">
            <a:off x="104295" y="2582661"/>
            <a:ext cx="2458466" cy="792088"/>
          </a:xfrm>
          <a:prstGeom prst="rightArrow">
            <a:avLst>
              <a:gd name="adj1" fmla="val 63784"/>
              <a:gd name="adj2" fmla="val 534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укрепление связи «педагог – ребенок – родитель»</a:t>
            </a:r>
            <a:endParaRPr lang="ru-RU" sz="1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" y="5658351"/>
            <a:ext cx="1093941" cy="10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35449655"/>
              </p:ext>
            </p:extLst>
          </p:nvPr>
        </p:nvGraphicFramePr>
        <p:xfrm>
          <a:off x="905933" y="840259"/>
          <a:ext cx="8051800" cy="5687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801" y="6729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Ожидаемые результаты и эффекты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 </a:t>
            </a:r>
            <a:endParaRPr lang="ru-RU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0800" algn="tl" rotWithShape="0">
                  <a:srgbClr val="000000"/>
                </a:outerShdw>
              </a:effectLst>
              <a:latin typeface="Cambria" panose="02040503050406030204" pitchFamily="18" charset="0"/>
              <a:ea typeface="Cambria Math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0" y="1419505"/>
            <a:ext cx="1132699" cy="1132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2418" y="3184602"/>
            <a:ext cx="2526636" cy="138006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623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4" y="1082634"/>
            <a:ext cx="3851832" cy="3851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7394" y="659025"/>
            <a:ext cx="8880389" cy="5511113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algn="ctr"/>
            <a:r>
              <a:rPr lang="ru-RU" sz="1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С</a:t>
            </a:r>
            <a:r>
              <a:rPr lang="ru-RU" sz="11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пасибо</a:t>
            </a:r>
          </a:p>
          <a:p>
            <a:pPr algn="ctr"/>
            <a:r>
              <a:rPr lang="ru-RU" sz="11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за</a:t>
            </a:r>
          </a:p>
          <a:p>
            <a:pPr algn="ctr"/>
            <a:r>
              <a:rPr lang="ru-RU" sz="11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в</a:t>
            </a:r>
            <a:r>
              <a:rPr lang="ru-RU" sz="11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854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8"/>
          <a:stretch/>
        </p:blipFill>
        <p:spPr>
          <a:xfrm>
            <a:off x="-91590" y="1449414"/>
            <a:ext cx="3496141" cy="21918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87" y="-49508"/>
            <a:ext cx="3262184" cy="217478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62"/>
            <a:ext cx="3262900" cy="21752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2"/>
          <a:stretch/>
        </p:blipFill>
        <p:spPr>
          <a:xfrm>
            <a:off x="2954863" y="2916902"/>
            <a:ext cx="3617119" cy="23918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52" y="3024946"/>
            <a:ext cx="2901018" cy="21757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59"/>
          <a:stretch/>
        </p:blipFill>
        <p:spPr>
          <a:xfrm>
            <a:off x="2954863" y="-182710"/>
            <a:ext cx="6277877" cy="355254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8"/>
          <a:stretch/>
        </p:blipFill>
        <p:spPr>
          <a:xfrm>
            <a:off x="2002966" y="4955560"/>
            <a:ext cx="4306387" cy="2048961"/>
          </a:xfrm>
          <a:prstGeom prst="rect">
            <a:avLst/>
          </a:prstGeom>
          <a:ln w="5715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1" r="11080"/>
          <a:stretch/>
        </p:blipFill>
        <p:spPr>
          <a:xfrm>
            <a:off x="5484468" y="4905688"/>
            <a:ext cx="3779748" cy="20988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58" y="4773381"/>
            <a:ext cx="3395558" cy="22637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008" y="74140"/>
            <a:ext cx="1271609" cy="12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8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2080"/>
          <a:stretch/>
        </p:blipFill>
        <p:spPr>
          <a:xfrm>
            <a:off x="-85135" y="718471"/>
            <a:ext cx="4665362" cy="32374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/>
          <a:stretch/>
        </p:blipFill>
        <p:spPr>
          <a:xfrm>
            <a:off x="39990" y="3735052"/>
            <a:ext cx="4659871" cy="31229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1"/>
          <a:stretch/>
        </p:blipFill>
        <p:spPr>
          <a:xfrm>
            <a:off x="4868923" y="3014602"/>
            <a:ext cx="3769558" cy="40311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6566" r="88057" b="70966"/>
          <a:stretch/>
        </p:blipFill>
        <p:spPr>
          <a:xfrm rot="21138825">
            <a:off x="5099347" y="3096294"/>
            <a:ext cx="577594" cy="7741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27" y="106980"/>
            <a:ext cx="4495233" cy="25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" y="66123"/>
            <a:ext cx="1271609" cy="12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Ð°ÑÑÐ¸Ð½ÐºÐ¸ Ð¿Ð¾ Ð·Ð°Ð¿ÑÐ¾ÑÑ ÐºÐ°ÑÑÐ¸Ð½ÐºÐ° ÑÐ°Ð·Ð¾ÑÐ²Ð°Ð½Ð½ÑÐ¹ Ð»Ð¸ÑÑ Ð±ÑÐ¼Ð°Ð³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r="19760"/>
          <a:stretch/>
        </p:blipFill>
        <p:spPr bwMode="auto">
          <a:xfrm rot="5400000">
            <a:off x="3120782" y="-469826"/>
            <a:ext cx="3210728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ºÐ°ÑÑÐ¸Ð½ÐºÐ° Ð¿ÑÐ¾Ð±Ð»ÐµÐ¼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6" y="91932"/>
            <a:ext cx="4422365" cy="33926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32" y="91932"/>
            <a:ext cx="4198306" cy="34041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Ð°ÑÑÐ¸Ð½ÐºÐ¸ Ð¿Ð¾ Ð·Ð°Ð¿ÑÐ¾ÑÑ ÐºÐ°ÑÑÐ¸Ð½ÐºÐ° Ð½ÐµÐ¾Ð±ÑÐ¾Ð´Ð¸Ð¼Ð¾ÑÑÑ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02" y="3925603"/>
            <a:ext cx="3675706" cy="293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ÐÐ°ÑÑÐ¸Ð½ÐºÐ¸ Ð¿Ð¾ Ð·Ð°Ð¿ÑÐ¾ÑÑ ÐºÐ°ÑÑÐ¸Ð½ÐºÐ° Ð½ÐµÐ¾Ð±ÑÐ¾Ð´Ð¸Ð¼Ð¾ÑÑÑ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2" t="38750" r="13626" b="46555"/>
          <a:stretch/>
        </p:blipFill>
        <p:spPr bwMode="auto">
          <a:xfrm>
            <a:off x="4783347" y="5419719"/>
            <a:ext cx="1174490" cy="5025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ÐÐ°ÑÑÐ¸Ð½ÐºÐ¸ Ð¿Ð¾ Ð·Ð°Ð¿ÑÐ¾ÑÑ ÐºÐ°ÑÑÐ¸Ð½ÐºÐ° Ð½ÐµÐ¾Ð±ÑÐ¾Ð´Ð¸Ð¼Ð¾ÑÑÑ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38750" r="54385" b="46555"/>
          <a:stretch/>
        </p:blipFill>
        <p:spPr bwMode="auto">
          <a:xfrm>
            <a:off x="3457905" y="5419718"/>
            <a:ext cx="1095033" cy="5025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3055"/>
          <a:stretch/>
        </p:blipFill>
        <p:spPr>
          <a:xfrm rot="321924">
            <a:off x="3336933" y="3117933"/>
            <a:ext cx="2855792" cy="1688640"/>
          </a:xfrm>
          <a:prstGeom prst="roundRect">
            <a:avLst/>
          </a:prstGeom>
        </p:spPr>
      </p:pic>
      <p:pic>
        <p:nvPicPr>
          <p:cNvPr id="11" name="Picture 10" descr="ÐÐ°ÑÑÐ¸Ð½ÐºÐ¸ Ð¿Ð¾ Ð·Ð°Ð¿ÑÐ¾ÑÑ ÐºÐ°ÑÑÐ¸Ð½ÐºÐ° Ð½ÐµÐ¾Ð±ÑÐ¾Ð´Ð¸Ð¼Ð¾ÑÑÑ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8" t="25934" r="38926" b="55525"/>
          <a:stretch/>
        </p:blipFill>
        <p:spPr bwMode="auto">
          <a:xfrm>
            <a:off x="4507379" y="4673120"/>
            <a:ext cx="551936" cy="5436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" y="66123"/>
            <a:ext cx="1271609" cy="12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737277" y="115967"/>
            <a:ext cx="4750018" cy="7571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Основная идея </a:t>
            </a:r>
            <a:endParaRPr lang="ru-RU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mbria" pitchFamily="18" charset="0"/>
              <a:ea typeface="Cambria Math" pitchFamily="18" charset="0"/>
            </a:endParaRPr>
          </a:p>
        </p:txBody>
      </p:sp>
      <p:pic>
        <p:nvPicPr>
          <p:cNvPr id="3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7" y="885297"/>
            <a:ext cx="7425268" cy="58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0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777">
            <a:off x="499439" y="842038"/>
            <a:ext cx="3604344" cy="36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977953" y="1286936"/>
            <a:ext cx="2637314" cy="27074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0209887"/>
              </a:avLst>
            </a:prstTxWarp>
          </a:bodyPr>
          <a:lstStyle/>
          <a:p>
            <a:pPr algn="ctr"/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Адаптационный детско-родительский клуб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7869" y="1875222"/>
            <a:ext cx="2080384" cy="18714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53011"/>
              </a:avLst>
            </a:prstTxWarp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ru-RU" sz="4000" b="1" cap="none" spc="0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Малышарики</a:t>
            </a:r>
            <a:r>
              <a:rPr lang="ru-RU" sz="40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»</a:t>
            </a:r>
            <a:endParaRPr lang="ru-RU" sz="40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7C8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7" name="Picture 2" descr="Похожее изображение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81" b="12600"/>
          <a:stretch/>
        </p:blipFill>
        <p:spPr bwMode="auto">
          <a:xfrm>
            <a:off x="1541765" y="1847713"/>
            <a:ext cx="1321517" cy="1511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Картинки по запросу картинка пнг шестеренка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45" y="4217650"/>
            <a:ext cx="2155324" cy="204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картинка пнг шестеренка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16" y="3019158"/>
            <a:ext cx="2153584" cy="208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758553" y="3276785"/>
            <a:ext cx="1556032" cy="154573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210752" y="4518444"/>
            <a:ext cx="1527138" cy="14414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438493" y="4221874"/>
            <a:ext cx="2125366" cy="2126949"/>
          </a:xfrm>
          <a:prstGeom prst="ellipse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421793" y="4824951"/>
            <a:ext cx="2142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Удовлетворение </a:t>
            </a:r>
            <a:r>
              <a:rPr lang="ru-RU" sz="11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потребности родителей в психолого-педагогическом образовании в вопросах развития и воспитания детей в период адаптации </a:t>
            </a:r>
            <a:r>
              <a:rPr lang="ru-RU" sz="1100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</a:t>
            </a:r>
            <a:endParaRPr lang="ru-RU" sz="1100" dirty="0">
              <a:latin typeface="Cambria" panose="020405030504060302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351003" y="2223036"/>
            <a:ext cx="1572726" cy="1507384"/>
          </a:xfrm>
          <a:prstGeom prst="ellipse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70214" y="3726980"/>
            <a:ext cx="13789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Активное участие 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родителей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образовательном процессе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13466" y="2708635"/>
            <a:ext cx="1447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0D0D0D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Укрепление связи</a:t>
            </a:r>
          </a:p>
          <a:p>
            <a:pPr algn="ctr"/>
            <a:r>
              <a:rPr lang="ru-RU" sz="1100" dirty="0" smtClean="0">
                <a:solidFill>
                  <a:srgbClr val="0D0D0D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 – ребенок - родитель </a:t>
            </a:r>
            <a:endParaRPr lang="ru-RU" sz="1100" dirty="0">
              <a:latin typeface="Cambria" panose="02040503050406030204" pitchFamily="18" charset="0"/>
            </a:endParaRPr>
          </a:p>
        </p:txBody>
      </p:sp>
      <p:sp>
        <p:nvSpPr>
          <p:cNvPr id="19" name="Круговая стрелка 18"/>
          <p:cNvSpPr/>
          <p:nvPr/>
        </p:nvSpPr>
        <p:spPr>
          <a:xfrm rot="15751649" flipV="1">
            <a:off x="5326697" y="1507329"/>
            <a:ext cx="2536569" cy="2723770"/>
          </a:xfrm>
          <a:prstGeom prst="circularArrow">
            <a:avLst>
              <a:gd name="adj1" fmla="val 8253"/>
              <a:gd name="adj2" fmla="val 1238811"/>
              <a:gd name="adj3" fmla="val 20233987"/>
              <a:gd name="adj4" fmla="val 13101731"/>
              <a:gd name="adj5" fmla="val 11782"/>
            </a:avLst>
          </a:prstGeom>
          <a:solidFill>
            <a:srgbClr val="CCCC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руговая стрелка 19"/>
          <p:cNvSpPr/>
          <p:nvPr/>
        </p:nvSpPr>
        <p:spPr>
          <a:xfrm rot="9452124" flipH="1">
            <a:off x="2332929" y="4277420"/>
            <a:ext cx="2608983" cy="2536916"/>
          </a:xfrm>
          <a:prstGeom prst="circularArrow">
            <a:avLst>
              <a:gd name="adj1" fmla="val 7419"/>
              <a:gd name="adj2" fmla="val 1238811"/>
              <a:gd name="adj3" fmla="val 20220339"/>
              <a:gd name="adj4" fmla="val 12913797"/>
              <a:gd name="adj5" fmla="val 1178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5205424">
            <a:off x="6125717" y="2253006"/>
            <a:ext cx="1745869" cy="1206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295837"/>
              </a:avLst>
            </a:prstTxWarp>
            <a:spAutoFit/>
          </a:bodyPr>
          <a:lstStyle/>
          <a:p>
            <a:r>
              <a:rPr lang="ru-RU" sz="1000" b="1" dirty="0" smtClean="0">
                <a:latin typeface="Cambria" panose="02040503050406030204" pitchFamily="18" charset="0"/>
              </a:rPr>
              <a:t>Создание дружеской атмосферы</a:t>
            </a:r>
            <a:endParaRPr lang="ru-RU" sz="1000" b="1" dirty="0">
              <a:latin typeface="Cambria" panose="02040503050406030204" pitchFamily="18" charset="0"/>
            </a:endParaRPr>
          </a:p>
        </p:txBody>
      </p:sp>
      <p:sp>
        <p:nvSpPr>
          <p:cNvPr id="24" name="Круговая стрелка 23"/>
          <p:cNvSpPr/>
          <p:nvPr/>
        </p:nvSpPr>
        <p:spPr>
          <a:xfrm rot="7334110" flipH="1" flipV="1">
            <a:off x="2936410" y="2314946"/>
            <a:ext cx="2916426" cy="3065822"/>
          </a:xfrm>
          <a:prstGeom prst="circularArrow">
            <a:avLst>
              <a:gd name="adj1" fmla="val 7281"/>
              <a:gd name="adj2" fmla="val 1238811"/>
              <a:gd name="adj3" fmla="val 20139436"/>
              <a:gd name="adj4" fmla="val 11959392"/>
              <a:gd name="adj5" fmla="val 1178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9552786">
            <a:off x="3122600" y="2768474"/>
            <a:ext cx="2148058" cy="1773597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9746902"/>
              </a:avLst>
            </a:prstTxWarp>
            <a:spAutoFit/>
          </a:bodyPr>
          <a:lstStyle/>
          <a:p>
            <a:r>
              <a:rPr lang="ru-RU" sz="1000" b="1" dirty="0">
                <a:solidFill>
                  <a:srgbClr val="0D0D0D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Р</a:t>
            </a:r>
            <a:r>
              <a:rPr lang="ru-RU" sz="1000" b="1" dirty="0" smtClean="0">
                <a:solidFill>
                  <a:srgbClr val="0D0D0D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егулярное взаимодействие и взаимопонимание</a:t>
            </a:r>
            <a:endParaRPr lang="ru-RU" sz="1000" b="1" dirty="0">
              <a:latin typeface="Cambria" panose="02040503050406030204" pitchFamily="18" charset="0"/>
            </a:endParaRPr>
          </a:p>
        </p:txBody>
      </p:sp>
      <p:sp>
        <p:nvSpPr>
          <p:cNvPr id="25" name="Круговая стрелка 24"/>
          <p:cNvSpPr/>
          <p:nvPr/>
        </p:nvSpPr>
        <p:spPr>
          <a:xfrm rot="5770995" flipH="1">
            <a:off x="6206775" y="4212200"/>
            <a:ext cx="2695781" cy="2559128"/>
          </a:xfrm>
          <a:prstGeom prst="circularArrow">
            <a:avLst>
              <a:gd name="adj1" fmla="val 8258"/>
              <a:gd name="adj2" fmla="val 1222745"/>
              <a:gd name="adj3" fmla="val 19375217"/>
              <a:gd name="adj4" fmla="val 11891521"/>
              <a:gd name="adj5" fmla="val 12670"/>
            </a:avLst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4557409">
            <a:off x="6309042" y="4349486"/>
            <a:ext cx="2307316" cy="2050454"/>
          </a:xfrm>
          <a:prstGeom prst="rect">
            <a:avLst/>
          </a:prstGeom>
        </p:spPr>
        <p:txBody>
          <a:bodyPr wrap="square">
            <a:prstTxWarp prst="textArchDown">
              <a:avLst>
                <a:gd name="adj" fmla="val 21175323"/>
              </a:avLst>
            </a:prstTxWarp>
            <a:spAutoFit/>
          </a:bodyPr>
          <a:lstStyle/>
          <a:p>
            <a:r>
              <a:rPr lang="ru-RU" sz="1000" b="1" dirty="0">
                <a:solidFill>
                  <a:srgbClr val="0D0D0D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000" b="1" dirty="0" smtClean="0">
                <a:solidFill>
                  <a:srgbClr val="0D0D0D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креплению </a:t>
            </a:r>
            <a:r>
              <a:rPr lang="ru-RU" sz="1000" b="1" dirty="0">
                <a:solidFill>
                  <a:srgbClr val="0D0D0D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института </a:t>
            </a:r>
            <a:r>
              <a:rPr lang="ru-RU" sz="1000" b="1" dirty="0" smtClean="0">
                <a:solidFill>
                  <a:srgbClr val="0D0D0D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endParaRPr lang="ru-RU" sz="1000" b="1" dirty="0">
              <a:latin typeface="Cambria" panose="020405030504060302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297370" y="4858893"/>
            <a:ext cx="13520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Постепенное вхождение ребенка в группу детского сада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473959">
            <a:off x="3005353" y="5385429"/>
            <a:ext cx="1787166" cy="101353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ru-RU" sz="1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Безболезненная адаптация детей </a:t>
            </a:r>
            <a:endParaRPr lang="ru-RU" sz="1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" y="66123"/>
            <a:ext cx="1271609" cy="12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3"/>
          <p:cNvSpPr txBox="1">
            <a:spLocks/>
          </p:cNvSpPr>
          <p:nvPr/>
        </p:nvSpPr>
        <p:spPr>
          <a:xfrm>
            <a:off x="2260743" y="78947"/>
            <a:ext cx="4754828" cy="7571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Преимущества </a:t>
            </a:r>
            <a:endParaRPr lang="ru-RU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mbria" pitchFamily="18" charset="0"/>
              <a:ea typeface="Cambria Math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9" y="115967"/>
            <a:ext cx="1271609" cy="1271609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4635347" y="838353"/>
            <a:ext cx="2162715" cy="2082304"/>
          </a:xfrm>
          <a:prstGeom prst="ellipse">
            <a:avLst/>
          </a:prstGeom>
          <a:solidFill>
            <a:srgbClr val="FFCCFF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68298" y="1454501"/>
            <a:ext cx="20961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позволяет подготовить родителей и детей к поступлению в детский сад</a:t>
            </a:r>
          </a:p>
        </p:txBody>
      </p:sp>
      <p:sp>
        <p:nvSpPr>
          <p:cNvPr id="22" name="Овал 21"/>
          <p:cNvSpPr/>
          <p:nvPr/>
        </p:nvSpPr>
        <p:spPr>
          <a:xfrm>
            <a:off x="5959518" y="2596261"/>
            <a:ext cx="2621314" cy="2427564"/>
          </a:xfrm>
          <a:prstGeom prst="ellipse">
            <a:avLst/>
          </a:prstGeom>
          <a:solidFill>
            <a:srgbClr val="CCE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969407" y="3034218"/>
            <a:ext cx="262131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обеспечивает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ДОУ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информационную открытость и эффективное взаимодействие педагогов и родителей в решении задач дошкольного образования</a:t>
            </a:r>
          </a:p>
          <a:p>
            <a:pPr algn="just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20032682">
            <a:off x="3249518" y="1963340"/>
            <a:ext cx="1558874" cy="65193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713192" y="4881166"/>
            <a:ext cx="2209800" cy="19768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842721" y="5385058"/>
            <a:ext cx="19219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позволяет облегчить процесс адаптации детей к условиям ДОУ</a:t>
            </a:r>
          </a:p>
        </p:txBody>
      </p:sp>
      <p:sp>
        <p:nvSpPr>
          <p:cNvPr id="25" name="Овал 24"/>
          <p:cNvSpPr/>
          <p:nvPr/>
        </p:nvSpPr>
        <p:spPr>
          <a:xfrm>
            <a:off x="4481458" y="4588476"/>
            <a:ext cx="2331234" cy="226952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74008" y="5126980"/>
            <a:ext cx="19896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dirty="0" smtClean="0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позволяет  как можно раньше выявить  </a:t>
            </a:r>
            <a:r>
              <a:rPr lang="ru-RU" sz="1300" dirty="0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sz="1300" dirty="0" smtClean="0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корректировать различные нарушения – причины  тяжелой адаптации</a:t>
            </a:r>
            <a:endParaRPr lang="ru-RU" sz="13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6805104">
            <a:off x="4371427" y="2328705"/>
            <a:ext cx="693878" cy="249254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12956855">
            <a:off x="2819665" y="4175562"/>
            <a:ext cx="2156341" cy="6604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 rot="9725658">
            <a:off x="2103344" y="4025323"/>
            <a:ext cx="664498" cy="1153298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6830" y="1291965"/>
            <a:ext cx="3690037" cy="309014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endParaRPr lang="ru-RU"/>
          </a:p>
        </p:txBody>
      </p:sp>
      <p:pic>
        <p:nvPicPr>
          <p:cNvPr id="19" name="Picture 3" descr="F:\2017-2018\РИП 2018\Эмблема.png"/>
          <p:cNvPicPr>
            <a:picLocks noChangeAspect="1" noChangeArrowheads="1"/>
          </p:cNvPicPr>
          <p:nvPr/>
        </p:nvPicPr>
        <p:blipFill>
          <a:blip r:embed="rId3" cstate="print"/>
          <a:srcRect l="2028" r="3043"/>
          <a:stretch>
            <a:fillRect/>
          </a:stretch>
        </p:blipFill>
        <p:spPr bwMode="auto">
          <a:xfrm>
            <a:off x="488966" y="1752454"/>
            <a:ext cx="2737177" cy="2169162"/>
          </a:xfrm>
          <a:prstGeom prst="roundRect">
            <a:avLst>
              <a:gd name="adj" fmla="val 16667"/>
            </a:avLst>
          </a:prstGeom>
          <a:ln w="127000">
            <a:solidFill>
              <a:srgbClr val="FF66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558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9" y="115967"/>
            <a:ext cx="1271609" cy="1271609"/>
          </a:xfrm>
          <a:prstGeom prst="rect">
            <a:avLst/>
          </a:prstGeom>
        </p:spPr>
      </p:pic>
      <p:sp>
        <p:nvSpPr>
          <p:cNvPr id="8" name="Капля 7"/>
          <p:cNvSpPr/>
          <p:nvPr/>
        </p:nvSpPr>
        <p:spPr>
          <a:xfrm rot="10800000" flipH="1">
            <a:off x="110019" y="1450099"/>
            <a:ext cx="6341533" cy="2502273"/>
          </a:xfrm>
          <a:prstGeom prst="teardrop">
            <a:avLst>
              <a:gd name="adj" fmla="val 129425"/>
            </a:avLst>
          </a:prstGeom>
          <a:solidFill>
            <a:srgbClr val="FFCCCC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3872394" y="255615"/>
            <a:ext cx="1834156" cy="7571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Цель:</a:t>
            </a:r>
            <a:endParaRPr lang="ru-RU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5823" y="1946873"/>
            <a:ext cx="530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000" b="1" dirty="0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построение системы взаимодействия дошкольного учреждения с </a:t>
            </a:r>
            <a:r>
              <a:rPr lang="ru-RU" sz="20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семьями детей раннего возраста </a:t>
            </a:r>
            <a:r>
              <a:rPr lang="ru-RU" sz="2000" b="1" dirty="0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 основе создания </a:t>
            </a:r>
            <a:r>
              <a:rPr lang="ru-RU" sz="2000" b="1" dirty="0" smtClean="0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модели </a:t>
            </a:r>
            <a:r>
              <a:rPr lang="ru-RU" sz="2000" b="1" dirty="0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прямого общения - адаптационного детско-родительского клуба «</a:t>
            </a:r>
            <a:r>
              <a:rPr lang="ru-RU" sz="2000" b="1" dirty="0" err="1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Малышарики</a:t>
            </a:r>
            <a:r>
              <a:rPr lang="ru-RU" sz="2000" b="1" dirty="0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».</a:t>
            </a:r>
            <a:endParaRPr lang="ru-RU" sz="2000" b="1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Picture 3" descr="F:\2017-2018\РИП 2018\Эмблема.png"/>
          <p:cNvPicPr>
            <a:picLocks noChangeAspect="1" noChangeArrowheads="1"/>
          </p:cNvPicPr>
          <p:nvPr/>
        </p:nvPicPr>
        <p:blipFill>
          <a:blip r:embed="rId3" cstate="print"/>
          <a:srcRect l="2028" r="3043"/>
          <a:stretch>
            <a:fillRect/>
          </a:stretch>
        </p:blipFill>
        <p:spPr bwMode="auto">
          <a:xfrm>
            <a:off x="5866666" y="4381490"/>
            <a:ext cx="3004104" cy="2169162"/>
          </a:xfrm>
          <a:prstGeom prst="roundRect">
            <a:avLst>
              <a:gd name="adj" fmla="val 16667"/>
            </a:avLst>
          </a:prstGeom>
          <a:ln w="127000">
            <a:solidFill>
              <a:srgbClr val="FF66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Картинки по запросу картинка воспитатель ребенок родит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55" y="4284032"/>
            <a:ext cx="3662385" cy="23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6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060943413"/>
              </p:ext>
            </p:extLst>
          </p:nvPr>
        </p:nvGraphicFramePr>
        <p:xfrm>
          <a:off x="281194" y="237067"/>
          <a:ext cx="8698049" cy="6303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-облако 4"/>
          <p:cNvSpPr/>
          <p:nvPr/>
        </p:nvSpPr>
        <p:spPr>
          <a:xfrm>
            <a:off x="2065867" y="440267"/>
            <a:ext cx="5300133" cy="1879369"/>
          </a:xfrm>
          <a:prstGeom prst="cloudCallout">
            <a:avLst>
              <a:gd name="adj1" fmla="val -28496"/>
              <a:gd name="adj2" fmla="val 62500"/>
            </a:avLst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11018" y="816686"/>
            <a:ext cx="2732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</a:rPr>
              <a:t>Задачи: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0800" algn="tl" rotWithShape="0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1" y="108342"/>
            <a:ext cx="1271609" cy="12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744511637"/>
              </p:ext>
            </p:extLst>
          </p:nvPr>
        </p:nvGraphicFramePr>
        <p:xfrm>
          <a:off x="922772" y="1388241"/>
          <a:ext cx="8024794" cy="5242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1" y="108342"/>
            <a:ext cx="1271609" cy="12716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0942" y="0"/>
            <a:ext cx="55162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</a:rPr>
              <a:t>Основные принципы 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anose="02040503050406030204" pitchFamily="18" charset="0"/>
              </a:rPr>
              <a:t>сотрудничества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0800" algn="tl" rotWithShape="0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2566</TotalTime>
  <Words>645</Words>
  <Application>Microsoft Office PowerPoint</Application>
  <PresentationFormat>Экран (4:3)</PresentationFormat>
  <Paragraphs>119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Cambria Math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с родителями</vt:lpstr>
      <vt:lpstr>Презентация PowerPoint</vt:lpstr>
      <vt:lpstr>Занятия с детьми и родителями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186</cp:revision>
  <dcterms:created xsi:type="dcterms:W3CDTF">2018-02-26T17:48:25Z</dcterms:created>
  <dcterms:modified xsi:type="dcterms:W3CDTF">2018-08-26T08:21:04Z</dcterms:modified>
</cp:coreProperties>
</file>