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6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23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41" autoAdjust="0"/>
    <p:restoredTop sz="94671" autoAdjust="0"/>
  </p:normalViewPr>
  <p:slideViewPr>
    <p:cSldViewPr>
      <p:cViewPr varScale="1">
        <p:scale>
          <a:sx n="68" d="100"/>
          <a:sy n="68" d="100"/>
        </p:scale>
        <p:origin x="34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905CAB-6A6A-4714-8114-154EE60A2844}" type="doc">
      <dgm:prSet loTypeId="urn:microsoft.com/office/officeart/2005/8/layout/radial1" loCatId="cycle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C40679CB-6520-4FE8-8D7C-876686AD7CAE}">
      <dgm:prSet phldrT="[Текст]"/>
      <dgm:spPr/>
      <dgm:t>
        <a:bodyPr/>
        <a:lstStyle/>
        <a:p>
          <a:r>
            <a:rPr lang="ru-RU" b="1" dirty="0" smtClean="0"/>
            <a:t>КИВР</a:t>
          </a:r>
          <a:r>
            <a:rPr lang="ru-RU" dirty="0" smtClean="0"/>
            <a:t> продуктивное сотрудничество ДОУ и членов семей разных поколений</a:t>
          </a:r>
          <a:endParaRPr lang="ru-RU" dirty="0"/>
        </a:p>
      </dgm:t>
    </dgm:pt>
    <dgm:pt modelId="{C368610F-1C99-413D-8729-8F771C51528A}" type="parTrans" cxnId="{119E46D5-7308-4B18-8AB1-A56EB6C5BE45}">
      <dgm:prSet/>
      <dgm:spPr/>
      <dgm:t>
        <a:bodyPr/>
        <a:lstStyle/>
        <a:p>
          <a:endParaRPr lang="ru-RU"/>
        </a:p>
      </dgm:t>
    </dgm:pt>
    <dgm:pt modelId="{9954FF64-F0C4-439C-8F92-B72F9D7F3F7B}" type="sibTrans" cxnId="{119E46D5-7308-4B18-8AB1-A56EB6C5BE45}">
      <dgm:prSet/>
      <dgm:spPr/>
      <dgm:t>
        <a:bodyPr/>
        <a:lstStyle/>
        <a:p>
          <a:endParaRPr lang="ru-RU"/>
        </a:p>
      </dgm:t>
    </dgm:pt>
    <dgm:pt modelId="{53FF2F93-F10C-4D51-931C-D9986528C04B}">
      <dgm:prSet phldrT="[Текст]" custT="1"/>
      <dgm:spPr/>
      <dgm:t>
        <a:bodyPr/>
        <a:lstStyle/>
        <a:p>
          <a:r>
            <a:rPr lang="ru-RU" sz="1400" b="1" dirty="0" smtClean="0"/>
            <a:t>БУДУЩИЕ МАМА И ПАПЫ</a:t>
          </a:r>
          <a:endParaRPr lang="ru-RU" sz="1400" b="1" dirty="0"/>
        </a:p>
      </dgm:t>
    </dgm:pt>
    <dgm:pt modelId="{26478725-5928-4018-A15A-0473E828C053}" type="parTrans" cxnId="{3D738753-F7DB-4D71-9E40-02492C243B11}">
      <dgm:prSet/>
      <dgm:spPr/>
      <dgm:t>
        <a:bodyPr/>
        <a:lstStyle/>
        <a:p>
          <a:endParaRPr lang="ru-RU"/>
        </a:p>
      </dgm:t>
    </dgm:pt>
    <dgm:pt modelId="{1EBCF119-0215-4F5F-AC42-9608EBC42BF9}" type="sibTrans" cxnId="{3D738753-F7DB-4D71-9E40-02492C243B11}">
      <dgm:prSet/>
      <dgm:spPr/>
      <dgm:t>
        <a:bodyPr/>
        <a:lstStyle/>
        <a:p>
          <a:endParaRPr lang="ru-RU"/>
        </a:p>
      </dgm:t>
    </dgm:pt>
    <dgm:pt modelId="{6F4CE1BE-1769-4D15-ABCA-F5297C1C0866}">
      <dgm:prSet phldrT="[Текст]" custT="1"/>
      <dgm:spPr/>
      <dgm:t>
        <a:bodyPr/>
        <a:lstStyle/>
        <a:p>
          <a:r>
            <a:rPr lang="ru-RU" sz="1400" b="1" dirty="0" smtClean="0"/>
            <a:t>БАБУШКИ И ДЕДУШКИ</a:t>
          </a:r>
          <a:endParaRPr lang="ru-RU" sz="1400" b="1" dirty="0"/>
        </a:p>
      </dgm:t>
    </dgm:pt>
    <dgm:pt modelId="{F937F868-DBCE-48CA-8D04-98755B9EDD0F}" type="parTrans" cxnId="{C7FC37E3-63CF-451C-B480-192D6825AA23}">
      <dgm:prSet/>
      <dgm:spPr/>
      <dgm:t>
        <a:bodyPr/>
        <a:lstStyle/>
        <a:p>
          <a:endParaRPr lang="ru-RU"/>
        </a:p>
      </dgm:t>
    </dgm:pt>
    <dgm:pt modelId="{DAD7CAD2-BC44-42E0-85B6-F600E458A5E7}" type="sibTrans" cxnId="{C7FC37E3-63CF-451C-B480-192D6825AA23}">
      <dgm:prSet/>
      <dgm:spPr/>
      <dgm:t>
        <a:bodyPr/>
        <a:lstStyle/>
        <a:p>
          <a:endParaRPr lang="ru-RU"/>
        </a:p>
      </dgm:t>
    </dgm:pt>
    <dgm:pt modelId="{2D2B1155-111C-4AF2-978A-430C844E67E9}">
      <dgm:prSet phldrT="[Текст]" custT="1"/>
      <dgm:spPr/>
      <dgm:t>
        <a:bodyPr/>
        <a:lstStyle/>
        <a:p>
          <a:r>
            <a:rPr lang="ru-RU" sz="1100" dirty="0" smtClean="0"/>
            <a:t>СТАРШИЕ БРАТЬЯ И СЕСЕТРА(ОБУЧАЮЩИЕСЯ ОБРАЗОВАТЕЛЬНЫХ ОРГАНИЗАЦИЙ)</a:t>
          </a:r>
          <a:endParaRPr lang="ru-RU" sz="1100" dirty="0"/>
        </a:p>
      </dgm:t>
    </dgm:pt>
    <dgm:pt modelId="{3CC9C975-D549-48DA-AE89-4277AF2BE245}" type="parTrans" cxnId="{08AF1A5A-172E-416A-9BFA-9CB42125D925}">
      <dgm:prSet/>
      <dgm:spPr/>
      <dgm:t>
        <a:bodyPr/>
        <a:lstStyle/>
        <a:p>
          <a:endParaRPr lang="ru-RU"/>
        </a:p>
      </dgm:t>
    </dgm:pt>
    <dgm:pt modelId="{A9268276-BFC9-4FB9-98F8-B87CA01A67BA}" type="sibTrans" cxnId="{08AF1A5A-172E-416A-9BFA-9CB42125D925}">
      <dgm:prSet/>
      <dgm:spPr/>
      <dgm:t>
        <a:bodyPr/>
        <a:lstStyle/>
        <a:p>
          <a:endParaRPr lang="ru-RU"/>
        </a:p>
      </dgm:t>
    </dgm:pt>
    <dgm:pt modelId="{EDDFD948-B327-471D-81D4-534F6A1A06D2}">
      <dgm:prSet phldrT="[Текст]"/>
      <dgm:spPr/>
      <dgm:t>
        <a:bodyPr/>
        <a:lstStyle/>
        <a:p>
          <a:r>
            <a:rPr lang="ru-RU" dirty="0" smtClean="0"/>
            <a:t>РОДИТЕЛИ ДЕТЕЙ РАННЕГО И ДОШКОЛЬНОГО ВОЗРАСТА</a:t>
          </a:r>
          <a:endParaRPr lang="ru-RU" dirty="0"/>
        </a:p>
      </dgm:t>
    </dgm:pt>
    <dgm:pt modelId="{5477FAC1-2B2C-49CC-8F88-A1AA296E4845}" type="parTrans" cxnId="{9624DFAB-EAF4-41C6-AA27-B76D3302653B}">
      <dgm:prSet/>
      <dgm:spPr/>
      <dgm:t>
        <a:bodyPr/>
        <a:lstStyle/>
        <a:p>
          <a:endParaRPr lang="ru-RU"/>
        </a:p>
      </dgm:t>
    </dgm:pt>
    <dgm:pt modelId="{E3F99166-6D8B-4ADA-924A-93FE9EBE26B3}" type="sibTrans" cxnId="{9624DFAB-EAF4-41C6-AA27-B76D3302653B}">
      <dgm:prSet/>
      <dgm:spPr/>
      <dgm:t>
        <a:bodyPr/>
        <a:lstStyle/>
        <a:p>
          <a:endParaRPr lang="ru-RU"/>
        </a:p>
      </dgm:t>
    </dgm:pt>
    <dgm:pt modelId="{78B1FDD9-7839-4AD7-A779-2BD068623F29}" type="pres">
      <dgm:prSet presAssocID="{9D905CAB-6A6A-4714-8114-154EE60A284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4962FD5-9C3E-4E96-BD06-01903A6C5938}" type="pres">
      <dgm:prSet presAssocID="{C40679CB-6520-4FE8-8D7C-876686AD7CAE}" presName="centerShape" presStyleLbl="node0" presStyleIdx="0" presStyleCnt="1" custScaleX="122646" custScaleY="117740"/>
      <dgm:spPr/>
      <dgm:t>
        <a:bodyPr/>
        <a:lstStyle/>
        <a:p>
          <a:endParaRPr lang="ru-RU"/>
        </a:p>
      </dgm:t>
    </dgm:pt>
    <dgm:pt modelId="{F58D5C17-FB12-40B0-BA94-5AA0D8387F37}" type="pres">
      <dgm:prSet presAssocID="{26478725-5928-4018-A15A-0473E828C053}" presName="Name9" presStyleLbl="parChTrans1D2" presStyleIdx="0" presStyleCnt="4"/>
      <dgm:spPr/>
      <dgm:t>
        <a:bodyPr/>
        <a:lstStyle/>
        <a:p>
          <a:endParaRPr lang="ru-RU"/>
        </a:p>
      </dgm:t>
    </dgm:pt>
    <dgm:pt modelId="{81659676-E818-434E-80E2-DDCFC7137C70}" type="pres">
      <dgm:prSet presAssocID="{26478725-5928-4018-A15A-0473E828C053}" presName="connTx" presStyleLbl="parChTrans1D2" presStyleIdx="0" presStyleCnt="4"/>
      <dgm:spPr/>
      <dgm:t>
        <a:bodyPr/>
        <a:lstStyle/>
        <a:p>
          <a:endParaRPr lang="ru-RU"/>
        </a:p>
      </dgm:t>
    </dgm:pt>
    <dgm:pt modelId="{63AACCB8-7FEC-4B99-9839-B924544EAC88}" type="pres">
      <dgm:prSet presAssocID="{53FF2F93-F10C-4D51-931C-D9986528C04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9836E4-58BC-4CB5-914B-6C9FA6972F32}" type="pres">
      <dgm:prSet presAssocID="{F937F868-DBCE-48CA-8D04-98755B9EDD0F}" presName="Name9" presStyleLbl="parChTrans1D2" presStyleIdx="1" presStyleCnt="4"/>
      <dgm:spPr/>
      <dgm:t>
        <a:bodyPr/>
        <a:lstStyle/>
        <a:p>
          <a:endParaRPr lang="ru-RU"/>
        </a:p>
      </dgm:t>
    </dgm:pt>
    <dgm:pt modelId="{A97D9B99-1BAE-4703-B3BB-0DD034110B2C}" type="pres">
      <dgm:prSet presAssocID="{F937F868-DBCE-48CA-8D04-98755B9EDD0F}" presName="connTx" presStyleLbl="parChTrans1D2" presStyleIdx="1" presStyleCnt="4"/>
      <dgm:spPr/>
      <dgm:t>
        <a:bodyPr/>
        <a:lstStyle/>
        <a:p>
          <a:endParaRPr lang="ru-RU"/>
        </a:p>
      </dgm:t>
    </dgm:pt>
    <dgm:pt modelId="{CBDA15DA-9AC8-437C-BDCC-2186FA19E6EA}" type="pres">
      <dgm:prSet presAssocID="{6F4CE1BE-1769-4D15-ABCA-F5297C1C086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009B29-45F6-406D-A46B-3C22889C36B0}" type="pres">
      <dgm:prSet presAssocID="{3CC9C975-D549-48DA-AE89-4277AF2BE245}" presName="Name9" presStyleLbl="parChTrans1D2" presStyleIdx="2" presStyleCnt="4"/>
      <dgm:spPr/>
      <dgm:t>
        <a:bodyPr/>
        <a:lstStyle/>
        <a:p>
          <a:endParaRPr lang="ru-RU"/>
        </a:p>
      </dgm:t>
    </dgm:pt>
    <dgm:pt modelId="{64263DA4-4E77-4C87-BCD2-2F3F33815889}" type="pres">
      <dgm:prSet presAssocID="{3CC9C975-D549-48DA-AE89-4277AF2BE245}" presName="connTx" presStyleLbl="parChTrans1D2" presStyleIdx="2" presStyleCnt="4"/>
      <dgm:spPr/>
      <dgm:t>
        <a:bodyPr/>
        <a:lstStyle/>
        <a:p>
          <a:endParaRPr lang="ru-RU"/>
        </a:p>
      </dgm:t>
    </dgm:pt>
    <dgm:pt modelId="{357F6A98-A51C-4D3C-A3FD-9138C8EF8DD7}" type="pres">
      <dgm:prSet presAssocID="{2D2B1155-111C-4AF2-978A-430C844E67E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F057F0-456B-4120-B1FC-4C2AAB1A9FA1}" type="pres">
      <dgm:prSet presAssocID="{5477FAC1-2B2C-49CC-8F88-A1AA296E4845}" presName="Name9" presStyleLbl="parChTrans1D2" presStyleIdx="3" presStyleCnt="4"/>
      <dgm:spPr/>
      <dgm:t>
        <a:bodyPr/>
        <a:lstStyle/>
        <a:p>
          <a:endParaRPr lang="ru-RU"/>
        </a:p>
      </dgm:t>
    </dgm:pt>
    <dgm:pt modelId="{9B8B5EED-ECE7-4833-B77B-7E062439754A}" type="pres">
      <dgm:prSet presAssocID="{5477FAC1-2B2C-49CC-8F88-A1AA296E4845}" presName="connTx" presStyleLbl="parChTrans1D2" presStyleIdx="3" presStyleCnt="4"/>
      <dgm:spPr/>
      <dgm:t>
        <a:bodyPr/>
        <a:lstStyle/>
        <a:p>
          <a:endParaRPr lang="ru-RU"/>
        </a:p>
      </dgm:t>
    </dgm:pt>
    <dgm:pt modelId="{5A0372BE-22B9-4CEA-B953-7B232EDCBBC3}" type="pres">
      <dgm:prSet presAssocID="{EDDFD948-B327-471D-81D4-534F6A1A06D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738753-F7DB-4D71-9E40-02492C243B11}" srcId="{C40679CB-6520-4FE8-8D7C-876686AD7CAE}" destId="{53FF2F93-F10C-4D51-931C-D9986528C04B}" srcOrd="0" destOrd="0" parTransId="{26478725-5928-4018-A15A-0473E828C053}" sibTransId="{1EBCF119-0215-4F5F-AC42-9608EBC42BF9}"/>
    <dgm:cxn modelId="{493A9BEA-EA90-488C-A6E2-31F5640F4D96}" type="presOf" srcId="{F937F868-DBCE-48CA-8D04-98755B9EDD0F}" destId="{A97D9B99-1BAE-4703-B3BB-0DD034110B2C}" srcOrd="1" destOrd="0" presId="urn:microsoft.com/office/officeart/2005/8/layout/radial1"/>
    <dgm:cxn modelId="{9624DFAB-EAF4-41C6-AA27-B76D3302653B}" srcId="{C40679CB-6520-4FE8-8D7C-876686AD7CAE}" destId="{EDDFD948-B327-471D-81D4-534F6A1A06D2}" srcOrd="3" destOrd="0" parTransId="{5477FAC1-2B2C-49CC-8F88-A1AA296E4845}" sibTransId="{E3F99166-6D8B-4ADA-924A-93FE9EBE26B3}"/>
    <dgm:cxn modelId="{C7FC37E3-63CF-451C-B480-192D6825AA23}" srcId="{C40679CB-6520-4FE8-8D7C-876686AD7CAE}" destId="{6F4CE1BE-1769-4D15-ABCA-F5297C1C0866}" srcOrd="1" destOrd="0" parTransId="{F937F868-DBCE-48CA-8D04-98755B9EDD0F}" sibTransId="{DAD7CAD2-BC44-42E0-85B6-F600E458A5E7}"/>
    <dgm:cxn modelId="{BDD14530-5C1C-4CB7-8C21-B837E2C87731}" type="presOf" srcId="{2D2B1155-111C-4AF2-978A-430C844E67E9}" destId="{357F6A98-A51C-4D3C-A3FD-9138C8EF8DD7}" srcOrd="0" destOrd="0" presId="urn:microsoft.com/office/officeart/2005/8/layout/radial1"/>
    <dgm:cxn modelId="{0FC72C6D-77D1-42E3-8F4B-A570F50B0D00}" type="presOf" srcId="{3CC9C975-D549-48DA-AE89-4277AF2BE245}" destId="{C4009B29-45F6-406D-A46B-3C22889C36B0}" srcOrd="0" destOrd="0" presId="urn:microsoft.com/office/officeart/2005/8/layout/radial1"/>
    <dgm:cxn modelId="{119E46D5-7308-4B18-8AB1-A56EB6C5BE45}" srcId="{9D905CAB-6A6A-4714-8114-154EE60A2844}" destId="{C40679CB-6520-4FE8-8D7C-876686AD7CAE}" srcOrd="0" destOrd="0" parTransId="{C368610F-1C99-413D-8729-8F771C51528A}" sibTransId="{9954FF64-F0C4-439C-8F92-B72F9D7F3F7B}"/>
    <dgm:cxn modelId="{03E19D88-6803-45B9-9F43-9F2ED09821DB}" type="presOf" srcId="{6F4CE1BE-1769-4D15-ABCA-F5297C1C0866}" destId="{CBDA15DA-9AC8-437C-BDCC-2186FA19E6EA}" srcOrd="0" destOrd="0" presId="urn:microsoft.com/office/officeart/2005/8/layout/radial1"/>
    <dgm:cxn modelId="{8E8F7B5B-B88B-4924-B76F-034C3F854816}" type="presOf" srcId="{F937F868-DBCE-48CA-8D04-98755B9EDD0F}" destId="{0D9836E4-58BC-4CB5-914B-6C9FA6972F32}" srcOrd="0" destOrd="0" presId="urn:microsoft.com/office/officeart/2005/8/layout/radial1"/>
    <dgm:cxn modelId="{3A4E6414-00AA-4071-B26A-01B0AF394BC3}" type="presOf" srcId="{3CC9C975-D549-48DA-AE89-4277AF2BE245}" destId="{64263DA4-4E77-4C87-BCD2-2F3F33815889}" srcOrd="1" destOrd="0" presId="urn:microsoft.com/office/officeart/2005/8/layout/radial1"/>
    <dgm:cxn modelId="{2FC5A6BE-6635-47E2-AA51-D125AAE9F0FC}" type="presOf" srcId="{5477FAC1-2B2C-49CC-8F88-A1AA296E4845}" destId="{9B8B5EED-ECE7-4833-B77B-7E062439754A}" srcOrd="1" destOrd="0" presId="urn:microsoft.com/office/officeart/2005/8/layout/radial1"/>
    <dgm:cxn modelId="{16D4FAE9-807B-469C-98F7-B1564EB12E89}" type="presOf" srcId="{EDDFD948-B327-471D-81D4-534F6A1A06D2}" destId="{5A0372BE-22B9-4CEA-B953-7B232EDCBBC3}" srcOrd="0" destOrd="0" presId="urn:microsoft.com/office/officeart/2005/8/layout/radial1"/>
    <dgm:cxn modelId="{0B43F754-306D-405B-9517-5D07CC8AD977}" type="presOf" srcId="{26478725-5928-4018-A15A-0473E828C053}" destId="{F58D5C17-FB12-40B0-BA94-5AA0D8387F37}" srcOrd="0" destOrd="0" presId="urn:microsoft.com/office/officeart/2005/8/layout/radial1"/>
    <dgm:cxn modelId="{08AF1A5A-172E-416A-9BFA-9CB42125D925}" srcId="{C40679CB-6520-4FE8-8D7C-876686AD7CAE}" destId="{2D2B1155-111C-4AF2-978A-430C844E67E9}" srcOrd="2" destOrd="0" parTransId="{3CC9C975-D549-48DA-AE89-4277AF2BE245}" sibTransId="{A9268276-BFC9-4FB9-98F8-B87CA01A67BA}"/>
    <dgm:cxn modelId="{C0666C83-77A7-4A6F-9483-6F23A25EABC6}" type="presOf" srcId="{9D905CAB-6A6A-4714-8114-154EE60A2844}" destId="{78B1FDD9-7839-4AD7-A779-2BD068623F29}" srcOrd="0" destOrd="0" presId="urn:microsoft.com/office/officeart/2005/8/layout/radial1"/>
    <dgm:cxn modelId="{0ACC6B1C-5CF5-4AA8-AAC6-0E5FDCCB9401}" type="presOf" srcId="{5477FAC1-2B2C-49CC-8F88-A1AA296E4845}" destId="{B3F057F0-456B-4120-B1FC-4C2AAB1A9FA1}" srcOrd="0" destOrd="0" presId="urn:microsoft.com/office/officeart/2005/8/layout/radial1"/>
    <dgm:cxn modelId="{D9A8E738-EDF3-4BEE-A69C-7B8921D29FBF}" type="presOf" srcId="{53FF2F93-F10C-4D51-931C-D9986528C04B}" destId="{63AACCB8-7FEC-4B99-9839-B924544EAC88}" srcOrd="0" destOrd="0" presId="urn:microsoft.com/office/officeart/2005/8/layout/radial1"/>
    <dgm:cxn modelId="{6AC5FF87-054E-4012-A7C0-B0C5213354C7}" type="presOf" srcId="{C40679CB-6520-4FE8-8D7C-876686AD7CAE}" destId="{44962FD5-9C3E-4E96-BD06-01903A6C5938}" srcOrd="0" destOrd="0" presId="urn:microsoft.com/office/officeart/2005/8/layout/radial1"/>
    <dgm:cxn modelId="{0C356C62-A5E7-40B1-BE06-E824EB8E1F6C}" type="presOf" srcId="{26478725-5928-4018-A15A-0473E828C053}" destId="{81659676-E818-434E-80E2-DDCFC7137C70}" srcOrd="1" destOrd="0" presId="urn:microsoft.com/office/officeart/2005/8/layout/radial1"/>
    <dgm:cxn modelId="{23FA68C3-BAF9-4F7A-A35A-D3E1E65B1846}" type="presParOf" srcId="{78B1FDD9-7839-4AD7-A779-2BD068623F29}" destId="{44962FD5-9C3E-4E96-BD06-01903A6C5938}" srcOrd="0" destOrd="0" presId="urn:microsoft.com/office/officeart/2005/8/layout/radial1"/>
    <dgm:cxn modelId="{C65EA685-816F-4E90-B42E-718976BA7A37}" type="presParOf" srcId="{78B1FDD9-7839-4AD7-A779-2BD068623F29}" destId="{F58D5C17-FB12-40B0-BA94-5AA0D8387F37}" srcOrd="1" destOrd="0" presId="urn:microsoft.com/office/officeart/2005/8/layout/radial1"/>
    <dgm:cxn modelId="{2080079D-6F60-4D1B-B5D3-2620B63AC68D}" type="presParOf" srcId="{F58D5C17-FB12-40B0-BA94-5AA0D8387F37}" destId="{81659676-E818-434E-80E2-DDCFC7137C70}" srcOrd="0" destOrd="0" presId="urn:microsoft.com/office/officeart/2005/8/layout/radial1"/>
    <dgm:cxn modelId="{012A7169-F3D4-4AAC-94F6-735B1B3FA8FA}" type="presParOf" srcId="{78B1FDD9-7839-4AD7-A779-2BD068623F29}" destId="{63AACCB8-7FEC-4B99-9839-B924544EAC88}" srcOrd="2" destOrd="0" presId="urn:microsoft.com/office/officeart/2005/8/layout/radial1"/>
    <dgm:cxn modelId="{D045FF4F-0737-43B3-A262-0284DBEEC7B8}" type="presParOf" srcId="{78B1FDD9-7839-4AD7-A779-2BD068623F29}" destId="{0D9836E4-58BC-4CB5-914B-6C9FA6972F32}" srcOrd="3" destOrd="0" presId="urn:microsoft.com/office/officeart/2005/8/layout/radial1"/>
    <dgm:cxn modelId="{BB5694EB-C50C-424C-86C6-0DC0E040B9EB}" type="presParOf" srcId="{0D9836E4-58BC-4CB5-914B-6C9FA6972F32}" destId="{A97D9B99-1BAE-4703-B3BB-0DD034110B2C}" srcOrd="0" destOrd="0" presId="urn:microsoft.com/office/officeart/2005/8/layout/radial1"/>
    <dgm:cxn modelId="{21AE18CC-0A56-4FEF-80F0-F7BDC5A3280A}" type="presParOf" srcId="{78B1FDD9-7839-4AD7-A779-2BD068623F29}" destId="{CBDA15DA-9AC8-437C-BDCC-2186FA19E6EA}" srcOrd="4" destOrd="0" presId="urn:microsoft.com/office/officeart/2005/8/layout/radial1"/>
    <dgm:cxn modelId="{932D010A-7C29-4C99-B7BD-10E5CB0D7E4B}" type="presParOf" srcId="{78B1FDD9-7839-4AD7-A779-2BD068623F29}" destId="{C4009B29-45F6-406D-A46B-3C22889C36B0}" srcOrd="5" destOrd="0" presId="urn:microsoft.com/office/officeart/2005/8/layout/radial1"/>
    <dgm:cxn modelId="{E2C72EDA-8310-4F57-9719-3A3E22E468A0}" type="presParOf" srcId="{C4009B29-45F6-406D-A46B-3C22889C36B0}" destId="{64263DA4-4E77-4C87-BCD2-2F3F33815889}" srcOrd="0" destOrd="0" presId="urn:microsoft.com/office/officeart/2005/8/layout/radial1"/>
    <dgm:cxn modelId="{581C3B33-C4C2-4652-9C65-192B03CA5DA7}" type="presParOf" srcId="{78B1FDD9-7839-4AD7-A779-2BD068623F29}" destId="{357F6A98-A51C-4D3C-A3FD-9138C8EF8DD7}" srcOrd="6" destOrd="0" presId="urn:microsoft.com/office/officeart/2005/8/layout/radial1"/>
    <dgm:cxn modelId="{630FE073-C950-491A-9BEB-4DBB4F0C5064}" type="presParOf" srcId="{78B1FDD9-7839-4AD7-A779-2BD068623F29}" destId="{B3F057F0-456B-4120-B1FC-4C2AAB1A9FA1}" srcOrd="7" destOrd="0" presId="urn:microsoft.com/office/officeart/2005/8/layout/radial1"/>
    <dgm:cxn modelId="{9F122887-45F0-4BFC-805E-98CFFB839D52}" type="presParOf" srcId="{B3F057F0-456B-4120-B1FC-4C2AAB1A9FA1}" destId="{9B8B5EED-ECE7-4833-B77B-7E062439754A}" srcOrd="0" destOrd="0" presId="urn:microsoft.com/office/officeart/2005/8/layout/radial1"/>
    <dgm:cxn modelId="{42C40FEC-B270-4BE9-8D2D-FBD7C08497CF}" type="presParOf" srcId="{78B1FDD9-7839-4AD7-A779-2BD068623F29}" destId="{5A0372BE-22B9-4CEA-B953-7B232EDCBBC3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A18BF7-15F1-42EA-AC21-09531D38E4E2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2DB02D8-9440-4412-831B-379B64D573BD}">
      <dgm:prSet phldrT="[Текст]" custT="1"/>
      <dgm:spPr/>
      <dgm:t>
        <a:bodyPr/>
        <a:lstStyle/>
        <a:p>
          <a:r>
            <a:rPr lang="ru-RU" sz="1400" dirty="0" smtClean="0"/>
            <a:t>Разработать программу игровых интерактивных технологий взаимодействия ДОУ и семьи (</a:t>
          </a:r>
          <a:r>
            <a:rPr lang="ru-RU" sz="1400" dirty="0" err="1" smtClean="0"/>
            <a:t>брейн</a:t>
          </a:r>
          <a:r>
            <a:rPr lang="ru-RU" sz="1400" dirty="0" smtClean="0"/>
            <a:t>-ринг, деловые игры, квесты, геокешинг, акции, викторины, игровые конкурсы и др.).</a:t>
          </a:r>
          <a:endParaRPr lang="ru-RU" sz="1400" dirty="0"/>
        </a:p>
      </dgm:t>
    </dgm:pt>
    <dgm:pt modelId="{19EFF208-7277-4F58-B1B4-F159CA881503}" type="parTrans" cxnId="{3892F8C4-4E87-4B7D-901D-BA76FFBC4F1A}">
      <dgm:prSet/>
      <dgm:spPr/>
      <dgm:t>
        <a:bodyPr/>
        <a:lstStyle/>
        <a:p>
          <a:endParaRPr lang="ru-RU"/>
        </a:p>
      </dgm:t>
    </dgm:pt>
    <dgm:pt modelId="{EC9049A4-3603-4B30-A00C-67E3031EDE88}" type="sibTrans" cxnId="{3892F8C4-4E87-4B7D-901D-BA76FFBC4F1A}">
      <dgm:prSet/>
      <dgm:spPr/>
      <dgm:t>
        <a:bodyPr/>
        <a:lstStyle/>
        <a:p>
          <a:endParaRPr lang="ru-RU"/>
        </a:p>
      </dgm:t>
    </dgm:pt>
    <dgm:pt modelId="{3A8A848A-F576-4F04-9E88-1DCD43F05609}">
      <dgm:prSet phldrT="[Текст]" custT="1"/>
      <dgm:spPr/>
      <dgm:t>
        <a:bodyPr/>
        <a:lstStyle/>
        <a:p>
          <a:r>
            <a:rPr lang="ru-RU" sz="1400" dirty="0" smtClean="0"/>
            <a:t>Организовать Консультационный пункт для родителей детей младенческого, раннего и дошкольного возраста, в том числе родителей детей, не посещающих детский сад.</a:t>
          </a:r>
          <a:endParaRPr lang="ru-RU" sz="1400" dirty="0"/>
        </a:p>
      </dgm:t>
    </dgm:pt>
    <dgm:pt modelId="{415073D3-1B04-440C-8C5C-E6052F0579FA}" type="parTrans" cxnId="{9DCF8573-4A3E-4F05-8BA3-D3E41E7FE4D3}">
      <dgm:prSet/>
      <dgm:spPr/>
      <dgm:t>
        <a:bodyPr/>
        <a:lstStyle/>
        <a:p>
          <a:endParaRPr lang="ru-RU"/>
        </a:p>
      </dgm:t>
    </dgm:pt>
    <dgm:pt modelId="{AA6419C9-51A0-4CE2-A6D2-606ACFC2F8E9}" type="sibTrans" cxnId="{9DCF8573-4A3E-4F05-8BA3-D3E41E7FE4D3}">
      <dgm:prSet/>
      <dgm:spPr/>
      <dgm:t>
        <a:bodyPr/>
        <a:lstStyle/>
        <a:p>
          <a:endParaRPr lang="ru-RU"/>
        </a:p>
      </dgm:t>
    </dgm:pt>
    <dgm:pt modelId="{CAD9F353-FE5B-4AF0-8948-BA2E7429DFE2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Создать условия для вовлечения волонтеров из различных социальных институтов (общеобразовательная школа, художественная школа, ДК и др.) в сотрудничество с КИВР</a:t>
          </a:r>
          <a:endParaRPr lang="ru-RU" sz="1400" b="1" dirty="0">
            <a:solidFill>
              <a:schemeClr val="tx1"/>
            </a:solidFill>
          </a:endParaRPr>
        </a:p>
      </dgm:t>
    </dgm:pt>
    <dgm:pt modelId="{7F1E4A47-6EE8-4377-AE1B-40181C97658A}" type="parTrans" cxnId="{81B7F31F-9B52-4A20-80E3-0307D2CB2EEE}">
      <dgm:prSet/>
      <dgm:spPr/>
      <dgm:t>
        <a:bodyPr/>
        <a:lstStyle/>
        <a:p>
          <a:endParaRPr lang="ru-RU"/>
        </a:p>
      </dgm:t>
    </dgm:pt>
    <dgm:pt modelId="{14396922-F436-4D3D-909E-67118E1C81B2}" type="sibTrans" cxnId="{81B7F31F-9B52-4A20-80E3-0307D2CB2EEE}">
      <dgm:prSet/>
      <dgm:spPr/>
      <dgm:t>
        <a:bodyPr/>
        <a:lstStyle/>
        <a:p>
          <a:endParaRPr lang="ru-RU"/>
        </a:p>
      </dgm:t>
    </dgm:pt>
    <dgm:pt modelId="{379C9E33-C26C-4613-B6AE-C0A187FD09BE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Обеспечить повышение квалификации педагогических работников ДОУ по использованию инновационных технологий взаимодействия с членами семьи всех поколений. </a:t>
          </a:r>
          <a:endParaRPr lang="ru-RU" sz="1400" dirty="0">
            <a:solidFill>
              <a:schemeClr val="tx1"/>
            </a:solidFill>
          </a:endParaRPr>
        </a:p>
      </dgm:t>
    </dgm:pt>
    <dgm:pt modelId="{6A6388C1-C947-4BB4-AAAF-7AF884C6ED5D}" type="parTrans" cxnId="{8B466775-FE18-42D2-B5E5-871ECBE45AEA}">
      <dgm:prSet/>
      <dgm:spPr/>
      <dgm:t>
        <a:bodyPr/>
        <a:lstStyle/>
        <a:p>
          <a:endParaRPr lang="ru-RU"/>
        </a:p>
      </dgm:t>
    </dgm:pt>
    <dgm:pt modelId="{3C184101-44B2-4BFD-9ED8-A1E3E5387E2D}" type="sibTrans" cxnId="{8B466775-FE18-42D2-B5E5-871ECBE45AEA}">
      <dgm:prSet/>
      <dgm:spPr/>
      <dgm:t>
        <a:bodyPr/>
        <a:lstStyle/>
        <a:p>
          <a:endParaRPr lang="ru-RU"/>
        </a:p>
      </dgm:t>
    </dgm:pt>
    <dgm:pt modelId="{BA179935-0F59-4398-9F73-9980DBEA4BBD}">
      <dgm:prSet phldrT="[Текст]" custT="1"/>
      <dgm:spPr/>
      <dgm:t>
        <a:bodyPr/>
        <a:lstStyle/>
        <a:p>
          <a:r>
            <a:rPr lang="ru-RU" sz="1400" dirty="0" smtClean="0"/>
            <a:t>Создать виртуальную семейную гостиную.</a:t>
          </a:r>
          <a:endParaRPr lang="ru-RU" sz="1400" dirty="0"/>
        </a:p>
      </dgm:t>
    </dgm:pt>
    <dgm:pt modelId="{2364B5AF-A53E-4237-AFB1-FF337B69577A}" type="parTrans" cxnId="{B8EF3E41-2975-4588-B040-C8879ADA2299}">
      <dgm:prSet/>
      <dgm:spPr/>
      <dgm:t>
        <a:bodyPr/>
        <a:lstStyle/>
        <a:p>
          <a:endParaRPr lang="ru-RU"/>
        </a:p>
      </dgm:t>
    </dgm:pt>
    <dgm:pt modelId="{28506ECC-4687-40EF-8281-D27A0FBB80F3}" type="sibTrans" cxnId="{B8EF3E41-2975-4588-B040-C8879ADA2299}">
      <dgm:prSet/>
      <dgm:spPr/>
      <dgm:t>
        <a:bodyPr/>
        <a:lstStyle/>
        <a:p>
          <a:endParaRPr lang="ru-RU"/>
        </a:p>
      </dgm:t>
    </dgm:pt>
    <dgm:pt modelId="{8E9DFD53-B346-428A-B53E-834EE32CDB6D}" type="pres">
      <dgm:prSet presAssocID="{34A18BF7-15F1-42EA-AC21-09531D38E4E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9BB4BC-A1B3-49C3-BA97-B1343B4152FB}" type="pres">
      <dgm:prSet presAssocID="{34A18BF7-15F1-42EA-AC21-09531D38E4E2}" presName="dummyMaxCanvas" presStyleCnt="0">
        <dgm:presLayoutVars/>
      </dgm:prSet>
      <dgm:spPr/>
    </dgm:pt>
    <dgm:pt modelId="{27FB3E9D-05B8-4C0A-BDC9-6F4F4C1353D7}" type="pres">
      <dgm:prSet presAssocID="{34A18BF7-15F1-42EA-AC21-09531D38E4E2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480261-6615-4CC3-8FE7-E6AC64308C1F}" type="pres">
      <dgm:prSet presAssocID="{34A18BF7-15F1-42EA-AC21-09531D38E4E2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09A4A9-5778-4039-B00E-CA59FBD23A1B}" type="pres">
      <dgm:prSet presAssocID="{34A18BF7-15F1-42EA-AC21-09531D38E4E2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17651B-6A2A-4864-AE21-E2ACDEA9B171}" type="pres">
      <dgm:prSet presAssocID="{34A18BF7-15F1-42EA-AC21-09531D38E4E2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2861AD-2631-489B-B2CC-6D78BA04E65D}" type="pres">
      <dgm:prSet presAssocID="{34A18BF7-15F1-42EA-AC21-09531D38E4E2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DA221C-AA52-4969-A539-042427612F1A}" type="pres">
      <dgm:prSet presAssocID="{34A18BF7-15F1-42EA-AC21-09531D38E4E2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EF5AEB-B9E4-4904-AD3A-9EEAF885EA75}" type="pres">
      <dgm:prSet presAssocID="{34A18BF7-15F1-42EA-AC21-09531D38E4E2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1B9BD4-B927-4401-9CA3-6BD160C1589B}" type="pres">
      <dgm:prSet presAssocID="{34A18BF7-15F1-42EA-AC21-09531D38E4E2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7357F2-CF27-4B30-99C1-F0E1F77AF1F8}" type="pres">
      <dgm:prSet presAssocID="{34A18BF7-15F1-42EA-AC21-09531D38E4E2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2283D6-170E-4A08-AFE7-18383ED6E7B0}" type="pres">
      <dgm:prSet presAssocID="{34A18BF7-15F1-42EA-AC21-09531D38E4E2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C72474-48DA-4DA5-825D-07B965A6BAF0}" type="pres">
      <dgm:prSet presAssocID="{34A18BF7-15F1-42EA-AC21-09531D38E4E2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BBC29B-62E2-4351-92E6-2B7D88096313}" type="pres">
      <dgm:prSet presAssocID="{34A18BF7-15F1-42EA-AC21-09531D38E4E2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D4D070-BD3D-4C88-B393-FA63B7952170}" type="pres">
      <dgm:prSet presAssocID="{34A18BF7-15F1-42EA-AC21-09531D38E4E2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F8B902-B670-41B5-8B32-C6A57905143D}" type="pres">
      <dgm:prSet presAssocID="{34A18BF7-15F1-42EA-AC21-09531D38E4E2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6858B5-9874-4C31-AF1B-F97450DD36F4}" type="presOf" srcId="{3C184101-44B2-4BFD-9ED8-A1E3E5387E2D}" destId="{6B7357F2-CF27-4B30-99C1-F0E1F77AF1F8}" srcOrd="0" destOrd="0" presId="urn:microsoft.com/office/officeart/2005/8/layout/vProcess5"/>
    <dgm:cxn modelId="{39A40CD4-316C-463C-AE74-D6D22BA24040}" type="presOf" srcId="{379C9E33-C26C-4613-B6AE-C0A187FD09BE}" destId="{BAD4D070-BD3D-4C88-B393-FA63B7952170}" srcOrd="1" destOrd="0" presId="urn:microsoft.com/office/officeart/2005/8/layout/vProcess5"/>
    <dgm:cxn modelId="{50EC66CB-E8C6-4211-BC14-194BA7ECA41F}" type="presOf" srcId="{14396922-F436-4D3D-909E-67118E1C81B2}" destId="{E31B9BD4-B927-4401-9CA3-6BD160C1589B}" srcOrd="0" destOrd="0" presId="urn:microsoft.com/office/officeart/2005/8/layout/vProcess5"/>
    <dgm:cxn modelId="{444DB223-0F37-44E7-BA72-471A0B05ADBE}" type="presOf" srcId="{379C9E33-C26C-4613-B6AE-C0A187FD09BE}" destId="{D617651B-6A2A-4864-AE21-E2ACDEA9B171}" srcOrd="0" destOrd="0" presId="urn:microsoft.com/office/officeart/2005/8/layout/vProcess5"/>
    <dgm:cxn modelId="{3892F8C4-4E87-4B7D-901D-BA76FFBC4F1A}" srcId="{34A18BF7-15F1-42EA-AC21-09531D38E4E2}" destId="{52DB02D8-9440-4412-831B-379B64D573BD}" srcOrd="0" destOrd="0" parTransId="{19EFF208-7277-4F58-B1B4-F159CA881503}" sibTransId="{EC9049A4-3603-4B30-A00C-67E3031EDE88}"/>
    <dgm:cxn modelId="{6E61829E-3F18-4581-A9F2-C23806CDC988}" type="presOf" srcId="{CAD9F353-FE5B-4AF0-8948-BA2E7429DFE2}" destId="{69BBC29B-62E2-4351-92E6-2B7D88096313}" srcOrd="1" destOrd="0" presId="urn:microsoft.com/office/officeart/2005/8/layout/vProcess5"/>
    <dgm:cxn modelId="{A44A83AB-667D-49D1-9D4A-E42CC11D5B8F}" type="presOf" srcId="{BA179935-0F59-4398-9F73-9980DBEA4BBD}" destId="{0DF8B902-B670-41B5-8B32-C6A57905143D}" srcOrd="1" destOrd="0" presId="urn:microsoft.com/office/officeart/2005/8/layout/vProcess5"/>
    <dgm:cxn modelId="{35B8E49C-E809-4DCB-9C1F-6785A1BA3D6B}" type="presOf" srcId="{3A8A848A-F576-4F04-9E88-1DCD43F05609}" destId="{D1480261-6615-4CC3-8FE7-E6AC64308C1F}" srcOrd="0" destOrd="0" presId="urn:microsoft.com/office/officeart/2005/8/layout/vProcess5"/>
    <dgm:cxn modelId="{C127B934-8551-4CB6-ADBD-30665427ACDE}" type="presOf" srcId="{AA6419C9-51A0-4CE2-A6D2-606ACFC2F8E9}" destId="{68EF5AEB-B9E4-4904-AD3A-9EEAF885EA75}" srcOrd="0" destOrd="0" presId="urn:microsoft.com/office/officeart/2005/8/layout/vProcess5"/>
    <dgm:cxn modelId="{81B7F31F-9B52-4A20-80E3-0307D2CB2EEE}" srcId="{34A18BF7-15F1-42EA-AC21-09531D38E4E2}" destId="{CAD9F353-FE5B-4AF0-8948-BA2E7429DFE2}" srcOrd="2" destOrd="0" parTransId="{7F1E4A47-6EE8-4377-AE1B-40181C97658A}" sibTransId="{14396922-F436-4D3D-909E-67118E1C81B2}"/>
    <dgm:cxn modelId="{5C425D4C-EB6B-4A8B-95EB-9F5BE68A5E45}" type="presOf" srcId="{52DB02D8-9440-4412-831B-379B64D573BD}" destId="{27FB3E9D-05B8-4C0A-BDC9-6F4F4C1353D7}" srcOrd="0" destOrd="0" presId="urn:microsoft.com/office/officeart/2005/8/layout/vProcess5"/>
    <dgm:cxn modelId="{BDDC4B1E-57AE-45D2-8D5B-84286D0031C6}" type="presOf" srcId="{52DB02D8-9440-4412-831B-379B64D573BD}" destId="{942283D6-170E-4A08-AFE7-18383ED6E7B0}" srcOrd="1" destOrd="0" presId="urn:microsoft.com/office/officeart/2005/8/layout/vProcess5"/>
    <dgm:cxn modelId="{9DCF8573-4A3E-4F05-8BA3-D3E41E7FE4D3}" srcId="{34A18BF7-15F1-42EA-AC21-09531D38E4E2}" destId="{3A8A848A-F576-4F04-9E88-1DCD43F05609}" srcOrd="1" destOrd="0" parTransId="{415073D3-1B04-440C-8C5C-E6052F0579FA}" sibTransId="{AA6419C9-51A0-4CE2-A6D2-606ACFC2F8E9}"/>
    <dgm:cxn modelId="{8B466775-FE18-42D2-B5E5-871ECBE45AEA}" srcId="{34A18BF7-15F1-42EA-AC21-09531D38E4E2}" destId="{379C9E33-C26C-4613-B6AE-C0A187FD09BE}" srcOrd="3" destOrd="0" parTransId="{6A6388C1-C947-4BB4-AAAF-7AF884C6ED5D}" sibTransId="{3C184101-44B2-4BFD-9ED8-A1E3E5387E2D}"/>
    <dgm:cxn modelId="{47C78367-E786-459C-89E1-606BBCD3F415}" type="presOf" srcId="{EC9049A4-3603-4B30-A00C-67E3031EDE88}" destId="{47DA221C-AA52-4969-A539-042427612F1A}" srcOrd="0" destOrd="0" presId="urn:microsoft.com/office/officeart/2005/8/layout/vProcess5"/>
    <dgm:cxn modelId="{B8EF3E41-2975-4588-B040-C8879ADA2299}" srcId="{34A18BF7-15F1-42EA-AC21-09531D38E4E2}" destId="{BA179935-0F59-4398-9F73-9980DBEA4BBD}" srcOrd="4" destOrd="0" parTransId="{2364B5AF-A53E-4237-AFB1-FF337B69577A}" sibTransId="{28506ECC-4687-40EF-8281-D27A0FBB80F3}"/>
    <dgm:cxn modelId="{EF27864C-C066-4A0D-9200-54FE6AF77397}" type="presOf" srcId="{BA179935-0F59-4398-9F73-9980DBEA4BBD}" destId="{462861AD-2631-489B-B2CC-6D78BA04E65D}" srcOrd="0" destOrd="0" presId="urn:microsoft.com/office/officeart/2005/8/layout/vProcess5"/>
    <dgm:cxn modelId="{13FDF50E-9408-4C07-829D-F474886682B5}" type="presOf" srcId="{34A18BF7-15F1-42EA-AC21-09531D38E4E2}" destId="{8E9DFD53-B346-428A-B53E-834EE32CDB6D}" srcOrd="0" destOrd="0" presId="urn:microsoft.com/office/officeart/2005/8/layout/vProcess5"/>
    <dgm:cxn modelId="{E7C605F7-F623-4C04-84BE-D2F53FC7B74D}" type="presOf" srcId="{3A8A848A-F576-4F04-9E88-1DCD43F05609}" destId="{41C72474-48DA-4DA5-825D-07B965A6BAF0}" srcOrd="1" destOrd="0" presId="urn:microsoft.com/office/officeart/2005/8/layout/vProcess5"/>
    <dgm:cxn modelId="{4311271D-7C94-4235-8926-0DB4439249EE}" type="presOf" srcId="{CAD9F353-FE5B-4AF0-8948-BA2E7429DFE2}" destId="{0F09A4A9-5778-4039-B00E-CA59FBD23A1B}" srcOrd="0" destOrd="0" presId="urn:microsoft.com/office/officeart/2005/8/layout/vProcess5"/>
    <dgm:cxn modelId="{ECD4BB67-09B9-4AE1-ADDE-470B32B06479}" type="presParOf" srcId="{8E9DFD53-B346-428A-B53E-834EE32CDB6D}" destId="{0D9BB4BC-A1B3-49C3-BA97-B1343B4152FB}" srcOrd="0" destOrd="0" presId="urn:microsoft.com/office/officeart/2005/8/layout/vProcess5"/>
    <dgm:cxn modelId="{39510140-1AF0-4C5E-A50E-4CA07E451565}" type="presParOf" srcId="{8E9DFD53-B346-428A-B53E-834EE32CDB6D}" destId="{27FB3E9D-05B8-4C0A-BDC9-6F4F4C1353D7}" srcOrd="1" destOrd="0" presId="urn:microsoft.com/office/officeart/2005/8/layout/vProcess5"/>
    <dgm:cxn modelId="{CB01E537-139C-4A4E-8EBD-7B86497D5430}" type="presParOf" srcId="{8E9DFD53-B346-428A-B53E-834EE32CDB6D}" destId="{D1480261-6615-4CC3-8FE7-E6AC64308C1F}" srcOrd="2" destOrd="0" presId="urn:microsoft.com/office/officeart/2005/8/layout/vProcess5"/>
    <dgm:cxn modelId="{BAD352E9-FCCD-4F57-87D8-4555842A7E2E}" type="presParOf" srcId="{8E9DFD53-B346-428A-B53E-834EE32CDB6D}" destId="{0F09A4A9-5778-4039-B00E-CA59FBD23A1B}" srcOrd="3" destOrd="0" presId="urn:microsoft.com/office/officeart/2005/8/layout/vProcess5"/>
    <dgm:cxn modelId="{2F840205-81B6-4038-A566-760AB443FE38}" type="presParOf" srcId="{8E9DFD53-B346-428A-B53E-834EE32CDB6D}" destId="{D617651B-6A2A-4864-AE21-E2ACDEA9B171}" srcOrd="4" destOrd="0" presId="urn:microsoft.com/office/officeart/2005/8/layout/vProcess5"/>
    <dgm:cxn modelId="{0E0D1402-CB94-45C2-A71B-C4A1B9CCD5B2}" type="presParOf" srcId="{8E9DFD53-B346-428A-B53E-834EE32CDB6D}" destId="{462861AD-2631-489B-B2CC-6D78BA04E65D}" srcOrd="5" destOrd="0" presId="urn:microsoft.com/office/officeart/2005/8/layout/vProcess5"/>
    <dgm:cxn modelId="{C389DB30-4D3B-4E33-BA15-B56EAD977F41}" type="presParOf" srcId="{8E9DFD53-B346-428A-B53E-834EE32CDB6D}" destId="{47DA221C-AA52-4969-A539-042427612F1A}" srcOrd="6" destOrd="0" presId="urn:microsoft.com/office/officeart/2005/8/layout/vProcess5"/>
    <dgm:cxn modelId="{BE13BE1E-5411-4983-BD8B-96CD2F96BBF9}" type="presParOf" srcId="{8E9DFD53-B346-428A-B53E-834EE32CDB6D}" destId="{68EF5AEB-B9E4-4904-AD3A-9EEAF885EA75}" srcOrd="7" destOrd="0" presId="urn:microsoft.com/office/officeart/2005/8/layout/vProcess5"/>
    <dgm:cxn modelId="{175107F9-FE61-4CA2-BD29-E48CF7173857}" type="presParOf" srcId="{8E9DFD53-B346-428A-B53E-834EE32CDB6D}" destId="{E31B9BD4-B927-4401-9CA3-6BD160C1589B}" srcOrd="8" destOrd="0" presId="urn:microsoft.com/office/officeart/2005/8/layout/vProcess5"/>
    <dgm:cxn modelId="{A62B2171-9C79-49F3-A835-002BE30F617A}" type="presParOf" srcId="{8E9DFD53-B346-428A-B53E-834EE32CDB6D}" destId="{6B7357F2-CF27-4B30-99C1-F0E1F77AF1F8}" srcOrd="9" destOrd="0" presId="urn:microsoft.com/office/officeart/2005/8/layout/vProcess5"/>
    <dgm:cxn modelId="{0931A50D-7F86-4681-B2BF-D084C098F9AE}" type="presParOf" srcId="{8E9DFD53-B346-428A-B53E-834EE32CDB6D}" destId="{942283D6-170E-4A08-AFE7-18383ED6E7B0}" srcOrd="10" destOrd="0" presId="urn:microsoft.com/office/officeart/2005/8/layout/vProcess5"/>
    <dgm:cxn modelId="{0493FC10-15A5-4A0F-A86D-6E6D618BFBB2}" type="presParOf" srcId="{8E9DFD53-B346-428A-B53E-834EE32CDB6D}" destId="{41C72474-48DA-4DA5-825D-07B965A6BAF0}" srcOrd="11" destOrd="0" presId="urn:microsoft.com/office/officeart/2005/8/layout/vProcess5"/>
    <dgm:cxn modelId="{68EEF7F1-4672-4D6D-8088-B02ACE02DF7F}" type="presParOf" srcId="{8E9DFD53-B346-428A-B53E-834EE32CDB6D}" destId="{69BBC29B-62E2-4351-92E6-2B7D88096313}" srcOrd="12" destOrd="0" presId="urn:microsoft.com/office/officeart/2005/8/layout/vProcess5"/>
    <dgm:cxn modelId="{42B14C36-111B-4738-A19A-9BF5FC2679E0}" type="presParOf" srcId="{8E9DFD53-B346-428A-B53E-834EE32CDB6D}" destId="{BAD4D070-BD3D-4C88-B393-FA63B7952170}" srcOrd="13" destOrd="0" presId="urn:microsoft.com/office/officeart/2005/8/layout/vProcess5"/>
    <dgm:cxn modelId="{A1002900-3CD1-40F1-8C9A-EAD2B0DE778A}" type="presParOf" srcId="{8E9DFD53-B346-428A-B53E-834EE32CDB6D}" destId="{0DF8B902-B670-41B5-8B32-C6A57905143D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3FA141-65D9-44A6-9095-F24398C0AA10}" type="doc">
      <dgm:prSet loTypeId="urn:microsoft.com/office/officeart/2005/8/layout/StepDownProcess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BC23835-699F-44D8-8A50-D00ED4A8B5BD}">
      <dgm:prSet phldrT="[Текст]" custT="1"/>
      <dgm:spPr/>
      <dgm:t>
        <a:bodyPr/>
        <a:lstStyle/>
        <a:p>
          <a:r>
            <a:rPr lang="ru-RU" sz="1600" b="1" dirty="0" smtClean="0"/>
            <a:t>Подготовительный этап</a:t>
          </a:r>
          <a:endParaRPr lang="ru-RU" sz="1600" dirty="0"/>
        </a:p>
      </dgm:t>
    </dgm:pt>
    <dgm:pt modelId="{224308A0-BBAE-453B-B4F3-425083ACA1BC}" type="parTrans" cxnId="{3F7E0F02-9EB0-4413-9A71-FEDFBDA84D59}">
      <dgm:prSet/>
      <dgm:spPr/>
      <dgm:t>
        <a:bodyPr/>
        <a:lstStyle/>
        <a:p>
          <a:endParaRPr lang="ru-RU"/>
        </a:p>
      </dgm:t>
    </dgm:pt>
    <dgm:pt modelId="{ABC385BE-6686-46F7-A361-E006695DCB52}" type="sibTrans" cxnId="{3F7E0F02-9EB0-4413-9A71-FEDFBDA84D59}">
      <dgm:prSet/>
      <dgm:spPr/>
      <dgm:t>
        <a:bodyPr/>
        <a:lstStyle/>
        <a:p>
          <a:endParaRPr lang="ru-RU"/>
        </a:p>
      </dgm:t>
    </dgm:pt>
    <dgm:pt modelId="{EE1A9E4E-AB54-497E-AA92-9B69268C0963}">
      <dgm:prSet phldrT="[Текст]" custT="1"/>
      <dgm:spPr/>
      <dgm:t>
        <a:bodyPr/>
        <a:lstStyle/>
        <a:p>
          <a:r>
            <a:rPr lang="ru-RU" sz="1200" dirty="0" smtClean="0"/>
            <a:t>Разработка нормативных документов</a:t>
          </a:r>
          <a:endParaRPr lang="ru-RU" sz="1200" dirty="0"/>
        </a:p>
      </dgm:t>
    </dgm:pt>
    <dgm:pt modelId="{4BB94F17-3D98-452A-9191-638C6718F735}" type="parTrans" cxnId="{4E390885-DFBF-47DC-8E96-1AC86731C3E9}">
      <dgm:prSet/>
      <dgm:spPr/>
      <dgm:t>
        <a:bodyPr/>
        <a:lstStyle/>
        <a:p>
          <a:endParaRPr lang="ru-RU"/>
        </a:p>
      </dgm:t>
    </dgm:pt>
    <dgm:pt modelId="{807A26E4-7723-45FA-AEAC-E3EEB71CCE65}" type="sibTrans" cxnId="{4E390885-DFBF-47DC-8E96-1AC86731C3E9}">
      <dgm:prSet/>
      <dgm:spPr/>
      <dgm:t>
        <a:bodyPr/>
        <a:lstStyle/>
        <a:p>
          <a:endParaRPr lang="ru-RU"/>
        </a:p>
      </dgm:t>
    </dgm:pt>
    <dgm:pt modelId="{9F00F40C-0D0F-44C8-86E2-E9A302CB2112}">
      <dgm:prSet phldrT="[Текст]" custT="1"/>
      <dgm:spPr/>
      <dgm:t>
        <a:bodyPr/>
        <a:lstStyle/>
        <a:p>
          <a:r>
            <a:rPr lang="ru-RU" sz="1800" dirty="0" smtClean="0"/>
            <a:t>Основной</a:t>
          </a:r>
        </a:p>
        <a:p>
          <a:r>
            <a:rPr lang="ru-RU" sz="1800" dirty="0" smtClean="0"/>
            <a:t>этап</a:t>
          </a:r>
          <a:endParaRPr lang="ru-RU" sz="1800" dirty="0"/>
        </a:p>
      </dgm:t>
    </dgm:pt>
    <dgm:pt modelId="{532E36C6-3067-4DA5-B263-AEC2C6A742BF}" type="parTrans" cxnId="{0D753698-F550-41CC-91FF-7291E2E4DE7F}">
      <dgm:prSet/>
      <dgm:spPr/>
      <dgm:t>
        <a:bodyPr/>
        <a:lstStyle/>
        <a:p>
          <a:endParaRPr lang="ru-RU"/>
        </a:p>
      </dgm:t>
    </dgm:pt>
    <dgm:pt modelId="{101DBC17-F15A-4F6D-80F9-79867B0A3BDF}" type="sibTrans" cxnId="{0D753698-F550-41CC-91FF-7291E2E4DE7F}">
      <dgm:prSet/>
      <dgm:spPr/>
      <dgm:t>
        <a:bodyPr/>
        <a:lstStyle/>
        <a:p>
          <a:endParaRPr lang="ru-RU"/>
        </a:p>
      </dgm:t>
    </dgm:pt>
    <dgm:pt modelId="{154DC3A1-FE4F-4BED-9E5D-E34ABE56013F}">
      <dgm:prSet phldrT="[Текст]" custT="1"/>
      <dgm:spPr/>
      <dgm:t>
        <a:bodyPr/>
        <a:lstStyle/>
        <a:p>
          <a:r>
            <a:rPr lang="ru-RU" sz="1200" dirty="0" smtClean="0"/>
            <a:t>Методическое оснащение КИВР</a:t>
          </a:r>
          <a:endParaRPr lang="ru-RU" sz="1200" dirty="0"/>
        </a:p>
      </dgm:t>
    </dgm:pt>
    <dgm:pt modelId="{FD04E8FA-843A-439C-8EF7-B39F38451D41}" type="parTrans" cxnId="{188058FA-02D9-46EE-97BC-561417C515D2}">
      <dgm:prSet/>
      <dgm:spPr/>
      <dgm:t>
        <a:bodyPr/>
        <a:lstStyle/>
        <a:p>
          <a:endParaRPr lang="ru-RU"/>
        </a:p>
      </dgm:t>
    </dgm:pt>
    <dgm:pt modelId="{EF9999CC-F94E-48A0-9C9D-B35B2BE762B9}" type="sibTrans" cxnId="{188058FA-02D9-46EE-97BC-561417C515D2}">
      <dgm:prSet/>
      <dgm:spPr/>
      <dgm:t>
        <a:bodyPr/>
        <a:lstStyle/>
        <a:p>
          <a:endParaRPr lang="ru-RU"/>
        </a:p>
      </dgm:t>
    </dgm:pt>
    <dgm:pt modelId="{C3628292-EC34-4F09-9A94-42E3291F1371}">
      <dgm:prSet phldrT="[Текст]"/>
      <dgm:spPr/>
      <dgm:t>
        <a:bodyPr/>
        <a:lstStyle/>
        <a:p>
          <a:r>
            <a:rPr lang="ru-RU" dirty="0" smtClean="0"/>
            <a:t>Заключительный этап</a:t>
          </a:r>
          <a:endParaRPr lang="ru-RU" dirty="0"/>
        </a:p>
      </dgm:t>
    </dgm:pt>
    <dgm:pt modelId="{F7EC9D3F-DFCD-4D25-A91F-9E48B9BD1848}" type="parTrans" cxnId="{3C2C2AD7-5998-4505-86E5-56DA21F46842}">
      <dgm:prSet/>
      <dgm:spPr/>
      <dgm:t>
        <a:bodyPr/>
        <a:lstStyle/>
        <a:p>
          <a:endParaRPr lang="ru-RU"/>
        </a:p>
      </dgm:t>
    </dgm:pt>
    <dgm:pt modelId="{660F2C50-917F-4F28-8646-5FBC7F3163F7}" type="sibTrans" cxnId="{3C2C2AD7-5998-4505-86E5-56DA21F46842}">
      <dgm:prSet/>
      <dgm:spPr/>
      <dgm:t>
        <a:bodyPr/>
        <a:lstStyle/>
        <a:p>
          <a:endParaRPr lang="ru-RU"/>
        </a:p>
      </dgm:t>
    </dgm:pt>
    <dgm:pt modelId="{42993D76-8180-480C-8486-46AD5516006D}">
      <dgm:prSet phldrT="[Текст]"/>
      <dgm:spPr/>
      <dgm:t>
        <a:bodyPr/>
        <a:lstStyle/>
        <a:p>
          <a:r>
            <a:rPr lang="ru-RU" dirty="0" smtClean="0"/>
            <a:t>Анализ и корректировка инновационного проекта КИВР</a:t>
          </a:r>
          <a:endParaRPr lang="ru-RU" dirty="0"/>
        </a:p>
      </dgm:t>
    </dgm:pt>
    <dgm:pt modelId="{EB245A11-F72B-4E26-9F65-02456EAC1667}" type="parTrans" cxnId="{E7B65840-F24B-4A2D-91B4-A0781CBB790C}">
      <dgm:prSet/>
      <dgm:spPr/>
      <dgm:t>
        <a:bodyPr/>
        <a:lstStyle/>
        <a:p>
          <a:endParaRPr lang="ru-RU"/>
        </a:p>
      </dgm:t>
    </dgm:pt>
    <dgm:pt modelId="{9BD81E98-B2C0-450F-8D43-EF0E5B72835F}" type="sibTrans" cxnId="{E7B65840-F24B-4A2D-91B4-A0781CBB790C}">
      <dgm:prSet/>
      <dgm:spPr/>
      <dgm:t>
        <a:bodyPr/>
        <a:lstStyle/>
        <a:p>
          <a:endParaRPr lang="ru-RU"/>
        </a:p>
      </dgm:t>
    </dgm:pt>
    <dgm:pt modelId="{658A126C-81BC-4C7B-A411-0BF7A8AF1BA3}">
      <dgm:prSet phldrT="[Текст]" custT="1"/>
      <dgm:spPr/>
      <dgm:t>
        <a:bodyPr/>
        <a:lstStyle/>
        <a:p>
          <a:r>
            <a:rPr lang="ru-RU" sz="1200" dirty="0" smtClean="0"/>
            <a:t>Оценка педагогической информационно-коммуникативной компетентности педагогов</a:t>
          </a:r>
          <a:endParaRPr lang="ru-RU" sz="1200" dirty="0"/>
        </a:p>
      </dgm:t>
    </dgm:pt>
    <dgm:pt modelId="{4712DF83-E3F1-4B12-879B-3246F3A06FB2}" type="parTrans" cxnId="{338E2061-6AB2-4008-8237-EF19E39461FD}">
      <dgm:prSet/>
      <dgm:spPr/>
      <dgm:t>
        <a:bodyPr/>
        <a:lstStyle/>
        <a:p>
          <a:endParaRPr lang="ru-RU"/>
        </a:p>
      </dgm:t>
    </dgm:pt>
    <dgm:pt modelId="{276A7595-F240-44D2-9826-CB6B83122253}" type="sibTrans" cxnId="{338E2061-6AB2-4008-8237-EF19E39461FD}">
      <dgm:prSet/>
      <dgm:spPr/>
      <dgm:t>
        <a:bodyPr/>
        <a:lstStyle/>
        <a:p>
          <a:endParaRPr lang="ru-RU"/>
        </a:p>
      </dgm:t>
    </dgm:pt>
    <dgm:pt modelId="{363129D5-75A1-41C7-ABD7-60E90515A393}">
      <dgm:prSet phldrT="[Текст]" custT="1"/>
      <dgm:spPr/>
      <dgm:t>
        <a:bodyPr/>
        <a:lstStyle/>
        <a:p>
          <a:r>
            <a:rPr lang="ru-RU" sz="1200" dirty="0" smtClean="0"/>
            <a:t>Анализ семейного социума для определения установления социального партнерства</a:t>
          </a:r>
          <a:endParaRPr lang="ru-RU" sz="1200" dirty="0"/>
        </a:p>
      </dgm:t>
    </dgm:pt>
    <dgm:pt modelId="{417A7C83-C6B5-4C75-ADCE-0BB031B13E04}" type="parTrans" cxnId="{B764546D-009E-44E9-BB5E-B583FE6D1B0D}">
      <dgm:prSet/>
      <dgm:spPr/>
      <dgm:t>
        <a:bodyPr/>
        <a:lstStyle/>
        <a:p>
          <a:endParaRPr lang="ru-RU"/>
        </a:p>
      </dgm:t>
    </dgm:pt>
    <dgm:pt modelId="{35685FBC-1DAC-4F0E-B0F5-BE08FF4BC793}" type="sibTrans" cxnId="{B764546D-009E-44E9-BB5E-B583FE6D1B0D}">
      <dgm:prSet/>
      <dgm:spPr/>
      <dgm:t>
        <a:bodyPr/>
        <a:lstStyle/>
        <a:p>
          <a:endParaRPr lang="ru-RU"/>
        </a:p>
      </dgm:t>
    </dgm:pt>
    <dgm:pt modelId="{7B426563-0A52-472F-9F57-BEA35020B770}">
      <dgm:prSet phldrT="[Текст]" custT="1"/>
      <dgm:spPr/>
      <dgm:t>
        <a:bodyPr/>
        <a:lstStyle/>
        <a:p>
          <a:r>
            <a:rPr lang="ru-RU" sz="1200" dirty="0" smtClean="0"/>
            <a:t>Разработка Программы КИВР</a:t>
          </a:r>
          <a:endParaRPr lang="ru-RU" sz="1200" dirty="0"/>
        </a:p>
      </dgm:t>
    </dgm:pt>
    <dgm:pt modelId="{2E86FAD5-1CE1-474B-89FE-D9F75B3061AF}" type="parTrans" cxnId="{B4CDEE36-801E-4D20-BAAF-DB46F9A16DD7}">
      <dgm:prSet/>
      <dgm:spPr/>
      <dgm:t>
        <a:bodyPr/>
        <a:lstStyle/>
        <a:p>
          <a:endParaRPr lang="ru-RU"/>
        </a:p>
      </dgm:t>
    </dgm:pt>
    <dgm:pt modelId="{AE9AEB77-B552-4E53-B637-AADAA422C026}" type="sibTrans" cxnId="{B4CDEE36-801E-4D20-BAAF-DB46F9A16DD7}">
      <dgm:prSet/>
      <dgm:spPr/>
      <dgm:t>
        <a:bodyPr/>
        <a:lstStyle/>
        <a:p>
          <a:endParaRPr lang="ru-RU"/>
        </a:p>
      </dgm:t>
    </dgm:pt>
    <dgm:pt modelId="{E2BB596D-2594-44FF-A92C-714BC9E9411B}">
      <dgm:prSet phldrT="[Текст]" custT="1"/>
      <dgm:spPr/>
      <dgm:t>
        <a:bodyPr/>
        <a:lstStyle/>
        <a:p>
          <a:r>
            <a:rPr lang="ru-RU" sz="1200" dirty="0" smtClean="0"/>
            <a:t>Повышение уровня компетентности педагогического коллектива в области создания КИВР</a:t>
          </a:r>
          <a:endParaRPr lang="ru-RU" sz="1200" dirty="0"/>
        </a:p>
      </dgm:t>
    </dgm:pt>
    <dgm:pt modelId="{B9D784FF-DC48-4A2A-AB44-840409341ED6}" type="parTrans" cxnId="{F7EBFC7E-68E0-4815-B686-4EA233C84A06}">
      <dgm:prSet/>
      <dgm:spPr/>
      <dgm:t>
        <a:bodyPr/>
        <a:lstStyle/>
        <a:p>
          <a:endParaRPr lang="ru-RU"/>
        </a:p>
      </dgm:t>
    </dgm:pt>
    <dgm:pt modelId="{1D23060D-5961-4DEB-9B5F-3E8D5E159102}" type="sibTrans" cxnId="{F7EBFC7E-68E0-4815-B686-4EA233C84A06}">
      <dgm:prSet/>
      <dgm:spPr/>
      <dgm:t>
        <a:bodyPr/>
        <a:lstStyle/>
        <a:p>
          <a:endParaRPr lang="ru-RU"/>
        </a:p>
      </dgm:t>
    </dgm:pt>
    <dgm:pt modelId="{CE764E2F-0039-4425-BE40-590E6D691C7C}">
      <dgm:prSet phldrT="[Текст]" custT="1"/>
      <dgm:spPr/>
      <dgm:t>
        <a:bodyPr/>
        <a:lstStyle/>
        <a:p>
          <a:r>
            <a:rPr lang="ru-RU" sz="1200" dirty="0" smtClean="0"/>
            <a:t>Проведение апробации созданной КИВР</a:t>
          </a:r>
          <a:endParaRPr lang="ru-RU" sz="1200" dirty="0"/>
        </a:p>
      </dgm:t>
    </dgm:pt>
    <dgm:pt modelId="{80CF60AC-F7EB-4F84-BBCA-188E6845BE8E}" type="parTrans" cxnId="{6546C635-A852-428D-A8BB-FD7563C5EEDE}">
      <dgm:prSet/>
      <dgm:spPr/>
      <dgm:t>
        <a:bodyPr/>
        <a:lstStyle/>
        <a:p>
          <a:endParaRPr lang="ru-RU"/>
        </a:p>
      </dgm:t>
    </dgm:pt>
    <dgm:pt modelId="{BFF2C094-DD11-4D69-9D16-9F9B192D46BE}" type="sibTrans" cxnId="{6546C635-A852-428D-A8BB-FD7563C5EEDE}">
      <dgm:prSet/>
      <dgm:spPr/>
      <dgm:t>
        <a:bodyPr/>
        <a:lstStyle/>
        <a:p>
          <a:endParaRPr lang="ru-RU"/>
        </a:p>
      </dgm:t>
    </dgm:pt>
    <dgm:pt modelId="{1AD1BAF7-936B-491D-8E50-B3E910371E1C}">
      <dgm:prSet phldrT="[Текст]" custT="1"/>
      <dgm:spPr/>
      <dgm:t>
        <a:bodyPr/>
        <a:lstStyle/>
        <a:p>
          <a:r>
            <a:rPr lang="ru-RU" sz="1200" dirty="0" smtClean="0"/>
            <a:t>Создание Консультационного пункта для родителей детей младенческого, раннего и дошкольного возраста, в том числе родителей детей, не посещающих детский сад</a:t>
          </a:r>
          <a:endParaRPr lang="ru-RU" sz="1200" dirty="0"/>
        </a:p>
      </dgm:t>
    </dgm:pt>
    <dgm:pt modelId="{18E337C8-E105-420B-9A3E-830795332C15}" type="parTrans" cxnId="{97424DB6-0111-485E-BBBC-BC1E73F3A8D7}">
      <dgm:prSet/>
      <dgm:spPr/>
      <dgm:t>
        <a:bodyPr/>
        <a:lstStyle/>
        <a:p>
          <a:endParaRPr lang="ru-RU"/>
        </a:p>
      </dgm:t>
    </dgm:pt>
    <dgm:pt modelId="{3A7972B6-6C0D-4A29-80D8-AC2F7FB9E809}" type="sibTrans" cxnId="{97424DB6-0111-485E-BBBC-BC1E73F3A8D7}">
      <dgm:prSet/>
      <dgm:spPr/>
      <dgm:t>
        <a:bodyPr/>
        <a:lstStyle/>
        <a:p>
          <a:endParaRPr lang="ru-RU"/>
        </a:p>
      </dgm:t>
    </dgm:pt>
    <dgm:pt modelId="{05CB247C-3825-49BB-B9F4-FC16E6CF7BDA}">
      <dgm:prSet phldrT="[Текст]" custT="1"/>
      <dgm:spPr/>
      <dgm:t>
        <a:bodyPr/>
        <a:lstStyle/>
        <a:p>
          <a:r>
            <a:rPr lang="ru-RU" sz="1200" dirty="0" smtClean="0"/>
            <a:t>Создание виртуальной семейной гостиной </a:t>
          </a:r>
          <a:endParaRPr lang="ru-RU" sz="1200" dirty="0"/>
        </a:p>
      </dgm:t>
    </dgm:pt>
    <dgm:pt modelId="{D0F089F9-DE74-495F-B186-6A52CE0EFD7A}" type="parTrans" cxnId="{0E29C0CE-24F0-4E30-9709-600CFFDC8CD9}">
      <dgm:prSet/>
      <dgm:spPr/>
      <dgm:t>
        <a:bodyPr/>
        <a:lstStyle/>
        <a:p>
          <a:endParaRPr lang="ru-RU"/>
        </a:p>
      </dgm:t>
    </dgm:pt>
    <dgm:pt modelId="{826E5089-B49F-4C58-8E6F-3FC11CE215FD}" type="sibTrans" cxnId="{0E29C0CE-24F0-4E30-9709-600CFFDC8CD9}">
      <dgm:prSet/>
      <dgm:spPr/>
      <dgm:t>
        <a:bodyPr/>
        <a:lstStyle/>
        <a:p>
          <a:endParaRPr lang="ru-RU"/>
        </a:p>
      </dgm:t>
    </dgm:pt>
    <dgm:pt modelId="{56FF5593-18C1-43DC-A77D-35E74AFD8DDE}">
      <dgm:prSet phldrT="[Текст]" custT="1"/>
      <dgm:spPr/>
      <dgm:t>
        <a:bodyPr/>
        <a:lstStyle/>
        <a:p>
          <a:r>
            <a:rPr lang="ru-RU" sz="1200" dirty="0" smtClean="0"/>
            <a:t>Мониторинг востребован-</a:t>
          </a:r>
          <a:r>
            <a:rPr lang="ru-RU" sz="1200" dirty="0" err="1" smtClean="0"/>
            <a:t>ности</a:t>
          </a:r>
          <a:r>
            <a:rPr lang="ru-RU" sz="1200" dirty="0" smtClean="0"/>
            <a:t> виртуальной семейной гостиной </a:t>
          </a:r>
          <a:endParaRPr lang="ru-RU" sz="1200" dirty="0"/>
        </a:p>
      </dgm:t>
    </dgm:pt>
    <dgm:pt modelId="{68443414-DE68-490E-8C34-6676C9B46466}" type="parTrans" cxnId="{D359E209-89A2-46E8-916C-D2CF0FA0FBBA}">
      <dgm:prSet/>
      <dgm:spPr/>
      <dgm:t>
        <a:bodyPr/>
        <a:lstStyle/>
        <a:p>
          <a:endParaRPr lang="ru-RU"/>
        </a:p>
      </dgm:t>
    </dgm:pt>
    <dgm:pt modelId="{DDCCEA92-0FF1-4939-BBD6-66E06311C885}" type="sibTrans" cxnId="{D359E209-89A2-46E8-916C-D2CF0FA0FBBA}">
      <dgm:prSet/>
      <dgm:spPr/>
      <dgm:t>
        <a:bodyPr/>
        <a:lstStyle/>
        <a:p>
          <a:endParaRPr lang="ru-RU"/>
        </a:p>
      </dgm:t>
    </dgm:pt>
    <dgm:pt modelId="{64923686-4353-442F-A076-9C47AA70D24E}">
      <dgm:prSet phldrT="[Текст]"/>
      <dgm:spPr/>
      <dgm:t>
        <a:bodyPr/>
        <a:lstStyle/>
        <a:p>
          <a:r>
            <a:rPr lang="ru-RU" dirty="0" smtClean="0"/>
            <a:t>Мониторинг эффективности применения КИВР Корректировка модели с учетом полученных данных</a:t>
          </a:r>
          <a:endParaRPr lang="ru-RU" dirty="0"/>
        </a:p>
      </dgm:t>
    </dgm:pt>
    <dgm:pt modelId="{4727869D-328E-4AEA-903B-9233DFDBFB94}" type="parTrans" cxnId="{BB3485C5-FA64-447D-9962-3697B337F834}">
      <dgm:prSet/>
      <dgm:spPr/>
      <dgm:t>
        <a:bodyPr/>
        <a:lstStyle/>
        <a:p>
          <a:endParaRPr lang="ru-RU"/>
        </a:p>
      </dgm:t>
    </dgm:pt>
    <dgm:pt modelId="{52D4A9E2-B86A-4909-80BB-859D621DCAD1}" type="sibTrans" cxnId="{BB3485C5-FA64-447D-9962-3697B337F834}">
      <dgm:prSet/>
      <dgm:spPr/>
      <dgm:t>
        <a:bodyPr/>
        <a:lstStyle/>
        <a:p>
          <a:endParaRPr lang="ru-RU"/>
        </a:p>
      </dgm:t>
    </dgm:pt>
    <dgm:pt modelId="{2162CFB1-75B0-4540-8BB0-224AEFAD6BC2}">
      <dgm:prSet phldrT="[Текст]"/>
      <dgm:spPr/>
      <dgm:t>
        <a:bodyPr/>
        <a:lstStyle/>
        <a:p>
          <a:r>
            <a:rPr lang="ru-RU" dirty="0" smtClean="0"/>
            <a:t>Заседание творческой группы</a:t>
          </a:r>
          <a:endParaRPr lang="ru-RU" dirty="0"/>
        </a:p>
      </dgm:t>
    </dgm:pt>
    <dgm:pt modelId="{4253AE4F-D333-4F14-AD9A-0E28C1048128}" type="parTrans" cxnId="{EC5CBC64-5EA7-43B6-A1A9-69EC5968FBF5}">
      <dgm:prSet/>
      <dgm:spPr/>
      <dgm:t>
        <a:bodyPr/>
        <a:lstStyle/>
        <a:p>
          <a:endParaRPr lang="ru-RU"/>
        </a:p>
      </dgm:t>
    </dgm:pt>
    <dgm:pt modelId="{D8FAC658-848E-4BB5-B5EC-D1197CC13992}" type="sibTrans" cxnId="{EC5CBC64-5EA7-43B6-A1A9-69EC5968FBF5}">
      <dgm:prSet/>
      <dgm:spPr/>
      <dgm:t>
        <a:bodyPr/>
        <a:lstStyle/>
        <a:p>
          <a:endParaRPr lang="ru-RU"/>
        </a:p>
      </dgm:t>
    </dgm:pt>
    <dgm:pt modelId="{059A9099-59B8-4D74-84C6-4C474DDCAA5C}">
      <dgm:prSet phldrT="[Текст]" custT="1"/>
      <dgm:spPr/>
      <dgm:t>
        <a:bodyPr/>
        <a:lstStyle/>
        <a:p>
          <a:endParaRPr lang="ru-RU" sz="1200" dirty="0"/>
        </a:p>
      </dgm:t>
    </dgm:pt>
    <dgm:pt modelId="{255737AB-C331-42C2-B34A-987EDC2EEC5E}" type="parTrans" cxnId="{A255301C-3534-4801-A8EE-00DE3ACBB356}">
      <dgm:prSet/>
      <dgm:spPr/>
      <dgm:t>
        <a:bodyPr/>
        <a:lstStyle/>
        <a:p>
          <a:endParaRPr lang="ru-RU"/>
        </a:p>
      </dgm:t>
    </dgm:pt>
    <dgm:pt modelId="{AC2F788C-7CBA-44E0-AEA3-DA7A6DFAAE89}" type="sibTrans" cxnId="{A255301C-3534-4801-A8EE-00DE3ACBB356}">
      <dgm:prSet/>
      <dgm:spPr/>
      <dgm:t>
        <a:bodyPr/>
        <a:lstStyle/>
        <a:p>
          <a:endParaRPr lang="ru-RU"/>
        </a:p>
      </dgm:t>
    </dgm:pt>
    <dgm:pt modelId="{6FD8B03D-4037-4B26-9080-E981C5B6533B}">
      <dgm:prSet phldrT="[Текст]" custT="1"/>
      <dgm:spPr/>
      <dgm:t>
        <a:bodyPr/>
        <a:lstStyle/>
        <a:p>
          <a:endParaRPr lang="ru-RU" sz="1200" dirty="0"/>
        </a:p>
      </dgm:t>
    </dgm:pt>
    <dgm:pt modelId="{88632770-3517-4EB5-903C-226820E5CB50}" type="parTrans" cxnId="{F23D6799-E156-4FDC-B28E-01FFC729EF00}">
      <dgm:prSet/>
      <dgm:spPr/>
      <dgm:t>
        <a:bodyPr/>
        <a:lstStyle/>
        <a:p>
          <a:endParaRPr lang="ru-RU"/>
        </a:p>
      </dgm:t>
    </dgm:pt>
    <dgm:pt modelId="{E50EE1F1-F3FD-4582-BFF5-C20A69B02C0E}" type="sibTrans" cxnId="{F23D6799-E156-4FDC-B28E-01FFC729EF00}">
      <dgm:prSet/>
      <dgm:spPr/>
      <dgm:t>
        <a:bodyPr/>
        <a:lstStyle/>
        <a:p>
          <a:endParaRPr lang="ru-RU"/>
        </a:p>
      </dgm:t>
    </dgm:pt>
    <dgm:pt modelId="{89DD01AF-5538-4D87-B83A-3EC9F023C85F}">
      <dgm:prSet phldrT="[Текст]" custT="1"/>
      <dgm:spPr/>
      <dgm:t>
        <a:bodyPr/>
        <a:lstStyle/>
        <a:p>
          <a:endParaRPr lang="ru-RU" sz="1200" dirty="0"/>
        </a:p>
      </dgm:t>
    </dgm:pt>
    <dgm:pt modelId="{A1A7D154-39BC-49C0-8E27-3091F89612D6}" type="parTrans" cxnId="{DDA75365-699A-4913-A51B-CC5FD5DD3030}">
      <dgm:prSet/>
      <dgm:spPr/>
      <dgm:t>
        <a:bodyPr/>
        <a:lstStyle/>
        <a:p>
          <a:endParaRPr lang="ru-RU"/>
        </a:p>
      </dgm:t>
    </dgm:pt>
    <dgm:pt modelId="{0F62B5D3-B91D-4DFE-9EDB-A68B5146E3D6}" type="sibTrans" cxnId="{DDA75365-699A-4913-A51B-CC5FD5DD3030}">
      <dgm:prSet/>
      <dgm:spPr/>
      <dgm:t>
        <a:bodyPr/>
        <a:lstStyle/>
        <a:p>
          <a:endParaRPr lang="ru-RU"/>
        </a:p>
      </dgm:t>
    </dgm:pt>
    <dgm:pt modelId="{91F5EE07-EB8F-4485-9169-18998D2C5523}">
      <dgm:prSet phldrT="[Текст]" custT="1"/>
      <dgm:spPr/>
      <dgm:t>
        <a:bodyPr/>
        <a:lstStyle/>
        <a:p>
          <a:endParaRPr lang="ru-RU" sz="1200" dirty="0"/>
        </a:p>
      </dgm:t>
    </dgm:pt>
    <dgm:pt modelId="{508618F1-58FD-4A7D-BF4A-ED3FD4C21320}" type="parTrans" cxnId="{20F71708-C312-4227-9F44-B850B5BB6255}">
      <dgm:prSet/>
      <dgm:spPr/>
      <dgm:t>
        <a:bodyPr/>
        <a:lstStyle/>
        <a:p>
          <a:endParaRPr lang="ru-RU"/>
        </a:p>
      </dgm:t>
    </dgm:pt>
    <dgm:pt modelId="{1A3586D6-82EF-43D0-B3A1-AD45B3AB6130}" type="sibTrans" cxnId="{20F71708-C312-4227-9F44-B850B5BB6255}">
      <dgm:prSet/>
      <dgm:spPr/>
      <dgm:t>
        <a:bodyPr/>
        <a:lstStyle/>
        <a:p>
          <a:endParaRPr lang="ru-RU"/>
        </a:p>
      </dgm:t>
    </dgm:pt>
    <dgm:pt modelId="{5FD068AE-8A45-4AC2-968F-98A5977F21A6}" type="pres">
      <dgm:prSet presAssocID="{223FA141-65D9-44A6-9095-F24398C0AA1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40E8484-F8B3-427E-911F-9B350BF1A13B}" type="pres">
      <dgm:prSet presAssocID="{9BC23835-699F-44D8-8A50-D00ED4A8B5BD}" presName="composite" presStyleCnt="0"/>
      <dgm:spPr/>
    </dgm:pt>
    <dgm:pt modelId="{F89192C4-F3C7-4F54-B451-781C5FFB394B}" type="pres">
      <dgm:prSet presAssocID="{9BC23835-699F-44D8-8A50-D00ED4A8B5BD}" presName="bentUpArrow1" presStyleLbl="alignImgPlace1" presStyleIdx="0" presStyleCnt="2" custLinFactNeighborX="12299" custLinFactNeighborY="-84463"/>
      <dgm:spPr/>
    </dgm:pt>
    <dgm:pt modelId="{18250E62-51BD-4974-ADCF-553FB399669D}" type="pres">
      <dgm:prSet presAssocID="{9BC23835-699F-44D8-8A50-D00ED4A8B5BD}" presName="ParentText" presStyleLbl="node1" presStyleIdx="0" presStyleCnt="3" custScaleX="142466" custLinFactNeighborX="-22" custLinFactNeighborY="-6328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AD3EDD-08FC-4E88-B2D1-CC7FE3D70A98}" type="pres">
      <dgm:prSet presAssocID="{9BC23835-699F-44D8-8A50-D00ED4A8B5BD}" presName="ChildText" presStyleLbl="revTx" presStyleIdx="0" presStyleCnt="3" custScaleX="343760" custScaleY="67659" custLinFactX="61969" custLinFactNeighborX="100000" custLinFactNeighborY="-2263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35C6AE-BC63-4B44-B593-C5CD5B243235}" type="pres">
      <dgm:prSet presAssocID="{ABC385BE-6686-46F7-A361-E006695DCB52}" presName="sibTrans" presStyleCnt="0"/>
      <dgm:spPr/>
    </dgm:pt>
    <dgm:pt modelId="{55187EEF-E290-418D-ACDF-9F61EF2B8201}" type="pres">
      <dgm:prSet presAssocID="{9F00F40C-0D0F-44C8-86E2-E9A302CB2112}" presName="composite" presStyleCnt="0"/>
      <dgm:spPr/>
    </dgm:pt>
    <dgm:pt modelId="{A0DF3A98-10EA-447E-B8DB-E208A3A6C708}" type="pres">
      <dgm:prSet presAssocID="{9F00F40C-0D0F-44C8-86E2-E9A302CB2112}" presName="bentUpArrow1" presStyleLbl="alignImgPlace1" presStyleIdx="1" presStyleCnt="2" custLinFactX="-38002" custLinFactNeighborX="-100000" custLinFactNeighborY="-3574"/>
      <dgm:spPr/>
    </dgm:pt>
    <dgm:pt modelId="{0CC80EE2-12B4-4722-8ECF-175E86DCB165}" type="pres">
      <dgm:prSet presAssocID="{9F00F40C-0D0F-44C8-86E2-E9A302CB2112}" presName="ParentText" presStyleLbl="node1" presStyleIdx="1" presStyleCnt="3" custLinFactNeighborX="-85567" custLinFactNeighborY="860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D594B2-5E54-4E14-8B0D-DEF524B86702}" type="pres">
      <dgm:prSet presAssocID="{9F00F40C-0D0F-44C8-86E2-E9A302CB2112}" presName="ChildText" presStyleLbl="revTx" presStyleIdx="1" presStyleCnt="3" custScaleX="363513" custScaleY="87187" custLinFactNeighborX="14732" custLinFactNeighborY="60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68E50E-4F2C-46EA-BF81-DF240E111EEE}" type="pres">
      <dgm:prSet presAssocID="{101DBC17-F15A-4F6D-80F9-79867B0A3BDF}" presName="sibTrans" presStyleCnt="0"/>
      <dgm:spPr/>
    </dgm:pt>
    <dgm:pt modelId="{6F5E4BB3-A18E-4743-B455-F0A880C4FDC8}" type="pres">
      <dgm:prSet presAssocID="{C3628292-EC34-4F09-9A94-42E3291F1371}" presName="composite" presStyleCnt="0"/>
      <dgm:spPr/>
    </dgm:pt>
    <dgm:pt modelId="{AA2D257D-83BE-466B-A61B-0211F49BD0A4}" type="pres">
      <dgm:prSet presAssocID="{C3628292-EC34-4F09-9A94-42E3291F1371}" presName="ParentText" presStyleLbl="node1" presStyleIdx="2" presStyleCnt="3" custLinFactX="-67127" custLinFactNeighborX="-100000" custLinFactNeighborY="5082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4B97F7-9DC7-402B-B9FE-D60B9A25116D}" type="pres">
      <dgm:prSet presAssocID="{C3628292-EC34-4F09-9A94-42E3291F1371}" presName="FinalChildText" presStyleLbl="revTx" presStyleIdx="2" presStyleCnt="3" custScaleX="326420" custLinFactX="-14117" custLinFactNeighborX="-100000" custLinFactNeighborY="688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1F0C54-F318-4626-98B2-5D4D0DDBE00F}" type="presOf" srcId="{6FD8B03D-4037-4B26-9080-E981C5B6533B}" destId="{7FAD3EDD-08FC-4E88-B2D1-CC7FE3D70A98}" srcOrd="0" destOrd="5" presId="urn:microsoft.com/office/officeart/2005/8/layout/StepDownProcess"/>
    <dgm:cxn modelId="{45B4EF16-5242-4D2F-B083-ABE7388EF948}" type="presOf" srcId="{2162CFB1-75B0-4540-8BB0-224AEFAD6BC2}" destId="{534B97F7-9DC7-402B-B9FE-D60B9A25116D}" srcOrd="0" destOrd="2" presId="urn:microsoft.com/office/officeart/2005/8/layout/StepDownProcess"/>
    <dgm:cxn modelId="{9836D1D7-3A63-4A85-A355-467160F12B0A}" type="presOf" srcId="{89DD01AF-5538-4D87-B83A-3EC9F023C85F}" destId="{7FAD3EDD-08FC-4E88-B2D1-CC7FE3D70A98}" srcOrd="0" destOrd="6" presId="urn:microsoft.com/office/officeart/2005/8/layout/StepDownProcess"/>
    <dgm:cxn modelId="{F7EBFC7E-68E0-4815-B686-4EA233C84A06}" srcId="{9BC23835-699F-44D8-8A50-D00ED4A8B5BD}" destId="{E2BB596D-2594-44FF-A92C-714BC9E9411B}" srcOrd="4" destOrd="0" parTransId="{B9D784FF-DC48-4A2A-AB44-840409341ED6}" sibTransId="{1D23060D-5961-4DEB-9B5F-3E8D5E159102}"/>
    <dgm:cxn modelId="{FBB6E033-FEAF-4AAF-B4F2-45F8DBBA4B39}" type="presOf" srcId="{56FF5593-18C1-43DC-A77D-35E74AFD8DDE}" destId="{28D594B2-5E54-4E14-8B0D-DEF524B86702}" srcOrd="0" destOrd="4" presId="urn:microsoft.com/office/officeart/2005/8/layout/StepDownProcess"/>
    <dgm:cxn modelId="{D359E209-89A2-46E8-916C-D2CF0FA0FBBA}" srcId="{9F00F40C-0D0F-44C8-86E2-E9A302CB2112}" destId="{56FF5593-18C1-43DC-A77D-35E74AFD8DDE}" srcOrd="4" destOrd="0" parTransId="{68443414-DE68-490E-8C34-6676C9B46466}" sibTransId="{DDCCEA92-0FF1-4939-BBD6-66E06311C885}"/>
    <dgm:cxn modelId="{B764546D-009E-44E9-BB5E-B583FE6D1B0D}" srcId="{9BC23835-699F-44D8-8A50-D00ED4A8B5BD}" destId="{363129D5-75A1-41C7-ABD7-60E90515A393}" srcOrd="2" destOrd="0" parTransId="{417A7C83-C6B5-4C75-ADCE-0BB031B13E04}" sibTransId="{35685FBC-1DAC-4F0E-B0F5-BE08FF4BC793}"/>
    <dgm:cxn modelId="{6546C635-A852-428D-A8BB-FD7563C5EEDE}" srcId="{9F00F40C-0D0F-44C8-86E2-E9A302CB2112}" destId="{CE764E2F-0039-4425-BE40-590E6D691C7C}" srcOrd="1" destOrd="0" parTransId="{80CF60AC-F7EB-4F84-BBCA-188E6845BE8E}" sibTransId="{BFF2C094-DD11-4D69-9D16-9F9B192D46BE}"/>
    <dgm:cxn modelId="{EA1FE92A-DCA9-4AC7-ACD6-13722C210635}" type="presOf" srcId="{1AD1BAF7-936B-491D-8E50-B3E910371E1C}" destId="{28D594B2-5E54-4E14-8B0D-DEF524B86702}" srcOrd="0" destOrd="2" presId="urn:microsoft.com/office/officeart/2005/8/layout/StepDownProcess"/>
    <dgm:cxn modelId="{0A1A2409-FCBA-488F-A0E8-98F342DB1D8A}" type="presOf" srcId="{154DC3A1-FE4F-4BED-9E5D-E34ABE56013F}" destId="{28D594B2-5E54-4E14-8B0D-DEF524B86702}" srcOrd="0" destOrd="0" presId="urn:microsoft.com/office/officeart/2005/8/layout/StepDownProcess"/>
    <dgm:cxn modelId="{F3217831-6FC6-4CA1-BB19-B5766E781AC0}" type="presOf" srcId="{64923686-4353-442F-A076-9C47AA70D24E}" destId="{534B97F7-9DC7-402B-B9FE-D60B9A25116D}" srcOrd="0" destOrd="1" presId="urn:microsoft.com/office/officeart/2005/8/layout/StepDownProcess"/>
    <dgm:cxn modelId="{A590CA4C-5920-4EC9-9112-349DE08E13C3}" type="presOf" srcId="{E2BB596D-2594-44FF-A92C-714BC9E9411B}" destId="{7FAD3EDD-08FC-4E88-B2D1-CC7FE3D70A98}" srcOrd="0" destOrd="4" presId="urn:microsoft.com/office/officeart/2005/8/layout/StepDownProcess"/>
    <dgm:cxn modelId="{DDA75365-699A-4913-A51B-CC5FD5DD3030}" srcId="{9BC23835-699F-44D8-8A50-D00ED4A8B5BD}" destId="{89DD01AF-5538-4D87-B83A-3EC9F023C85F}" srcOrd="6" destOrd="0" parTransId="{A1A7D154-39BC-49C0-8E27-3091F89612D6}" sibTransId="{0F62B5D3-B91D-4DFE-9EDB-A68B5146E3D6}"/>
    <dgm:cxn modelId="{BB3485C5-FA64-447D-9962-3697B337F834}" srcId="{C3628292-EC34-4F09-9A94-42E3291F1371}" destId="{64923686-4353-442F-A076-9C47AA70D24E}" srcOrd="1" destOrd="0" parTransId="{4727869D-328E-4AEA-903B-9233DFDBFB94}" sibTransId="{52D4A9E2-B86A-4909-80BB-859D621DCAD1}"/>
    <dgm:cxn modelId="{9A27A2C2-9CDB-4925-9C74-8C43C23253FC}" type="presOf" srcId="{7B426563-0A52-472F-9F57-BEA35020B770}" destId="{7FAD3EDD-08FC-4E88-B2D1-CC7FE3D70A98}" srcOrd="0" destOrd="3" presId="urn:microsoft.com/office/officeart/2005/8/layout/StepDownProcess"/>
    <dgm:cxn modelId="{97424DB6-0111-485E-BBBC-BC1E73F3A8D7}" srcId="{9F00F40C-0D0F-44C8-86E2-E9A302CB2112}" destId="{1AD1BAF7-936B-491D-8E50-B3E910371E1C}" srcOrd="2" destOrd="0" parTransId="{18E337C8-E105-420B-9A3E-830795332C15}" sibTransId="{3A7972B6-6C0D-4A29-80D8-AC2F7FB9E809}"/>
    <dgm:cxn modelId="{3C2C2AD7-5998-4505-86E5-56DA21F46842}" srcId="{223FA141-65D9-44A6-9095-F24398C0AA10}" destId="{C3628292-EC34-4F09-9A94-42E3291F1371}" srcOrd="2" destOrd="0" parTransId="{F7EC9D3F-DFCD-4D25-A91F-9E48B9BD1848}" sibTransId="{660F2C50-917F-4F28-8646-5FBC7F3163F7}"/>
    <dgm:cxn modelId="{0E29C0CE-24F0-4E30-9709-600CFFDC8CD9}" srcId="{9F00F40C-0D0F-44C8-86E2-E9A302CB2112}" destId="{05CB247C-3825-49BB-B9F4-FC16E6CF7BDA}" srcOrd="3" destOrd="0" parTransId="{D0F089F9-DE74-495F-B186-6A52CE0EFD7A}" sibTransId="{826E5089-B49F-4C58-8E6F-3FC11CE215FD}"/>
    <dgm:cxn modelId="{A255301C-3534-4801-A8EE-00DE3ACBB356}" srcId="{9BC23835-699F-44D8-8A50-D00ED4A8B5BD}" destId="{059A9099-59B8-4D74-84C6-4C474DDCAA5C}" srcOrd="8" destOrd="0" parTransId="{255737AB-C331-42C2-B34A-987EDC2EEC5E}" sibTransId="{AC2F788C-7CBA-44E0-AEA3-DA7A6DFAAE89}"/>
    <dgm:cxn modelId="{0D753698-F550-41CC-91FF-7291E2E4DE7F}" srcId="{223FA141-65D9-44A6-9095-F24398C0AA10}" destId="{9F00F40C-0D0F-44C8-86E2-E9A302CB2112}" srcOrd="1" destOrd="0" parTransId="{532E36C6-3067-4DA5-B263-AEC2C6A742BF}" sibTransId="{101DBC17-F15A-4F6D-80F9-79867B0A3BDF}"/>
    <dgm:cxn modelId="{338E2061-6AB2-4008-8237-EF19E39461FD}" srcId="{9BC23835-699F-44D8-8A50-D00ED4A8B5BD}" destId="{658A126C-81BC-4C7B-A411-0BF7A8AF1BA3}" srcOrd="1" destOrd="0" parTransId="{4712DF83-E3F1-4B12-879B-3246F3A06FB2}" sibTransId="{276A7595-F240-44D2-9826-CB6B83122253}"/>
    <dgm:cxn modelId="{9CB78695-BE82-48D8-9127-17E43E2FED6B}" type="presOf" srcId="{363129D5-75A1-41C7-ABD7-60E90515A393}" destId="{7FAD3EDD-08FC-4E88-B2D1-CC7FE3D70A98}" srcOrd="0" destOrd="2" presId="urn:microsoft.com/office/officeart/2005/8/layout/StepDownProcess"/>
    <dgm:cxn modelId="{9E0C5256-E941-4512-840A-83961927F866}" type="presOf" srcId="{C3628292-EC34-4F09-9A94-42E3291F1371}" destId="{AA2D257D-83BE-466B-A61B-0211F49BD0A4}" srcOrd="0" destOrd="0" presId="urn:microsoft.com/office/officeart/2005/8/layout/StepDownProcess"/>
    <dgm:cxn modelId="{315B278C-5CD2-49BC-A347-5486D0E95B15}" type="presOf" srcId="{059A9099-59B8-4D74-84C6-4C474DDCAA5C}" destId="{7FAD3EDD-08FC-4E88-B2D1-CC7FE3D70A98}" srcOrd="0" destOrd="8" presId="urn:microsoft.com/office/officeart/2005/8/layout/StepDownProcess"/>
    <dgm:cxn modelId="{452F1C9C-B755-4BDF-91DC-ADD70742ED45}" type="presOf" srcId="{EE1A9E4E-AB54-497E-AA92-9B69268C0963}" destId="{7FAD3EDD-08FC-4E88-B2D1-CC7FE3D70A98}" srcOrd="0" destOrd="0" presId="urn:microsoft.com/office/officeart/2005/8/layout/StepDownProcess"/>
    <dgm:cxn modelId="{61E78EB7-BC1A-482A-A064-1D1CF4E4E0F5}" type="presOf" srcId="{9F00F40C-0D0F-44C8-86E2-E9A302CB2112}" destId="{0CC80EE2-12B4-4722-8ECF-175E86DCB165}" srcOrd="0" destOrd="0" presId="urn:microsoft.com/office/officeart/2005/8/layout/StepDownProcess"/>
    <dgm:cxn modelId="{E7B65840-F24B-4A2D-91B4-A0781CBB790C}" srcId="{C3628292-EC34-4F09-9A94-42E3291F1371}" destId="{42993D76-8180-480C-8486-46AD5516006D}" srcOrd="0" destOrd="0" parTransId="{EB245A11-F72B-4E26-9F65-02456EAC1667}" sibTransId="{9BD81E98-B2C0-450F-8D43-EF0E5B72835F}"/>
    <dgm:cxn modelId="{B4CDEE36-801E-4D20-BAAF-DB46F9A16DD7}" srcId="{9BC23835-699F-44D8-8A50-D00ED4A8B5BD}" destId="{7B426563-0A52-472F-9F57-BEA35020B770}" srcOrd="3" destOrd="0" parTransId="{2E86FAD5-1CE1-474B-89FE-D9F75B3061AF}" sibTransId="{AE9AEB77-B552-4E53-B637-AADAA422C026}"/>
    <dgm:cxn modelId="{20F71708-C312-4227-9F44-B850B5BB6255}" srcId="{9BC23835-699F-44D8-8A50-D00ED4A8B5BD}" destId="{91F5EE07-EB8F-4485-9169-18998D2C5523}" srcOrd="7" destOrd="0" parTransId="{508618F1-58FD-4A7D-BF4A-ED3FD4C21320}" sibTransId="{1A3586D6-82EF-43D0-B3A1-AD45B3AB6130}"/>
    <dgm:cxn modelId="{4B26D699-E932-40C8-A94E-F82F873BE0B4}" type="presOf" srcId="{223FA141-65D9-44A6-9095-F24398C0AA10}" destId="{5FD068AE-8A45-4AC2-968F-98A5977F21A6}" srcOrd="0" destOrd="0" presId="urn:microsoft.com/office/officeart/2005/8/layout/StepDownProcess"/>
    <dgm:cxn modelId="{E0FB3BEC-A826-4486-ABB7-4835D4170DCD}" type="presOf" srcId="{42993D76-8180-480C-8486-46AD5516006D}" destId="{534B97F7-9DC7-402B-B9FE-D60B9A25116D}" srcOrd="0" destOrd="0" presId="urn:microsoft.com/office/officeart/2005/8/layout/StepDownProcess"/>
    <dgm:cxn modelId="{576C6F82-E9FB-4C17-BE90-38DF6A4F5FB3}" type="presOf" srcId="{9BC23835-699F-44D8-8A50-D00ED4A8B5BD}" destId="{18250E62-51BD-4974-ADCF-553FB399669D}" srcOrd="0" destOrd="0" presId="urn:microsoft.com/office/officeart/2005/8/layout/StepDownProcess"/>
    <dgm:cxn modelId="{8A631479-BB78-458A-860B-F25243D1E397}" type="presOf" srcId="{91F5EE07-EB8F-4485-9169-18998D2C5523}" destId="{7FAD3EDD-08FC-4E88-B2D1-CC7FE3D70A98}" srcOrd="0" destOrd="7" presId="urn:microsoft.com/office/officeart/2005/8/layout/StepDownProcess"/>
    <dgm:cxn modelId="{BB82AAB5-9CB5-4B07-9721-F5A4A8A97031}" type="presOf" srcId="{05CB247C-3825-49BB-B9F4-FC16E6CF7BDA}" destId="{28D594B2-5E54-4E14-8B0D-DEF524B86702}" srcOrd="0" destOrd="3" presId="urn:microsoft.com/office/officeart/2005/8/layout/StepDownProcess"/>
    <dgm:cxn modelId="{F23D6799-E156-4FDC-B28E-01FFC729EF00}" srcId="{9BC23835-699F-44D8-8A50-D00ED4A8B5BD}" destId="{6FD8B03D-4037-4B26-9080-E981C5B6533B}" srcOrd="5" destOrd="0" parTransId="{88632770-3517-4EB5-903C-226820E5CB50}" sibTransId="{E50EE1F1-F3FD-4582-BFF5-C20A69B02C0E}"/>
    <dgm:cxn modelId="{188058FA-02D9-46EE-97BC-561417C515D2}" srcId="{9F00F40C-0D0F-44C8-86E2-E9A302CB2112}" destId="{154DC3A1-FE4F-4BED-9E5D-E34ABE56013F}" srcOrd="0" destOrd="0" parTransId="{FD04E8FA-843A-439C-8EF7-B39F38451D41}" sibTransId="{EF9999CC-F94E-48A0-9C9D-B35B2BE762B9}"/>
    <dgm:cxn modelId="{32360605-A121-412B-99E9-16978E19267D}" type="presOf" srcId="{CE764E2F-0039-4425-BE40-590E6D691C7C}" destId="{28D594B2-5E54-4E14-8B0D-DEF524B86702}" srcOrd="0" destOrd="1" presId="urn:microsoft.com/office/officeart/2005/8/layout/StepDownProcess"/>
    <dgm:cxn modelId="{4E390885-DFBF-47DC-8E96-1AC86731C3E9}" srcId="{9BC23835-699F-44D8-8A50-D00ED4A8B5BD}" destId="{EE1A9E4E-AB54-497E-AA92-9B69268C0963}" srcOrd="0" destOrd="0" parTransId="{4BB94F17-3D98-452A-9191-638C6718F735}" sibTransId="{807A26E4-7723-45FA-AEAC-E3EEB71CCE65}"/>
    <dgm:cxn modelId="{11342799-4C34-4E5C-8DD1-4C6D9D5DC57F}" type="presOf" srcId="{658A126C-81BC-4C7B-A411-0BF7A8AF1BA3}" destId="{7FAD3EDD-08FC-4E88-B2D1-CC7FE3D70A98}" srcOrd="0" destOrd="1" presId="urn:microsoft.com/office/officeart/2005/8/layout/StepDownProcess"/>
    <dgm:cxn modelId="{3F7E0F02-9EB0-4413-9A71-FEDFBDA84D59}" srcId="{223FA141-65D9-44A6-9095-F24398C0AA10}" destId="{9BC23835-699F-44D8-8A50-D00ED4A8B5BD}" srcOrd="0" destOrd="0" parTransId="{224308A0-BBAE-453B-B4F3-425083ACA1BC}" sibTransId="{ABC385BE-6686-46F7-A361-E006695DCB52}"/>
    <dgm:cxn modelId="{EC5CBC64-5EA7-43B6-A1A9-69EC5968FBF5}" srcId="{C3628292-EC34-4F09-9A94-42E3291F1371}" destId="{2162CFB1-75B0-4540-8BB0-224AEFAD6BC2}" srcOrd="2" destOrd="0" parTransId="{4253AE4F-D333-4F14-AD9A-0E28C1048128}" sibTransId="{D8FAC658-848E-4BB5-B5EC-D1197CC13992}"/>
    <dgm:cxn modelId="{5153A97D-610F-44BD-9472-29B73F5E4159}" type="presParOf" srcId="{5FD068AE-8A45-4AC2-968F-98A5977F21A6}" destId="{240E8484-F8B3-427E-911F-9B350BF1A13B}" srcOrd="0" destOrd="0" presId="urn:microsoft.com/office/officeart/2005/8/layout/StepDownProcess"/>
    <dgm:cxn modelId="{F2505474-B5E3-4F0E-9E1A-1E3080D5B07D}" type="presParOf" srcId="{240E8484-F8B3-427E-911F-9B350BF1A13B}" destId="{F89192C4-F3C7-4F54-B451-781C5FFB394B}" srcOrd="0" destOrd="0" presId="urn:microsoft.com/office/officeart/2005/8/layout/StepDownProcess"/>
    <dgm:cxn modelId="{911D4BD2-4B7C-43D7-8271-0D109CD3D7D8}" type="presParOf" srcId="{240E8484-F8B3-427E-911F-9B350BF1A13B}" destId="{18250E62-51BD-4974-ADCF-553FB399669D}" srcOrd="1" destOrd="0" presId="urn:microsoft.com/office/officeart/2005/8/layout/StepDownProcess"/>
    <dgm:cxn modelId="{DB95F94E-9343-40A9-A299-7B6068526310}" type="presParOf" srcId="{240E8484-F8B3-427E-911F-9B350BF1A13B}" destId="{7FAD3EDD-08FC-4E88-B2D1-CC7FE3D70A98}" srcOrd="2" destOrd="0" presId="urn:microsoft.com/office/officeart/2005/8/layout/StepDownProcess"/>
    <dgm:cxn modelId="{F85024E6-8ADE-4E07-A580-21CE9E05C8F3}" type="presParOf" srcId="{5FD068AE-8A45-4AC2-968F-98A5977F21A6}" destId="{FF35C6AE-BC63-4B44-B593-C5CD5B243235}" srcOrd="1" destOrd="0" presId="urn:microsoft.com/office/officeart/2005/8/layout/StepDownProcess"/>
    <dgm:cxn modelId="{3EF8DA14-9568-475A-B48D-409D59E50FAE}" type="presParOf" srcId="{5FD068AE-8A45-4AC2-968F-98A5977F21A6}" destId="{55187EEF-E290-418D-ACDF-9F61EF2B8201}" srcOrd="2" destOrd="0" presId="urn:microsoft.com/office/officeart/2005/8/layout/StepDownProcess"/>
    <dgm:cxn modelId="{4407C3F1-130A-4E48-A270-C1E424129A8C}" type="presParOf" srcId="{55187EEF-E290-418D-ACDF-9F61EF2B8201}" destId="{A0DF3A98-10EA-447E-B8DB-E208A3A6C708}" srcOrd="0" destOrd="0" presId="urn:microsoft.com/office/officeart/2005/8/layout/StepDownProcess"/>
    <dgm:cxn modelId="{B2AA5712-7DBA-463A-AC5C-9272A41D79DF}" type="presParOf" srcId="{55187EEF-E290-418D-ACDF-9F61EF2B8201}" destId="{0CC80EE2-12B4-4722-8ECF-175E86DCB165}" srcOrd="1" destOrd="0" presId="urn:microsoft.com/office/officeart/2005/8/layout/StepDownProcess"/>
    <dgm:cxn modelId="{6736451F-6B24-4D4A-9845-5D4D52109181}" type="presParOf" srcId="{55187EEF-E290-418D-ACDF-9F61EF2B8201}" destId="{28D594B2-5E54-4E14-8B0D-DEF524B86702}" srcOrd="2" destOrd="0" presId="urn:microsoft.com/office/officeart/2005/8/layout/StepDownProcess"/>
    <dgm:cxn modelId="{51A134FD-C457-4D8F-9668-9F15779F8C60}" type="presParOf" srcId="{5FD068AE-8A45-4AC2-968F-98A5977F21A6}" destId="{ED68E50E-4F2C-46EA-BF81-DF240E111EEE}" srcOrd="3" destOrd="0" presId="urn:microsoft.com/office/officeart/2005/8/layout/StepDownProcess"/>
    <dgm:cxn modelId="{30006898-2244-4CC5-B352-A2722F1DFE35}" type="presParOf" srcId="{5FD068AE-8A45-4AC2-968F-98A5977F21A6}" destId="{6F5E4BB3-A18E-4743-B455-F0A880C4FDC8}" srcOrd="4" destOrd="0" presId="urn:microsoft.com/office/officeart/2005/8/layout/StepDownProcess"/>
    <dgm:cxn modelId="{E168785B-D599-4098-BC50-164A430B6880}" type="presParOf" srcId="{6F5E4BB3-A18E-4743-B455-F0A880C4FDC8}" destId="{AA2D257D-83BE-466B-A61B-0211F49BD0A4}" srcOrd="0" destOrd="0" presId="urn:microsoft.com/office/officeart/2005/8/layout/StepDownProcess"/>
    <dgm:cxn modelId="{1277E4D3-B1C6-4E3F-98B9-A83BB425FA3B}" type="presParOf" srcId="{6F5E4BB3-A18E-4743-B455-F0A880C4FDC8}" destId="{534B97F7-9DC7-402B-B9FE-D60B9A25116D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597EB8-F802-4162-B16C-8C88949B1149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CB8ED88-E912-4F5B-8D90-6B87BAA45F04}">
      <dgm:prSet phldrT="[Текст]"/>
      <dgm:spPr/>
      <dgm:t>
        <a:bodyPr/>
        <a:lstStyle/>
        <a:p>
          <a:r>
            <a:rPr lang="ru-RU" dirty="0" smtClean="0"/>
            <a:t>«Вводное. Моя семья»</a:t>
          </a:r>
          <a:endParaRPr lang="ru-RU" dirty="0"/>
        </a:p>
      </dgm:t>
    </dgm:pt>
    <dgm:pt modelId="{BF0983ED-F255-4513-9B3D-B139E1605BBB}" type="parTrans" cxnId="{7B18C334-850B-47D9-8F32-7DCF17EF143E}">
      <dgm:prSet/>
      <dgm:spPr/>
      <dgm:t>
        <a:bodyPr/>
        <a:lstStyle/>
        <a:p>
          <a:endParaRPr lang="ru-RU"/>
        </a:p>
      </dgm:t>
    </dgm:pt>
    <dgm:pt modelId="{D5245CC2-FADF-47F2-A68E-FAF4D462A9E8}" type="sibTrans" cxnId="{7B18C334-850B-47D9-8F32-7DCF17EF143E}">
      <dgm:prSet/>
      <dgm:spPr/>
      <dgm:t>
        <a:bodyPr/>
        <a:lstStyle/>
        <a:p>
          <a:endParaRPr lang="ru-RU"/>
        </a:p>
      </dgm:t>
    </dgm:pt>
    <dgm:pt modelId="{1D0749AF-2100-4DDE-BEA8-9C0D5508CB82}">
      <dgm:prSet phldrT="[Текст]"/>
      <dgm:spPr/>
      <dgm:t>
        <a:bodyPr/>
        <a:lstStyle/>
        <a:p>
          <a:r>
            <a:rPr lang="ru-RU" dirty="0" smtClean="0"/>
            <a:t>«Семья-частичка государства»</a:t>
          </a:r>
          <a:endParaRPr lang="ru-RU" dirty="0"/>
        </a:p>
      </dgm:t>
    </dgm:pt>
    <dgm:pt modelId="{5C1ABAE8-EFCB-4990-85F5-AA529A5FF0AA}" type="parTrans" cxnId="{165F2640-D0E8-4C1A-878F-D0FC8AF9E0F6}">
      <dgm:prSet/>
      <dgm:spPr/>
      <dgm:t>
        <a:bodyPr/>
        <a:lstStyle/>
        <a:p>
          <a:endParaRPr lang="ru-RU"/>
        </a:p>
      </dgm:t>
    </dgm:pt>
    <dgm:pt modelId="{0AE21497-47FE-4E10-BA0C-0A4208711542}" type="sibTrans" cxnId="{165F2640-D0E8-4C1A-878F-D0FC8AF9E0F6}">
      <dgm:prSet/>
      <dgm:spPr/>
      <dgm:t>
        <a:bodyPr/>
        <a:lstStyle/>
        <a:p>
          <a:endParaRPr lang="ru-RU"/>
        </a:p>
      </dgm:t>
    </dgm:pt>
    <dgm:pt modelId="{0DB97605-A6D6-4FEB-BC1E-35887F53AA48}">
      <dgm:prSet phldrT="[Текст]"/>
      <dgm:spPr/>
      <dgm:t>
        <a:bodyPr/>
        <a:lstStyle/>
        <a:p>
          <a:r>
            <a:rPr lang="ru-RU" dirty="0" smtClean="0"/>
            <a:t>«Создание кукольной семьи»</a:t>
          </a:r>
          <a:endParaRPr lang="ru-RU" dirty="0"/>
        </a:p>
      </dgm:t>
    </dgm:pt>
    <dgm:pt modelId="{D4524B86-3BB9-4562-A279-D01967D25EA1}" type="parTrans" cxnId="{3F7D89CF-4928-46D1-98B9-1A103EE282D3}">
      <dgm:prSet/>
      <dgm:spPr/>
      <dgm:t>
        <a:bodyPr/>
        <a:lstStyle/>
        <a:p>
          <a:endParaRPr lang="ru-RU"/>
        </a:p>
      </dgm:t>
    </dgm:pt>
    <dgm:pt modelId="{04850A5A-147F-4BDE-8776-6727852C0A79}" type="sibTrans" cxnId="{3F7D89CF-4928-46D1-98B9-1A103EE282D3}">
      <dgm:prSet/>
      <dgm:spPr/>
      <dgm:t>
        <a:bodyPr/>
        <a:lstStyle/>
        <a:p>
          <a:endParaRPr lang="ru-RU"/>
        </a:p>
      </dgm:t>
    </dgm:pt>
    <dgm:pt modelId="{FC2E01AF-268E-49FE-AFA7-B00DC9D8B5AF}">
      <dgm:prSet phldrT="[Текст]"/>
      <dgm:spPr/>
      <dgm:t>
        <a:bodyPr/>
        <a:lstStyle/>
        <a:p>
          <a:r>
            <a:rPr lang="ru-RU" dirty="0" smtClean="0"/>
            <a:t>«Семейные роли»</a:t>
          </a:r>
          <a:endParaRPr lang="ru-RU" dirty="0"/>
        </a:p>
      </dgm:t>
    </dgm:pt>
    <dgm:pt modelId="{C6C60638-4354-46FC-AE73-419468BFE54F}" type="parTrans" cxnId="{6D1B77B6-517A-40BA-AC6B-EF6B7C028D95}">
      <dgm:prSet/>
      <dgm:spPr/>
      <dgm:t>
        <a:bodyPr/>
        <a:lstStyle/>
        <a:p>
          <a:endParaRPr lang="ru-RU"/>
        </a:p>
      </dgm:t>
    </dgm:pt>
    <dgm:pt modelId="{9A4EDEF8-0A03-43F1-B90F-00DDF5BF4E6A}" type="sibTrans" cxnId="{6D1B77B6-517A-40BA-AC6B-EF6B7C028D95}">
      <dgm:prSet/>
      <dgm:spPr/>
      <dgm:t>
        <a:bodyPr/>
        <a:lstStyle/>
        <a:p>
          <a:endParaRPr lang="ru-RU"/>
        </a:p>
      </dgm:t>
    </dgm:pt>
    <dgm:pt modelId="{502D45C1-2C62-4A5A-AC9E-2EA0F41DE32F}">
      <dgm:prSet phldrT="[Текст]"/>
      <dgm:spPr/>
      <dgm:t>
        <a:bodyPr/>
        <a:lstStyle/>
        <a:p>
          <a:r>
            <a:rPr lang="ru-RU" dirty="0" smtClean="0"/>
            <a:t>«Семейные обязанности</a:t>
          </a:r>
          <a:endParaRPr lang="ru-RU" dirty="0"/>
        </a:p>
      </dgm:t>
    </dgm:pt>
    <dgm:pt modelId="{6493026C-686D-46B0-9426-6782CB51EA2F}" type="parTrans" cxnId="{0F82EEBD-5D58-49CB-A036-E8815BFB61B3}">
      <dgm:prSet/>
      <dgm:spPr/>
      <dgm:t>
        <a:bodyPr/>
        <a:lstStyle/>
        <a:p>
          <a:endParaRPr lang="ru-RU"/>
        </a:p>
      </dgm:t>
    </dgm:pt>
    <dgm:pt modelId="{190C8CB5-B904-495B-A7F8-9DE955DDAB0C}" type="sibTrans" cxnId="{0F82EEBD-5D58-49CB-A036-E8815BFB61B3}">
      <dgm:prSet/>
      <dgm:spPr/>
      <dgm:t>
        <a:bodyPr/>
        <a:lstStyle/>
        <a:p>
          <a:endParaRPr lang="ru-RU"/>
        </a:p>
      </dgm:t>
    </dgm:pt>
    <dgm:pt modelId="{BE7094FF-86C2-4FFE-A59A-84057CEDE8BF}">
      <dgm:prSet phldrT="[Текст]"/>
      <dgm:spPr/>
      <dgm:t>
        <a:bodyPr/>
        <a:lstStyle/>
        <a:p>
          <a:r>
            <a:rPr lang="ru-RU" dirty="0" smtClean="0"/>
            <a:t>«Психологический климат в семье»</a:t>
          </a:r>
          <a:endParaRPr lang="ru-RU" dirty="0"/>
        </a:p>
      </dgm:t>
    </dgm:pt>
    <dgm:pt modelId="{666CFF46-675D-45F0-B835-026EA4401C43}" type="parTrans" cxnId="{747F3623-9023-4BD7-9FCA-8EFE6538B826}">
      <dgm:prSet/>
      <dgm:spPr/>
      <dgm:t>
        <a:bodyPr/>
        <a:lstStyle/>
        <a:p>
          <a:endParaRPr lang="ru-RU"/>
        </a:p>
      </dgm:t>
    </dgm:pt>
    <dgm:pt modelId="{894090DE-D6E1-4874-96FB-EE85A9D3FEBE}" type="sibTrans" cxnId="{747F3623-9023-4BD7-9FCA-8EFE6538B826}">
      <dgm:prSet/>
      <dgm:spPr/>
      <dgm:t>
        <a:bodyPr/>
        <a:lstStyle/>
        <a:p>
          <a:endParaRPr lang="ru-RU"/>
        </a:p>
      </dgm:t>
    </dgm:pt>
    <dgm:pt modelId="{9FC9EB66-7931-4B5F-BCFD-41430829DE92}">
      <dgm:prSet phldrT="[Текст]"/>
      <dgm:spPr/>
      <dgm:t>
        <a:bodyPr/>
        <a:lstStyle/>
        <a:p>
          <a:r>
            <a:rPr lang="ru-RU" dirty="0" smtClean="0"/>
            <a:t>«Конфликты в семье»</a:t>
          </a:r>
          <a:endParaRPr lang="ru-RU" dirty="0"/>
        </a:p>
      </dgm:t>
    </dgm:pt>
    <dgm:pt modelId="{86354524-628F-44A2-ACAF-09869C243D05}" type="parTrans" cxnId="{89AF2BA9-66D7-4A67-81C2-278B4A12C9A0}">
      <dgm:prSet/>
      <dgm:spPr/>
      <dgm:t>
        <a:bodyPr/>
        <a:lstStyle/>
        <a:p>
          <a:endParaRPr lang="ru-RU"/>
        </a:p>
      </dgm:t>
    </dgm:pt>
    <dgm:pt modelId="{6CA4C345-3CCF-49A5-A0B8-9EAAC027395E}" type="sibTrans" cxnId="{89AF2BA9-66D7-4A67-81C2-278B4A12C9A0}">
      <dgm:prSet/>
      <dgm:spPr/>
      <dgm:t>
        <a:bodyPr/>
        <a:lstStyle/>
        <a:p>
          <a:endParaRPr lang="ru-RU"/>
        </a:p>
      </dgm:t>
    </dgm:pt>
    <dgm:pt modelId="{B3A3C526-B3CC-4570-8882-4040B6BA95D0}">
      <dgm:prSet phldrT="[Текст]"/>
      <dgm:spPr/>
      <dgm:t>
        <a:bodyPr/>
        <a:lstStyle/>
        <a:p>
          <a:endParaRPr lang="ru-RU"/>
        </a:p>
      </dgm:t>
    </dgm:pt>
    <dgm:pt modelId="{B6DD7E73-173C-43C0-A4A5-8A0FA221F452}" type="parTrans" cxnId="{8BBC22F5-BC51-4DF3-A259-60DAF72B0794}">
      <dgm:prSet/>
      <dgm:spPr/>
      <dgm:t>
        <a:bodyPr/>
        <a:lstStyle/>
        <a:p>
          <a:endParaRPr lang="ru-RU"/>
        </a:p>
      </dgm:t>
    </dgm:pt>
    <dgm:pt modelId="{9FD22F3C-EE45-43B0-862E-E10D3709CED5}" type="sibTrans" cxnId="{8BBC22F5-BC51-4DF3-A259-60DAF72B0794}">
      <dgm:prSet/>
      <dgm:spPr/>
      <dgm:t>
        <a:bodyPr/>
        <a:lstStyle/>
        <a:p>
          <a:endParaRPr lang="ru-RU"/>
        </a:p>
      </dgm:t>
    </dgm:pt>
    <dgm:pt modelId="{F9B9478F-3B99-4DE7-82C3-FB41DDF8C0EF}">
      <dgm:prSet phldrT="[Текст]"/>
      <dgm:spPr/>
      <dgm:t>
        <a:bodyPr/>
        <a:lstStyle/>
        <a:p>
          <a:endParaRPr lang="ru-RU"/>
        </a:p>
      </dgm:t>
    </dgm:pt>
    <dgm:pt modelId="{15FF4487-44E7-4348-B743-46046D8CEA8E}" type="parTrans" cxnId="{D44AABA9-228A-4535-A7EC-6ED208BD1132}">
      <dgm:prSet/>
      <dgm:spPr/>
      <dgm:t>
        <a:bodyPr/>
        <a:lstStyle/>
        <a:p>
          <a:endParaRPr lang="ru-RU"/>
        </a:p>
      </dgm:t>
    </dgm:pt>
    <dgm:pt modelId="{02315ACD-455B-4EB4-AC20-1F1F60E157BF}" type="sibTrans" cxnId="{D44AABA9-228A-4535-A7EC-6ED208BD1132}">
      <dgm:prSet/>
      <dgm:spPr/>
      <dgm:t>
        <a:bodyPr/>
        <a:lstStyle/>
        <a:p>
          <a:endParaRPr lang="ru-RU"/>
        </a:p>
      </dgm:t>
    </dgm:pt>
    <dgm:pt modelId="{E7A328CA-CC99-4142-BBBD-E8C142600810}">
      <dgm:prSet phldrT="[Текст]"/>
      <dgm:spPr/>
      <dgm:t>
        <a:bodyPr/>
        <a:lstStyle/>
        <a:p>
          <a:endParaRPr lang="ru-RU"/>
        </a:p>
      </dgm:t>
    </dgm:pt>
    <dgm:pt modelId="{7D7472D6-12A4-4173-A97A-337E86F1AF53}" type="parTrans" cxnId="{FC2C50BD-3403-4DE9-8B5E-2D872D3372C9}">
      <dgm:prSet/>
      <dgm:spPr/>
      <dgm:t>
        <a:bodyPr/>
        <a:lstStyle/>
        <a:p>
          <a:endParaRPr lang="ru-RU"/>
        </a:p>
      </dgm:t>
    </dgm:pt>
    <dgm:pt modelId="{E9FA9311-60D2-4B46-B6FE-020023FA26AC}" type="sibTrans" cxnId="{FC2C50BD-3403-4DE9-8B5E-2D872D3372C9}">
      <dgm:prSet/>
      <dgm:spPr/>
      <dgm:t>
        <a:bodyPr/>
        <a:lstStyle/>
        <a:p>
          <a:endParaRPr lang="ru-RU"/>
        </a:p>
      </dgm:t>
    </dgm:pt>
    <dgm:pt modelId="{E2F71186-E732-4DCE-98B3-D05F7AE02976}">
      <dgm:prSet phldrT="[Текст]"/>
      <dgm:spPr/>
      <dgm:t>
        <a:bodyPr/>
        <a:lstStyle/>
        <a:p>
          <a:endParaRPr lang="ru-RU"/>
        </a:p>
      </dgm:t>
    </dgm:pt>
    <dgm:pt modelId="{A6D3215E-0473-4032-91F7-EB5CB42E44D4}" type="parTrans" cxnId="{8A5D6041-53C8-4AB2-A0DC-A072AED573C2}">
      <dgm:prSet/>
      <dgm:spPr/>
      <dgm:t>
        <a:bodyPr/>
        <a:lstStyle/>
        <a:p>
          <a:endParaRPr lang="ru-RU"/>
        </a:p>
      </dgm:t>
    </dgm:pt>
    <dgm:pt modelId="{14274911-6E42-49DF-BE01-098E974A93AD}" type="sibTrans" cxnId="{8A5D6041-53C8-4AB2-A0DC-A072AED573C2}">
      <dgm:prSet/>
      <dgm:spPr/>
      <dgm:t>
        <a:bodyPr/>
        <a:lstStyle/>
        <a:p>
          <a:endParaRPr lang="ru-RU"/>
        </a:p>
      </dgm:t>
    </dgm:pt>
    <dgm:pt modelId="{77B208A6-835D-4FD3-9D93-FA33D71F11AA}">
      <dgm:prSet phldrT="[Текст]"/>
      <dgm:spPr/>
      <dgm:t>
        <a:bodyPr/>
        <a:lstStyle/>
        <a:p>
          <a:endParaRPr lang="ru-RU"/>
        </a:p>
      </dgm:t>
    </dgm:pt>
    <dgm:pt modelId="{4C56BAC2-D458-4F18-A11F-1A9C3B9855EC}" type="parTrans" cxnId="{E5B4B653-CAE0-4016-BA02-9336DB6C3C43}">
      <dgm:prSet/>
      <dgm:spPr/>
      <dgm:t>
        <a:bodyPr/>
        <a:lstStyle/>
        <a:p>
          <a:endParaRPr lang="ru-RU"/>
        </a:p>
      </dgm:t>
    </dgm:pt>
    <dgm:pt modelId="{62AAD5E7-C693-429C-828B-E0F7C8873DF8}" type="sibTrans" cxnId="{E5B4B653-CAE0-4016-BA02-9336DB6C3C43}">
      <dgm:prSet/>
      <dgm:spPr/>
      <dgm:t>
        <a:bodyPr/>
        <a:lstStyle/>
        <a:p>
          <a:endParaRPr lang="ru-RU"/>
        </a:p>
      </dgm:t>
    </dgm:pt>
    <dgm:pt modelId="{2AEBCA0C-033F-41D4-965F-980C0D504C68}">
      <dgm:prSet phldrT="[Текст]"/>
      <dgm:spPr/>
      <dgm:t>
        <a:bodyPr/>
        <a:lstStyle/>
        <a:p>
          <a:endParaRPr lang="ru-RU"/>
        </a:p>
      </dgm:t>
    </dgm:pt>
    <dgm:pt modelId="{CF0666FE-01F9-4BC0-AA2A-1183B68018D0}" type="parTrans" cxnId="{BFA4EF1E-BEE3-47AC-9A9E-D0111A1A8866}">
      <dgm:prSet/>
      <dgm:spPr/>
      <dgm:t>
        <a:bodyPr/>
        <a:lstStyle/>
        <a:p>
          <a:endParaRPr lang="ru-RU"/>
        </a:p>
      </dgm:t>
    </dgm:pt>
    <dgm:pt modelId="{36413A94-6D2C-4EB2-9865-7714EBAB68A1}" type="sibTrans" cxnId="{BFA4EF1E-BEE3-47AC-9A9E-D0111A1A8866}">
      <dgm:prSet/>
      <dgm:spPr/>
      <dgm:t>
        <a:bodyPr/>
        <a:lstStyle/>
        <a:p>
          <a:endParaRPr lang="ru-RU"/>
        </a:p>
      </dgm:t>
    </dgm:pt>
    <dgm:pt modelId="{49426547-2364-41E1-90D2-241E7846F7A7}" type="pres">
      <dgm:prSet presAssocID="{B7597EB8-F802-4162-B16C-8C88949B1149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B21754-FA8A-44D0-903D-28E2D0876ED3}" type="pres">
      <dgm:prSet presAssocID="{B7597EB8-F802-4162-B16C-8C88949B1149}" presName="wedge1" presStyleLbl="node1" presStyleIdx="0" presStyleCnt="7"/>
      <dgm:spPr/>
      <dgm:t>
        <a:bodyPr/>
        <a:lstStyle/>
        <a:p>
          <a:endParaRPr lang="ru-RU"/>
        </a:p>
      </dgm:t>
    </dgm:pt>
    <dgm:pt modelId="{DF8A943D-9E5A-471B-A8EE-6864F3491991}" type="pres">
      <dgm:prSet presAssocID="{B7597EB8-F802-4162-B16C-8C88949B1149}" presName="dummy1a" presStyleCnt="0"/>
      <dgm:spPr/>
    </dgm:pt>
    <dgm:pt modelId="{5BDC826D-05EA-49CA-8570-60B292039697}" type="pres">
      <dgm:prSet presAssocID="{B7597EB8-F802-4162-B16C-8C88949B1149}" presName="dummy1b" presStyleCnt="0"/>
      <dgm:spPr/>
    </dgm:pt>
    <dgm:pt modelId="{E7074932-D0F5-4F22-B0B0-D285CB4ABF8C}" type="pres">
      <dgm:prSet presAssocID="{B7597EB8-F802-4162-B16C-8C88949B1149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8D9896-5C82-40F4-B12B-BEA40CF410BD}" type="pres">
      <dgm:prSet presAssocID="{B7597EB8-F802-4162-B16C-8C88949B1149}" presName="wedge2" presStyleLbl="node1" presStyleIdx="1" presStyleCnt="7"/>
      <dgm:spPr/>
      <dgm:t>
        <a:bodyPr/>
        <a:lstStyle/>
        <a:p>
          <a:endParaRPr lang="ru-RU"/>
        </a:p>
      </dgm:t>
    </dgm:pt>
    <dgm:pt modelId="{555959C7-7B01-46AF-8EC6-D3EB31294BCD}" type="pres">
      <dgm:prSet presAssocID="{B7597EB8-F802-4162-B16C-8C88949B1149}" presName="dummy2a" presStyleCnt="0"/>
      <dgm:spPr/>
    </dgm:pt>
    <dgm:pt modelId="{D62A71B3-3DEE-4085-BEB6-A1D6BC96EE77}" type="pres">
      <dgm:prSet presAssocID="{B7597EB8-F802-4162-B16C-8C88949B1149}" presName="dummy2b" presStyleCnt="0"/>
      <dgm:spPr/>
    </dgm:pt>
    <dgm:pt modelId="{E626D3B7-BADF-4C00-9873-7E99247DA0A7}" type="pres">
      <dgm:prSet presAssocID="{B7597EB8-F802-4162-B16C-8C88949B1149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BC6183-CCD9-4C5A-A212-8F02168ECBE5}" type="pres">
      <dgm:prSet presAssocID="{B7597EB8-F802-4162-B16C-8C88949B1149}" presName="wedge3" presStyleLbl="node1" presStyleIdx="2" presStyleCnt="7"/>
      <dgm:spPr/>
      <dgm:t>
        <a:bodyPr/>
        <a:lstStyle/>
        <a:p>
          <a:endParaRPr lang="ru-RU"/>
        </a:p>
      </dgm:t>
    </dgm:pt>
    <dgm:pt modelId="{903BB610-B07F-4443-9FB7-C0C38E25CF48}" type="pres">
      <dgm:prSet presAssocID="{B7597EB8-F802-4162-B16C-8C88949B1149}" presName="dummy3a" presStyleCnt="0"/>
      <dgm:spPr/>
    </dgm:pt>
    <dgm:pt modelId="{41D1ED9D-2AA6-4154-9FE2-C3497D9B1087}" type="pres">
      <dgm:prSet presAssocID="{B7597EB8-F802-4162-B16C-8C88949B1149}" presName="dummy3b" presStyleCnt="0"/>
      <dgm:spPr/>
    </dgm:pt>
    <dgm:pt modelId="{9C5A2BD7-77D8-4810-93B3-EFA41E252422}" type="pres">
      <dgm:prSet presAssocID="{B7597EB8-F802-4162-B16C-8C88949B1149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69392D-ED62-41DB-9252-033E94B996A4}" type="pres">
      <dgm:prSet presAssocID="{B7597EB8-F802-4162-B16C-8C88949B1149}" presName="wedge4" presStyleLbl="node1" presStyleIdx="3" presStyleCnt="7"/>
      <dgm:spPr/>
      <dgm:t>
        <a:bodyPr/>
        <a:lstStyle/>
        <a:p>
          <a:endParaRPr lang="ru-RU"/>
        </a:p>
      </dgm:t>
    </dgm:pt>
    <dgm:pt modelId="{10DC9D79-C3E4-4449-963D-FAEA6BEE6783}" type="pres">
      <dgm:prSet presAssocID="{B7597EB8-F802-4162-B16C-8C88949B1149}" presName="dummy4a" presStyleCnt="0"/>
      <dgm:spPr/>
    </dgm:pt>
    <dgm:pt modelId="{E9622DD9-96D7-4FB7-BCC8-E055FDBFE803}" type="pres">
      <dgm:prSet presAssocID="{B7597EB8-F802-4162-B16C-8C88949B1149}" presName="dummy4b" presStyleCnt="0"/>
      <dgm:spPr/>
    </dgm:pt>
    <dgm:pt modelId="{7DF82B05-D125-4FEC-BC69-835FCB7CADA5}" type="pres">
      <dgm:prSet presAssocID="{B7597EB8-F802-4162-B16C-8C88949B1149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E3FDC3-3AAC-4E47-82EE-77248661D680}" type="pres">
      <dgm:prSet presAssocID="{B7597EB8-F802-4162-B16C-8C88949B1149}" presName="wedge5" presStyleLbl="node1" presStyleIdx="4" presStyleCnt="7"/>
      <dgm:spPr/>
      <dgm:t>
        <a:bodyPr/>
        <a:lstStyle/>
        <a:p>
          <a:endParaRPr lang="ru-RU"/>
        </a:p>
      </dgm:t>
    </dgm:pt>
    <dgm:pt modelId="{A764FE6E-B452-4D75-9E77-069A50D042AD}" type="pres">
      <dgm:prSet presAssocID="{B7597EB8-F802-4162-B16C-8C88949B1149}" presName="dummy5a" presStyleCnt="0"/>
      <dgm:spPr/>
    </dgm:pt>
    <dgm:pt modelId="{B0E8B0BA-CE2D-4557-81EE-966DD2F8CAAC}" type="pres">
      <dgm:prSet presAssocID="{B7597EB8-F802-4162-B16C-8C88949B1149}" presName="dummy5b" presStyleCnt="0"/>
      <dgm:spPr/>
    </dgm:pt>
    <dgm:pt modelId="{8EC9A324-A623-4EA3-ACC3-15F7B69F5B1E}" type="pres">
      <dgm:prSet presAssocID="{B7597EB8-F802-4162-B16C-8C88949B1149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06747B-0D97-4E39-9E2C-C835347582FA}" type="pres">
      <dgm:prSet presAssocID="{B7597EB8-F802-4162-B16C-8C88949B1149}" presName="wedge6" presStyleLbl="node1" presStyleIdx="5" presStyleCnt="7"/>
      <dgm:spPr/>
      <dgm:t>
        <a:bodyPr/>
        <a:lstStyle/>
        <a:p>
          <a:endParaRPr lang="ru-RU"/>
        </a:p>
      </dgm:t>
    </dgm:pt>
    <dgm:pt modelId="{5AFAB0C4-3F2E-4C16-A58E-9D0229C08420}" type="pres">
      <dgm:prSet presAssocID="{B7597EB8-F802-4162-B16C-8C88949B1149}" presName="dummy6a" presStyleCnt="0"/>
      <dgm:spPr/>
    </dgm:pt>
    <dgm:pt modelId="{F5DE50D0-9008-4C01-99D5-4B39256F81CE}" type="pres">
      <dgm:prSet presAssocID="{B7597EB8-F802-4162-B16C-8C88949B1149}" presName="dummy6b" presStyleCnt="0"/>
      <dgm:spPr/>
    </dgm:pt>
    <dgm:pt modelId="{1A7ECF4A-F1E4-4A62-8C2E-DC019E5FF328}" type="pres">
      <dgm:prSet presAssocID="{B7597EB8-F802-4162-B16C-8C88949B1149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A972CE-0A20-4839-AA12-3E7566A978B7}" type="pres">
      <dgm:prSet presAssocID="{B7597EB8-F802-4162-B16C-8C88949B1149}" presName="wedge7" presStyleLbl="node1" presStyleIdx="6" presStyleCnt="7"/>
      <dgm:spPr/>
      <dgm:t>
        <a:bodyPr/>
        <a:lstStyle/>
        <a:p>
          <a:endParaRPr lang="ru-RU"/>
        </a:p>
      </dgm:t>
    </dgm:pt>
    <dgm:pt modelId="{A2961BAC-9553-4798-A569-7C25D05387C8}" type="pres">
      <dgm:prSet presAssocID="{B7597EB8-F802-4162-B16C-8C88949B1149}" presName="dummy7a" presStyleCnt="0"/>
      <dgm:spPr/>
    </dgm:pt>
    <dgm:pt modelId="{599D9199-E9AE-4700-BEA2-CA95F9294A44}" type="pres">
      <dgm:prSet presAssocID="{B7597EB8-F802-4162-B16C-8C88949B1149}" presName="dummy7b" presStyleCnt="0"/>
      <dgm:spPr/>
    </dgm:pt>
    <dgm:pt modelId="{EEE23920-831A-471C-9EB5-35C82EB9F126}" type="pres">
      <dgm:prSet presAssocID="{B7597EB8-F802-4162-B16C-8C88949B1149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131D13-3E76-4272-8C4C-7A8A4756DA08}" type="pres">
      <dgm:prSet presAssocID="{D5245CC2-FADF-47F2-A68E-FAF4D462A9E8}" presName="arrowWedge1" presStyleLbl="fgSibTrans2D1" presStyleIdx="0" presStyleCnt="7"/>
      <dgm:spPr/>
    </dgm:pt>
    <dgm:pt modelId="{2F4A6798-97AE-4CE3-96D4-58890BB98063}" type="pres">
      <dgm:prSet presAssocID="{0AE21497-47FE-4E10-BA0C-0A4208711542}" presName="arrowWedge2" presStyleLbl="fgSibTrans2D1" presStyleIdx="1" presStyleCnt="7"/>
      <dgm:spPr/>
    </dgm:pt>
    <dgm:pt modelId="{4C3A5D25-6153-4B64-9E35-D383E417C0BA}" type="pres">
      <dgm:prSet presAssocID="{04850A5A-147F-4BDE-8776-6727852C0A79}" presName="arrowWedge3" presStyleLbl="fgSibTrans2D1" presStyleIdx="2" presStyleCnt="7"/>
      <dgm:spPr/>
    </dgm:pt>
    <dgm:pt modelId="{898732A4-8E1C-49A5-A3C7-68BD336AFC7B}" type="pres">
      <dgm:prSet presAssocID="{9A4EDEF8-0A03-43F1-B90F-00DDF5BF4E6A}" presName="arrowWedge4" presStyleLbl="fgSibTrans2D1" presStyleIdx="3" presStyleCnt="7"/>
      <dgm:spPr/>
    </dgm:pt>
    <dgm:pt modelId="{C05DE751-76B1-4009-AF67-CA4116021BE8}" type="pres">
      <dgm:prSet presAssocID="{190C8CB5-B904-495B-A7F8-9DE955DDAB0C}" presName="arrowWedge5" presStyleLbl="fgSibTrans2D1" presStyleIdx="4" presStyleCnt="7"/>
      <dgm:spPr/>
    </dgm:pt>
    <dgm:pt modelId="{54740A2E-9BBA-44D2-8B07-A80165E72719}" type="pres">
      <dgm:prSet presAssocID="{894090DE-D6E1-4874-96FB-EE85A9D3FEBE}" presName="arrowWedge6" presStyleLbl="fgSibTrans2D1" presStyleIdx="5" presStyleCnt="7"/>
      <dgm:spPr/>
    </dgm:pt>
    <dgm:pt modelId="{4144878B-E253-45E1-B669-C4C8C778FAF7}" type="pres">
      <dgm:prSet presAssocID="{6CA4C345-3CCF-49A5-A0B8-9EAAC027395E}" presName="arrowWedge7" presStyleLbl="fgSibTrans2D1" presStyleIdx="6" presStyleCnt="7"/>
      <dgm:spPr/>
    </dgm:pt>
  </dgm:ptLst>
  <dgm:cxnLst>
    <dgm:cxn modelId="{D3DD1688-5BC1-41B1-8384-A56F586FA1BE}" type="presOf" srcId="{9FC9EB66-7931-4B5F-BCFD-41430829DE92}" destId="{E1A972CE-0A20-4839-AA12-3E7566A978B7}" srcOrd="0" destOrd="0" presId="urn:microsoft.com/office/officeart/2005/8/layout/cycle8"/>
    <dgm:cxn modelId="{9B87EDBF-A225-4001-B5FF-A4DBA388B1C4}" type="presOf" srcId="{2CB8ED88-E912-4F5B-8D90-6B87BAA45F04}" destId="{E7074932-D0F5-4F22-B0B0-D285CB4ABF8C}" srcOrd="1" destOrd="0" presId="urn:microsoft.com/office/officeart/2005/8/layout/cycle8"/>
    <dgm:cxn modelId="{8BBC22F5-BC51-4DF3-A259-60DAF72B0794}" srcId="{B7597EB8-F802-4162-B16C-8C88949B1149}" destId="{B3A3C526-B3CC-4570-8882-4040B6BA95D0}" srcOrd="7" destOrd="0" parTransId="{B6DD7E73-173C-43C0-A4A5-8A0FA221F452}" sibTransId="{9FD22F3C-EE45-43B0-862E-E10D3709CED5}"/>
    <dgm:cxn modelId="{ACB1948F-3221-430D-9926-21925093591C}" type="presOf" srcId="{9FC9EB66-7931-4B5F-BCFD-41430829DE92}" destId="{EEE23920-831A-471C-9EB5-35C82EB9F126}" srcOrd="1" destOrd="0" presId="urn:microsoft.com/office/officeart/2005/8/layout/cycle8"/>
    <dgm:cxn modelId="{FC2C50BD-3403-4DE9-8B5E-2D872D3372C9}" srcId="{B7597EB8-F802-4162-B16C-8C88949B1149}" destId="{E7A328CA-CC99-4142-BBBD-E8C142600810}" srcOrd="9" destOrd="0" parTransId="{7D7472D6-12A4-4173-A97A-337E86F1AF53}" sibTransId="{E9FA9311-60D2-4B46-B6FE-020023FA26AC}"/>
    <dgm:cxn modelId="{8E9CB852-FC32-43B1-8082-93879ABF2E6A}" type="presOf" srcId="{B7597EB8-F802-4162-B16C-8C88949B1149}" destId="{49426547-2364-41E1-90D2-241E7846F7A7}" srcOrd="0" destOrd="0" presId="urn:microsoft.com/office/officeart/2005/8/layout/cycle8"/>
    <dgm:cxn modelId="{D33C4580-7D9D-4803-8D4D-3AE1E4CC0016}" type="presOf" srcId="{1D0749AF-2100-4DDE-BEA8-9C0D5508CB82}" destId="{FA8D9896-5C82-40F4-B12B-BEA40CF410BD}" srcOrd="0" destOrd="0" presId="urn:microsoft.com/office/officeart/2005/8/layout/cycle8"/>
    <dgm:cxn modelId="{7D3DD893-03EC-47C0-8187-5539CC02FF0B}" type="presOf" srcId="{FC2E01AF-268E-49FE-AFA7-B00DC9D8B5AF}" destId="{A569392D-ED62-41DB-9252-033E94B996A4}" srcOrd="0" destOrd="0" presId="urn:microsoft.com/office/officeart/2005/8/layout/cycle8"/>
    <dgm:cxn modelId="{8A5D6041-53C8-4AB2-A0DC-A072AED573C2}" srcId="{B7597EB8-F802-4162-B16C-8C88949B1149}" destId="{E2F71186-E732-4DCE-98B3-D05F7AE02976}" srcOrd="10" destOrd="0" parTransId="{A6D3215E-0473-4032-91F7-EB5CB42E44D4}" sibTransId="{14274911-6E42-49DF-BE01-098E974A93AD}"/>
    <dgm:cxn modelId="{7B18C334-850B-47D9-8F32-7DCF17EF143E}" srcId="{B7597EB8-F802-4162-B16C-8C88949B1149}" destId="{2CB8ED88-E912-4F5B-8D90-6B87BAA45F04}" srcOrd="0" destOrd="0" parTransId="{BF0983ED-F255-4513-9B3D-B139E1605BBB}" sibTransId="{D5245CC2-FADF-47F2-A68E-FAF4D462A9E8}"/>
    <dgm:cxn modelId="{BFA4EF1E-BEE3-47AC-9A9E-D0111A1A8866}" srcId="{B7597EB8-F802-4162-B16C-8C88949B1149}" destId="{2AEBCA0C-033F-41D4-965F-980C0D504C68}" srcOrd="12" destOrd="0" parTransId="{CF0666FE-01F9-4BC0-AA2A-1183B68018D0}" sibTransId="{36413A94-6D2C-4EB2-9865-7714EBAB68A1}"/>
    <dgm:cxn modelId="{6D1B77B6-517A-40BA-AC6B-EF6B7C028D95}" srcId="{B7597EB8-F802-4162-B16C-8C88949B1149}" destId="{FC2E01AF-268E-49FE-AFA7-B00DC9D8B5AF}" srcOrd="3" destOrd="0" parTransId="{C6C60638-4354-46FC-AE73-419468BFE54F}" sibTransId="{9A4EDEF8-0A03-43F1-B90F-00DDF5BF4E6A}"/>
    <dgm:cxn modelId="{3F7D89CF-4928-46D1-98B9-1A103EE282D3}" srcId="{B7597EB8-F802-4162-B16C-8C88949B1149}" destId="{0DB97605-A6D6-4FEB-BC1E-35887F53AA48}" srcOrd="2" destOrd="0" parTransId="{D4524B86-3BB9-4562-A279-D01967D25EA1}" sibTransId="{04850A5A-147F-4BDE-8776-6727852C0A79}"/>
    <dgm:cxn modelId="{FE120C9E-1265-45A6-AB47-61468251F433}" type="presOf" srcId="{FC2E01AF-268E-49FE-AFA7-B00DC9D8B5AF}" destId="{7DF82B05-D125-4FEC-BC69-835FCB7CADA5}" srcOrd="1" destOrd="0" presId="urn:microsoft.com/office/officeart/2005/8/layout/cycle8"/>
    <dgm:cxn modelId="{64FD1DDE-038A-49CF-A7F1-F731A3DFB42A}" type="presOf" srcId="{1D0749AF-2100-4DDE-BEA8-9C0D5508CB82}" destId="{E626D3B7-BADF-4C00-9873-7E99247DA0A7}" srcOrd="1" destOrd="0" presId="urn:microsoft.com/office/officeart/2005/8/layout/cycle8"/>
    <dgm:cxn modelId="{0F82EEBD-5D58-49CB-A036-E8815BFB61B3}" srcId="{B7597EB8-F802-4162-B16C-8C88949B1149}" destId="{502D45C1-2C62-4A5A-AC9E-2EA0F41DE32F}" srcOrd="4" destOrd="0" parTransId="{6493026C-686D-46B0-9426-6782CB51EA2F}" sibTransId="{190C8CB5-B904-495B-A7F8-9DE955DDAB0C}"/>
    <dgm:cxn modelId="{72DC5380-7B91-4C8A-9CC4-C2894DA1B567}" type="presOf" srcId="{502D45C1-2C62-4A5A-AC9E-2EA0F41DE32F}" destId="{CAE3FDC3-3AAC-4E47-82EE-77248661D680}" srcOrd="0" destOrd="0" presId="urn:microsoft.com/office/officeart/2005/8/layout/cycle8"/>
    <dgm:cxn modelId="{38027117-2D77-4F17-A70A-281BA8D8B667}" type="presOf" srcId="{0DB97605-A6D6-4FEB-BC1E-35887F53AA48}" destId="{09BC6183-CCD9-4C5A-A212-8F02168ECBE5}" srcOrd="0" destOrd="0" presId="urn:microsoft.com/office/officeart/2005/8/layout/cycle8"/>
    <dgm:cxn modelId="{BF129F68-EA8B-4174-9415-B69D153E2E42}" type="presOf" srcId="{0DB97605-A6D6-4FEB-BC1E-35887F53AA48}" destId="{9C5A2BD7-77D8-4810-93B3-EFA41E252422}" srcOrd="1" destOrd="0" presId="urn:microsoft.com/office/officeart/2005/8/layout/cycle8"/>
    <dgm:cxn modelId="{AB885AD2-7FDD-4FFD-B873-239AAAEB4BDF}" type="presOf" srcId="{BE7094FF-86C2-4FFE-A59A-84057CEDE8BF}" destId="{1A7ECF4A-F1E4-4A62-8C2E-DC019E5FF328}" srcOrd="1" destOrd="0" presId="urn:microsoft.com/office/officeart/2005/8/layout/cycle8"/>
    <dgm:cxn modelId="{165F2640-D0E8-4C1A-878F-D0FC8AF9E0F6}" srcId="{B7597EB8-F802-4162-B16C-8C88949B1149}" destId="{1D0749AF-2100-4DDE-BEA8-9C0D5508CB82}" srcOrd="1" destOrd="0" parTransId="{5C1ABAE8-EFCB-4990-85F5-AA529A5FF0AA}" sibTransId="{0AE21497-47FE-4E10-BA0C-0A4208711542}"/>
    <dgm:cxn modelId="{D44AABA9-228A-4535-A7EC-6ED208BD1132}" srcId="{B7597EB8-F802-4162-B16C-8C88949B1149}" destId="{F9B9478F-3B99-4DE7-82C3-FB41DDF8C0EF}" srcOrd="8" destOrd="0" parTransId="{15FF4487-44E7-4348-B743-46046D8CEA8E}" sibTransId="{02315ACD-455B-4EB4-AC20-1F1F60E157BF}"/>
    <dgm:cxn modelId="{89AF2BA9-66D7-4A67-81C2-278B4A12C9A0}" srcId="{B7597EB8-F802-4162-B16C-8C88949B1149}" destId="{9FC9EB66-7931-4B5F-BCFD-41430829DE92}" srcOrd="6" destOrd="0" parTransId="{86354524-628F-44A2-ACAF-09869C243D05}" sibTransId="{6CA4C345-3CCF-49A5-A0B8-9EAAC027395E}"/>
    <dgm:cxn modelId="{CC2CCCA0-E58D-4643-A7BC-6FA2EC2BD7D6}" type="presOf" srcId="{BE7094FF-86C2-4FFE-A59A-84057CEDE8BF}" destId="{2A06747B-0D97-4E39-9E2C-C835347582FA}" srcOrd="0" destOrd="0" presId="urn:microsoft.com/office/officeart/2005/8/layout/cycle8"/>
    <dgm:cxn modelId="{E5B4B653-CAE0-4016-BA02-9336DB6C3C43}" srcId="{B7597EB8-F802-4162-B16C-8C88949B1149}" destId="{77B208A6-835D-4FD3-9D93-FA33D71F11AA}" srcOrd="11" destOrd="0" parTransId="{4C56BAC2-D458-4F18-A11F-1A9C3B9855EC}" sibTransId="{62AAD5E7-C693-429C-828B-E0F7C8873DF8}"/>
    <dgm:cxn modelId="{2CDD9B40-B81C-4158-83F9-5680387AC302}" type="presOf" srcId="{2CB8ED88-E912-4F5B-8D90-6B87BAA45F04}" destId="{38B21754-FA8A-44D0-903D-28E2D0876ED3}" srcOrd="0" destOrd="0" presId="urn:microsoft.com/office/officeart/2005/8/layout/cycle8"/>
    <dgm:cxn modelId="{747F3623-9023-4BD7-9FCA-8EFE6538B826}" srcId="{B7597EB8-F802-4162-B16C-8C88949B1149}" destId="{BE7094FF-86C2-4FFE-A59A-84057CEDE8BF}" srcOrd="5" destOrd="0" parTransId="{666CFF46-675D-45F0-B835-026EA4401C43}" sibTransId="{894090DE-D6E1-4874-96FB-EE85A9D3FEBE}"/>
    <dgm:cxn modelId="{4AD0D559-6C91-4F27-91EA-6DAA35002A5A}" type="presOf" srcId="{502D45C1-2C62-4A5A-AC9E-2EA0F41DE32F}" destId="{8EC9A324-A623-4EA3-ACC3-15F7B69F5B1E}" srcOrd="1" destOrd="0" presId="urn:microsoft.com/office/officeart/2005/8/layout/cycle8"/>
    <dgm:cxn modelId="{BEE72D9E-F696-4807-8404-B8C9F4EC72DB}" type="presParOf" srcId="{49426547-2364-41E1-90D2-241E7846F7A7}" destId="{38B21754-FA8A-44D0-903D-28E2D0876ED3}" srcOrd="0" destOrd="0" presId="urn:microsoft.com/office/officeart/2005/8/layout/cycle8"/>
    <dgm:cxn modelId="{CE7B92CE-5B0F-472C-B814-FE7EF97C5749}" type="presParOf" srcId="{49426547-2364-41E1-90D2-241E7846F7A7}" destId="{DF8A943D-9E5A-471B-A8EE-6864F3491991}" srcOrd="1" destOrd="0" presId="urn:microsoft.com/office/officeart/2005/8/layout/cycle8"/>
    <dgm:cxn modelId="{53DE17DC-E2C6-4413-8D2A-34EE85477986}" type="presParOf" srcId="{49426547-2364-41E1-90D2-241E7846F7A7}" destId="{5BDC826D-05EA-49CA-8570-60B292039697}" srcOrd="2" destOrd="0" presId="urn:microsoft.com/office/officeart/2005/8/layout/cycle8"/>
    <dgm:cxn modelId="{6B3EAFD1-4BBA-4019-AB71-53BC741B55CA}" type="presParOf" srcId="{49426547-2364-41E1-90D2-241E7846F7A7}" destId="{E7074932-D0F5-4F22-B0B0-D285CB4ABF8C}" srcOrd="3" destOrd="0" presId="urn:microsoft.com/office/officeart/2005/8/layout/cycle8"/>
    <dgm:cxn modelId="{BF74D8BA-65AC-4F82-8786-49E6EC2D5637}" type="presParOf" srcId="{49426547-2364-41E1-90D2-241E7846F7A7}" destId="{FA8D9896-5C82-40F4-B12B-BEA40CF410BD}" srcOrd="4" destOrd="0" presId="urn:microsoft.com/office/officeart/2005/8/layout/cycle8"/>
    <dgm:cxn modelId="{4A72135C-B3BC-43D2-9ED2-4B428C680D4C}" type="presParOf" srcId="{49426547-2364-41E1-90D2-241E7846F7A7}" destId="{555959C7-7B01-46AF-8EC6-D3EB31294BCD}" srcOrd="5" destOrd="0" presId="urn:microsoft.com/office/officeart/2005/8/layout/cycle8"/>
    <dgm:cxn modelId="{B15AE5B5-9AAC-4C83-A223-74FE9038B61D}" type="presParOf" srcId="{49426547-2364-41E1-90D2-241E7846F7A7}" destId="{D62A71B3-3DEE-4085-BEB6-A1D6BC96EE77}" srcOrd="6" destOrd="0" presId="urn:microsoft.com/office/officeart/2005/8/layout/cycle8"/>
    <dgm:cxn modelId="{8376DAED-1EDD-4269-A9C5-C06C1F970910}" type="presParOf" srcId="{49426547-2364-41E1-90D2-241E7846F7A7}" destId="{E626D3B7-BADF-4C00-9873-7E99247DA0A7}" srcOrd="7" destOrd="0" presId="urn:microsoft.com/office/officeart/2005/8/layout/cycle8"/>
    <dgm:cxn modelId="{DEE21367-CAAE-4873-8EA0-EC46348AA111}" type="presParOf" srcId="{49426547-2364-41E1-90D2-241E7846F7A7}" destId="{09BC6183-CCD9-4C5A-A212-8F02168ECBE5}" srcOrd="8" destOrd="0" presId="urn:microsoft.com/office/officeart/2005/8/layout/cycle8"/>
    <dgm:cxn modelId="{AB1F490D-7DBA-45E3-BFF9-043EE87346F4}" type="presParOf" srcId="{49426547-2364-41E1-90D2-241E7846F7A7}" destId="{903BB610-B07F-4443-9FB7-C0C38E25CF48}" srcOrd="9" destOrd="0" presId="urn:microsoft.com/office/officeart/2005/8/layout/cycle8"/>
    <dgm:cxn modelId="{2F4D43EA-C6D8-47E1-9B42-F7B8C425B0F7}" type="presParOf" srcId="{49426547-2364-41E1-90D2-241E7846F7A7}" destId="{41D1ED9D-2AA6-4154-9FE2-C3497D9B1087}" srcOrd="10" destOrd="0" presId="urn:microsoft.com/office/officeart/2005/8/layout/cycle8"/>
    <dgm:cxn modelId="{07C4AA54-05C2-4E39-BD50-162C3BADFAE2}" type="presParOf" srcId="{49426547-2364-41E1-90D2-241E7846F7A7}" destId="{9C5A2BD7-77D8-4810-93B3-EFA41E252422}" srcOrd="11" destOrd="0" presId="urn:microsoft.com/office/officeart/2005/8/layout/cycle8"/>
    <dgm:cxn modelId="{A9936A50-6FA6-4CD6-A2BE-58810A4F70E8}" type="presParOf" srcId="{49426547-2364-41E1-90D2-241E7846F7A7}" destId="{A569392D-ED62-41DB-9252-033E94B996A4}" srcOrd="12" destOrd="0" presId="urn:microsoft.com/office/officeart/2005/8/layout/cycle8"/>
    <dgm:cxn modelId="{FBD89EE6-25F8-4E26-B4ED-E8BAF5ADE360}" type="presParOf" srcId="{49426547-2364-41E1-90D2-241E7846F7A7}" destId="{10DC9D79-C3E4-4449-963D-FAEA6BEE6783}" srcOrd="13" destOrd="0" presId="urn:microsoft.com/office/officeart/2005/8/layout/cycle8"/>
    <dgm:cxn modelId="{E7821EE8-B0FD-47C7-B257-F0E554707F08}" type="presParOf" srcId="{49426547-2364-41E1-90D2-241E7846F7A7}" destId="{E9622DD9-96D7-4FB7-BCC8-E055FDBFE803}" srcOrd="14" destOrd="0" presId="urn:microsoft.com/office/officeart/2005/8/layout/cycle8"/>
    <dgm:cxn modelId="{58D9C9FE-F9FA-4E91-8E96-3EDF0C551AAA}" type="presParOf" srcId="{49426547-2364-41E1-90D2-241E7846F7A7}" destId="{7DF82B05-D125-4FEC-BC69-835FCB7CADA5}" srcOrd="15" destOrd="0" presId="urn:microsoft.com/office/officeart/2005/8/layout/cycle8"/>
    <dgm:cxn modelId="{3154CE2B-EF04-411E-9927-1489CC29C6DA}" type="presParOf" srcId="{49426547-2364-41E1-90D2-241E7846F7A7}" destId="{CAE3FDC3-3AAC-4E47-82EE-77248661D680}" srcOrd="16" destOrd="0" presId="urn:microsoft.com/office/officeart/2005/8/layout/cycle8"/>
    <dgm:cxn modelId="{3FC440B1-C9F1-4EDA-AE53-69DEBAE0F26C}" type="presParOf" srcId="{49426547-2364-41E1-90D2-241E7846F7A7}" destId="{A764FE6E-B452-4D75-9E77-069A50D042AD}" srcOrd="17" destOrd="0" presId="urn:microsoft.com/office/officeart/2005/8/layout/cycle8"/>
    <dgm:cxn modelId="{38A655A6-0C40-4AA6-8EA0-8B625B385DD8}" type="presParOf" srcId="{49426547-2364-41E1-90D2-241E7846F7A7}" destId="{B0E8B0BA-CE2D-4557-81EE-966DD2F8CAAC}" srcOrd="18" destOrd="0" presId="urn:microsoft.com/office/officeart/2005/8/layout/cycle8"/>
    <dgm:cxn modelId="{0D719C84-F78F-476F-9EE5-4CBDF316DA81}" type="presParOf" srcId="{49426547-2364-41E1-90D2-241E7846F7A7}" destId="{8EC9A324-A623-4EA3-ACC3-15F7B69F5B1E}" srcOrd="19" destOrd="0" presId="urn:microsoft.com/office/officeart/2005/8/layout/cycle8"/>
    <dgm:cxn modelId="{65671351-E044-4581-89C8-A47268C91C98}" type="presParOf" srcId="{49426547-2364-41E1-90D2-241E7846F7A7}" destId="{2A06747B-0D97-4E39-9E2C-C835347582FA}" srcOrd="20" destOrd="0" presId="urn:microsoft.com/office/officeart/2005/8/layout/cycle8"/>
    <dgm:cxn modelId="{730E0DF8-37EF-4609-81CB-893BF5FC4F07}" type="presParOf" srcId="{49426547-2364-41E1-90D2-241E7846F7A7}" destId="{5AFAB0C4-3F2E-4C16-A58E-9D0229C08420}" srcOrd="21" destOrd="0" presId="urn:microsoft.com/office/officeart/2005/8/layout/cycle8"/>
    <dgm:cxn modelId="{E6613C9F-BE5B-41DD-B04C-0CD71AC4B05C}" type="presParOf" srcId="{49426547-2364-41E1-90D2-241E7846F7A7}" destId="{F5DE50D0-9008-4C01-99D5-4B39256F81CE}" srcOrd="22" destOrd="0" presId="urn:microsoft.com/office/officeart/2005/8/layout/cycle8"/>
    <dgm:cxn modelId="{D710F8F4-F5F3-46DF-A6F6-63C4CB2DE3F4}" type="presParOf" srcId="{49426547-2364-41E1-90D2-241E7846F7A7}" destId="{1A7ECF4A-F1E4-4A62-8C2E-DC019E5FF328}" srcOrd="23" destOrd="0" presId="urn:microsoft.com/office/officeart/2005/8/layout/cycle8"/>
    <dgm:cxn modelId="{FF2F7277-1EBA-400A-B9C1-F2B19C4A5060}" type="presParOf" srcId="{49426547-2364-41E1-90D2-241E7846F7A7}" destId="{E1A972CE-0A20-4839-AA12-3E7566A978B7}" srcOrd="24" destOrd="0" presId="urn:microsoft.com/office/officeart/2005/8/layout/cycle8"/>
    <dgm:cxn modelId="{C5FFD108-74B2-4BB4-A860-7923DF6D9A00}" type="presParOf" srcId="{49426547-2364-41E1-90D2-241E7846F7A7}" destId="{A2961BAC-9553-4798-A569-7C25D05387C8}" srcOrd="25" destOrd="0" presId="urn:microsoft.com/office/officeart/2005/8/layout/cycle8"/>
    <dgm:cxn modelId="{BD77EEC5-CA89-4478-9528-47D587D6943C}" type="presParOf" srcId="{49426547-2364-41E1-90D2-241E7846F7A7}" destId="{599D9199-E9AE-4700-BEA2-CA95F9294A44}" srcOrd="26" destOrd="0" presId="urn:microsoft.com/office/officeart/2005/8/layout/cycle8"/>
    <dgm:cxn modelId="{55B90547-835B-47C3-B5DF-FFAE431A05C8}" type="presParOf" srcId="{49426547-2364-41E1-90D2-241E7846F7A7}" destId="{EEE23920-831A-471C-9EB5-35C82EB9F126}" srcOrd="27" destOrd="0" presId="urn:microsoft.com/office/officeart/2005/8/layout/cycle8"/>
    <dgm:cxn modelId="{FC601709-367F-4948-8F77-B1ACA753C5CB}" type="presParOf" srcId="{49426547-2364-41E1-90D2-241E7846F7A7}" destId="{CD131D13-3E76-4272-8C4C-7A8A4756DA08}" srcOrd="28" destOrd="0" presId="urn:microsoft.com/office/officeart/2005/8/layout/cycle8"/>
    <dgm:cxn modelId="{5AEC7AC3-779E-4EA8-B13F-5410A3CFC096}" type="presParOf" srcId="{49426547-2364-41E1-90D2-241E7846F7A7}" destId="{2F4A6798-97AE-4CE3-96D4-58890BB98063}" srcOrd="29" destOrd="0" presId="urn:microsoft.com/office/officeart/2005/8/layout/cycle8"/>
    <dgm:cxn modelId="{895D0699-7846-48B3-AC35-ACC918F12E08}" type="presParOf" srcId="{49426547-2364-41E1-90D2-241E7846F7A7}" destId="{4C3A5D25-6153-4B64-9E35-D383E417C0BA}" srcOrd="30" destOrd="0" presId="urn:microsoft.com/office/officeart/2005/8/layout/cycle8"/>
    <dgm:cxn modelId="{1C49CE2A-9870-41D7-8084-8F9C73B91DE3}" type="presParOf" srcId="{49426547-2364-41E1-90D2-241E7846F7A7}" destId="{898732A4-8E1C-49A5-A3C7-68BD336AFC7B}" srcOrd="31" destOrd="0" presId="urn:microsoft.com/office/officeart/2005/8/layout/cycle8"/>
    <dgm:cxn modelId="{59268ED6-AF3A-4272-B22E-929778C5AB44}" type="presParOf" srcId="{49426547-2364-41E1-90D2-241E7846F7A7}" destId="{C05DE751-76B1-4009-AF67-CA4116021BE8}" srcOrd="32" destOrd="0" presId="urn:microsoft.com/office/officeart/2005/8/layout/cycle8"/>
    <dgm:cxn modelId="{65281F10-3B9B-4832-A766-7506A634A717}" type="presParOf" srcId="{49426547-2364-41E1-90D2-241E7846F7A7}" destId="{54740A2E-9BBA-44D2-8B07-A80165E72719}" srcOrd="33" destOrd="0" presId="urn:microsoft.com/office/officeart/2005/8/layout/cycle8"/>
    <dgm:cxn modelId="{B0E8F7B6-B091-4CE8-BC7B-2570F35EE0D9}" type="presParOf" srcId="{49426547-2364-41E1-90D2-241E7846F7A7}" destId="{4144878B-E253-45E1-B669-C4C8C778FAF7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5FDADC7-53C8-465A-9A1B-FEF1779184A0}" type="doc">
      <dgm:prSet loTypeId="urn:microsoft.com/office/officeart/2005/8/layout/arrow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0E29897-C0D3-47A9-BFE8-76CF76DB00C7}">
      <dgm:prSet phldrT="[Текст]"/>
      <dgm:spPr/>
      <dgm:t>
        <a:bodyPr/>
        <a:lstStyle/>
        <a:p>
          <a:r>
            <a:rPr lang="ru-RU" dirty="0" smtClean="0"/>
            <a:t>родители раннего и дошкольного возраста </a:t>
          </a:r>
          <a:endParaRPr lang="ru-RU" dirty="0"/>
        </a:p>
      </dgm:t>
    </dgm:pt>
    <dgm:pt modelId="{C53183B3-7379-48B6-88B6-3BB9FE98757F}" type="parTrans" cxnId="{0C344BF2-FA37-43F1-AD90-C3A62CE73B84}">
      <dgm:prSet/>
      <dgm:spPr/>
      <dgm:t>
        <a:bodyPr/>
        <a:lstStyle/>
        <a:p>
          <a:endParaRPr lang="ru-RU"/>
        </a:p>
      </dgm:t>
    </dgm:pt>
    <dgm:pt modelId="{93A417AC-3CB8-4F15-ADA5-A4C460C296C5}" type="sibTrans" cxnId="{0C344BF2-FA37-43F1-AD90-C3A62CE73B84}">
      <dgm:prSet/>
      <dgm:spPr/>
      <dgm:t>
        <a:bodyPr/>
        <a:lstStyle/>
        <a:p>
          <a:endParaRPr lang="ru-RU"/>
        </a:p>
      </dgm:t>
    </dgm:pt>
    <dgm:pt modelId="{2AA2FAD1-6945-48B9-BC26-50ADF7ADE1EE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 smtClean="0"/>
            <a:t>Волонтеры других социальных институтов</a:t>
          </a:r>
          <a:endParaRPr lang="ru-RU" dirty="0"/>
        </a:p>
      </dgm:t>
    </dgm:pt>
    <dgm:pt modelId="{D9F90D21-CFBA-4FC6-ABA7-6119A5C00CD5}" type="parTrans" cxnId="{BF957299-7392-4AAF-B629-422B4C277F9B}">
      <dgm:prSet/>
      <dgm:spPr/>
      <dgm:t>
        <a:bodyPr/>
        <a:lstStyle/>
        <a:p>
          <a:endParaRPr lang="ru-RU"/>
        </a:p>
      </dgm:t>
    </dgm:pt>
    <dgm:pt modelId="{49AFBCFB-E8A3-4DC2-84B2-F4E0B3A9D323}" type="sibTrans" cxnId="{BF957299-7392-4AAF-B629-422B4C277F9B}">
      <dgm:prSet/>
      <dgm:spPr/>
      <dgm:t>
        <a:bodyPr/>
        <a:lstStyle/>
        <a:p>
          <a:endParaRPr lang="ru-RU"/>
        </a:p>
      </dgm:t>
    </dgm:pt>
    <dgm:pt modelId="{C62C7B60-0D45-46FD-8281-6516C18FAF00}" type="pres">
      <dgm:prSet presAssocID="{95FDADC7-53C8-465A-9A1B-FEF1779184A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C3AFBF-B55B-46E6-830E-8583C67BC251}" type="pres">
      <dgm:prSet presAssocID="{70E29897-C0D3-47A9-BFE8-76CF76DB00C7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DB8666-8CF3-4F1D-918E-EAF917AA4710}" type="pres">
      <dgm:prSet presAssocID="{2AA2FAD1-6945-48B9-BC26-50ADF7ADE1EE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344BF2-FA37-43F1-AD90-C3A62CE73B84}" srcId="{95FDADC7-53C8-465A-9A1B-FEF1779184A0}" destId="{70E29897-C0D3-47A9-BFE8-76CF76DB00C7}" srcOrd="0" destOrd="0" parTransId="{C53183B3-7379-48B6-88B6-3BB9FE98757F}" sibTransId="{93A417AC-3CB8-4F15-ADA5-A4C460C296C5}"/>
    <dgm:cxn modelId="{41A54330-0986-477C-8509-3173F228532C}" type="presOf" srcId="{95FDADC7-53C8-465A-9A1B-FEF1779184A0}" destId="{C62C7B60-0D45-46FD-8281-6516C18FAF00}" srcOrd="0" destOrd="0" presId="urn:microsoft.com/office/officeart/2005/8/layout/arrow5"/>
    <dgm:cxn modelId="{CEAF402F-133D-4C60-A032-A12A05C1732C}" type="presOf" srcId="{70E29897-C0D3-47A9-BFE8-76CF76DB00C7}" destId="{C6C3AFBF-B55B-46E6-830E-8583C67BC251}" srcOrd="0" destOrd="0" presId="urn:microsoft.com/office/officeart/2005/8/layout/arrow5"/>
    <dgm:cxn modelId="{EAB1EDF7-E8FC-4CB2-92A2-D500FB319E42}" type="presOf" srcId="{2AA2FAD1-6945-48B9-BC26-50ADF7ADE1EE}" destId="{2EDB8666-8CF3-4F1D-918E-EAF917AA4710}" srcOrd="0" destOrd="0" presId="urn:microsoft.com/office/officeart/2005/8/layout/arrow5"/>
    <dgm:cxn modelId="{BF957299-7392-4AAF-B629-422B4C277F9B}" srcId="{95FDADC7-53C8-465A-9A1B-FEF1779184A0}" destId="{2AA2FAD1-6945-48B9-BC26-50ADF7ADE1EE}" srcOrd="1" destOrd="0" parTransId="{D9F90D21-CFBA-4FC6-ABA7-6119A5C00CD5}" sibTransId="{49AFBCFB-E8A3-4DC2-84B2-F4E0B3A9D323}"/>
    <dgm:cxn modelId="{DEAE0FDF-E103-4902-803E-DB72865680AB}" type="presParOf" srcId="{C62C7B60-0D45-46FD-8281-6516C18FAF00}" destId="{C6C3AFBF-B55B-46E6-830E-8583C67BC251}" srcOrd="0" destOrd="0" presId="urn:microsoft.com/office/officeart/2005/8/layout/arrow5"/>
    <dgm:cxn modelId="{E649DE50-0E52-4E13-8E1F-E3EA196F227F}" type="presParOf" srcId="{C62C7B60-0D45-46FD-8281-6516C18FAF00}" destId="{2EDB8666-8CF3-4F1D-918E-EAF917AA4710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51CE4-4B35-4C86-AF20-0AC8B96DCD52}" type="datetimeFigureOut">
              <a:rPr lang="ru-RU" smtClean="0"/>
              <a:t>24.08.2018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6F136C-8AC9-432C-9A0C-8B1381752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20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69E4-10A0-423B-BFDB-C79EDA48D443}" type="datetimeFigureOut">
              <a:rPr lang="ru-RU" smtClean="0"/>
              <a:t>24.08.2018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6570A-AF2E-4CD1-9836-5460F2C20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495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69E4-10A0-423B-BFDB-C79EDA48D443}" type="datetimeFigureOut">
              <a:rPr lang="ru-RU" smtClean="0"/>
              <a:t>24.08.2018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6570A-AF2E-4CD1-9836-5460F2C20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009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69E4-10A0-423B-BFDB-C79EDA48D443}" type="datetimeFigureOut">
              <a:rPr lang="ru-RU" smtClean="0"/>
              <a:t>24.08.2018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6570A-AF2E-4CD1-9836-5460F2C20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222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69E4-10A0-423B-BFDB-C79EDA48D443}" type="datetimeFigureOut">
              <a:rPr lang="ru-RU" smtClean="0"/>
              <a:t>24.08.2018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6570A-AF2E-4CD1-9836-5460F2C20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33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69E4-10A0-423B-BFDB-C79EDA48D443}" type="datetimeFigureOut">
              <a:rPr lang="ru-RU" smtClean="0"/>
              <a:t>24.08.2018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6570A-AF2E-4CD1-9836-5460F2C20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00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69E4-10A0-423B-BFDB-C79EDA48D443}" type="datetimeFigureOut">
              <a:rPr lang="ru-RU" smtClean="0"/>
              <a:t>24.08.2018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6570A-AF2E-4CD1-9836-5460F2C20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67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69E4-10A0-423B-BFDB-C79EDA48D443}" type="datetimeFigureOut">
              <a:rPr lang="ru-RU" smtClean="0"/>
              <a:t>24.08.2018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6570A-AF2E-4CD1-9836-5460F2C20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277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69E4-10A0-423B-BFDB-C79EDA48D443}" type="datetimeFigureOut">
              <a:rPr lang="ru-RU" smtClean="0"/>
              <a:t>24.08.2018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6570A-AF2E-4CD1-9836-5460F2C20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891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69E4-10A0-423B-BFDB-C79EDA48D443}" type="datetimeFigureOut">
              <a:rPr lang="ru-RU" smtClean="0"/>
              <a:t>24.08.2018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6570A-AF2E-4CD1-9836-5460F2C20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19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69E4-10A0-423B-BFDB-C79EDA48D443}" type="datetimeFigureOut">
              <a:rPr lang="ru-RU" smtClean="0"/>
              <a:t>24.08.2018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6570A-AF2E-4CD1-9836-5460F2C20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953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69E4-10A0-423B-BFDB-C79EDA48D443}" type="datetimeFigureOut">
              <a:rPr lang="ru-RU" smtClean="0"/>
              <a:t>24.08.2018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6570A-AF2E-4CD1-9836-5460F2C20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607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E69E4-10A0-423B-BFDB-C79EDA48D443}" type="datetimeFigureOut">
              <a:rPr lang="ru-RU" smtClean="0"/>
              <a:t>24.08.2018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6570A-AF2E-4CD1-9836-5460F2C20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99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762990" y="908720"/>
            <a:ext cx="7549726" cy="25922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городского округа Королев Московской области</a:t>
            </a:r>
            <a: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effectLst/>
                <a:latin typeface="Times New Roman" pitchFamily="18" charset="0"/>
                <a:cs typeface="Times New Roman" pitchFamily="18" charset="0"/>
              </a:rPr>
              <a:t>"  Детский сад комбинированного вида № 46 "</a:t>
            </a:r>
            <a:r>
              <a:rPr lang="ru-RU" sz="2000" b="1" i="1" dirty="0" smtClean="0">
                <a:effectLst/>
                <a:latin typeface="Times New Roman" pitchFamily="18" charset="0"/>
                <a:cs typeface="Times New Roman" pitchFamily="18" charset="0"/>
              </a:rPr>
              <a:t>Солнышко»</a:t>
            </a:r>
            <a:br>
              <a:rPr lang="ru-RU" sz="20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effectLst/>
                <a:latin typeface="Times New Roman" pitchFamily="18" charset="0"/>
                <a:cs typeface="Times New Roman" pitchFamily="18" charset="0"/>
              </a:rPr>
              <a:t>Московская </a:t>
            </a:r>
            <a:r>
              <a:rPr lang="ru-RU" sz="2000" i="1" dirty="0">
                <a:effectLst/>
                <a:latin typeface="Times New Roman" pitchFamily="18" charset="0"/>
                <a:cs typeface="Times New Roman" pitchFamily="18" charset="0"/>
              </a:rPr>
              <a:t>область, </a:t>
            </a:r>
            <a:r>
              <a:rPr lang="ru-RU" sz="2000" i="1" dirty="0" err="1">
                <a:effectLst/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sz="2000" i="1" dirty="0">
                <a:effectLst/>
                <a:latin typeface="Times New Roman" pitchFamily="18" charset="0"/>
                <a:cs typeface="Times New Roman" pitchFamily="18" charset="0"/>
              </a:rPr>
              <a:t>. Королев,  микрорайон Юбилейный, улица К.Д. Трофимова, дом </a:t>
            </a:r>
            <a:r>
              <a:rPr lang="ru-RU" sz="2000" i="1" dirty="0" smtClean="0">
                <a:effectLst/>
                <a:latin typeface="Times New Roman" pitchFamily="18" charset="0"/>
                <a:cs typeface="Times New Roman" pitchFamily="18" charset="0"/>
              </a:rPr>
              <a:t>14 телефон</a:t>
            </a:r>
            <a:r>
              <a:rPr lang="ru-RU" sz="2000" i="1" dirty="0">
                <a:effectLst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i="1" dirty="0" smtClean="0">
                <a:effectLst/>
                <a:latin typeface="Times New Roman" pitchFamily="18" charset="0"/>
                <a:cs typeface="Times New Roman" pitchFamily="18" charset="0"/>
              </a:rPr>
              <a:t>8-495-519-96-75</a:t>
            </a:r>
            <a:br>
              <a:rPr lang="ru-RU" sz="2000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2000" i="1" dirty="0" smtClean="0">
                <a:effectLst/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000" i="1" dirty="0" smtClean="0">
                <a:effectLst/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i="1" dirty="0">
                <a:effectLst/>
                <a:latin typeface="Times New Roman" pitchFamily="18" charset="0"/>
                <a:cs typeface="Times New Roman" pitchFamily="18" charset="0"/>
              </a:rPr>
              <a:t>detskiisadsolnishko.lavrinenko@yandex.ru</a:t>
            </a:r>
            <a:r>
              <a:rPr lang="ru-RU" sz="2000" i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effectLst/>
                <a:latin typeface="Times New Roman" pitchFamily="18" charset="0"/>
                <a:cs typeface="Times New Roman" pitchFamily="18" charset="0"/>
              </a:rPr>
              <a:t>сайт:</a:t>
            </a:r>
            <a:r>
              <a:rPr lang="en-US" sz="2000" i="1" dirty="0">
                <a:effectLst/>
                <a:latin typeface="Times New Roman" pitchFamily="18" charset="0"/>
                <a:cs typeface="Times New Roman" pitchFamily="18" charset="0"/>
              </a:rPr>
              <a:t>http://www.</a:t>
            </a:r>
            <a:r>
              <a:rPr lang="ru-RU" sz="2000" i="1" dirty="0" smtClean="0">
                <a:effectLst/>
                <a:latin typeface="Times New Roman" pitchFamily="18" charset="0"/>
                <a:cs typeface="Times New Roman" pitchFamily="18" charset="0"/>
              </a:rPr>
              <a:t>детсад36-солнышко.рф</a:t>
            </a:r>
            <a:br>
              <a:rPr lang="ru-RU" sz="2000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i="1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Корпорация  </a:t>
            </a:r>
            <a:r>
              <a:rPr lang="ru-RU" sz="27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интерактивного взаимодействия с родителями детей младенческого, раннего и дошкольного возраста» </a:t>
            </a:r>
            <a:r>
              <a:rPr lang="ru-RU" sz="2700" b="1" i="1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effectLst/>
              </a:rPr>
              <a:t/>
            </a:r>
            <a:br>
              <a:rPr lang="ru-RU" sz="2700" b="1" dirty="0">
                <a:solidFill>
                  <a:schemeClr val="accent2">
                    <a:lumMod val="50000"/>
                  </a:schemeClr>
                </a:solidFill>
                <a:effectLst/>
              </a:rPr>
            </a:br>
            <a:endParaRPr lang="ru-RU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11960" y="494116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i="1" dirty="0" smtClean="0"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  <a:p>
            <a:r>
              <a:rPr lang="ru-RU" i="1" dirty="0" smtClean="0"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Заведующий МБДОУ д/с №46«Солнышко </a:t>
            </a:r>
          </a:p>
          <a:p>
            <a:r>
              <a:rPr lang="ru-RU" i="1" dirty="0" smtClean="0"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г. Королев</a:t>
            </a:r>
          </a:p>
          <a:p>
            <a:r>
              <a:rPr lang="ru-RU" i="1" dirty="0" smtClean="0"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Светлана Ивановна Широкова</a:t>
            </a:r>
            <a:endParaRPr lang="ru-RU" i="1" dirty="0"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36" y="311320"/>
            <a:ext cx="64611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60648"/>
            <a:ext cx="63341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02" y="3933056"/>
            <a:ext cx="3041955" cy="293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80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3223A1"/>
                </a:solidFill>
              </a:rPr>
              <a:t>«Музыкальный час»</a:t>
            </a:r>
            <a:br>
              <a:rPr lang="ru-RU" b="1" u="sng" dirty="0" smtClean="0">
                <a:solidFill>
                  <a:srgbClr val="3223A1"/>
                </a:solidFill>
              </a:rPr>
            </a:br>
            <a:endParaRPr lang="ru-RU" b="1" u="sng" dirty="0">
              <a:solidFill>
                <a:srgbClr val="3223A1"/>
              </a:solidFill>
            </a:endParaRPr>
          </a:p>
        </p:txBody>
      </p:sp>
      <p:pic>
        <p:nvPicPr>
          <p:cNvPr id="5122" name="Picture 2" descr="I:\рип фото\IMG_71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958083" cy="295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I:\рип фото\IMG_27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4277096" cy="320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6719" y="4221088"/>
            <a:ext cx="3631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Волонтеры из музыкальной школы</a:t>
            </a:r>
          </a:p>
          <a:p>
            <a:r>
              <a:rPr lang="ru-RU" dirty="0"/>
              <a:t>п</a:t>
            </a:r>
            <a:r>
              <a:rPr lang="ru-RU" dirty="0" smtClean="0"/>
              <a:t>ровели в нашем ДОУ </a:t>
            </a:r>
          </a:p>
          <a:p>
            <a:r>
              <a:rPr lang="ru-RU" dirty="0"/>
              <a:t>з</a:t>
            </a:r>
            <a:r>
              <a:rPr lang="ru-RU" dirty="0" smtClean="0"/>
              <a:t>амечательный концерт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740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>
                <a:solidFill>
                  <a:srgbClr val="3223A1"/>
                </a:solidFill>
              </a:rPr>
              <a:t>Экологическая акция </a:t>
            </a:r>
            <a:r>
              <a:rPr lang="ru-RU" b="1" u="sng" dirty="0" smtClean="0">
                <a:solidFill>
                  <a:srgbClr val="3223A1"/>
                </a:solidFill>
              </a:rPr>
              <a:t/>
            </a:r>
            <a:br>
              <a:rPr lang="ru-RU" b="1" u="sng" dirty="0" smtClean="0">
                <a:solidFill>
                  <a:srgbClr val="3223A1"/>
                </a:solidFill>
              </a:rPr>
            </a:br>
            <a:r>
              <a:rPr lang="ru-RU" b="1" u="sng" dirty="0" smtClean="0">
                <a:solidFill>
                  <a:srgbClr val="3223A1"/>
                </a:solidFill>
              </a:rPr>
              <a:t>«</a:t>
            </a:r>
            <a:r>
              <a:rPr lang="ru-RU" b="1" u="sng" dirty="0">
                <a:solidFill>
                  <a:srgbClr val="3223A1"/>
                </a:solidFill>
              </a:rPr>
              <a:t>Зеленая планета»</a:t>
            </a: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4038600" cy="30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I:\рип фото\IMG_48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29000"/>
            <a:ext cx="4038600" cy="301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07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2947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3223A1"/>
                </a:solidFill>
              </a:rPr>
              <a:t>«Горжусь тобой</a:t>
            </a:r>
            <a:br>
              <a:rPr lang="ru-RU" b="1" u="sng" dirty="0" smtClean="0">
                <a:solidFill>
                  <a:srgbClr val="3223A1"/>
                </a:solidFill>
              </a:rPr>
            </a:br>
            <a:r>
              <a:rPr lang="ru-RU" b="1" u="sng" dirty="0" smtClean="0">
                <a:solidFill>
                  <a:srgbClr val="3223A1"/>
                </a:solidFill>
              </a:rPr>
              <a:t>моя Россия»</a:t>
            </a:r>
            <a:endParaRPr lang="ru-RU" b="1" u="sng" dirty="0">
              <a:solidFill>
                <a:srgbClr val="3223A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I:\рип фото\IMG_01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91074"/>
            <a:ext cx="299385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рип фото\IMG_23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31" y="1484784"/>
            <a:ext cx="5148064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76056" y="5388152"/>
            <a:ext cx="39237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Посещение нашими воспитанниками </a:t>
            </a:r>
          </a:p>
          <a:p>
            <a:r>
              <a:rPr lang="ru-RU" dirty="0" smtClean="0"/>
              <a:t>совместно с родителями</a:t>
            </a:r>
          </a:p>
          <a:p>
            <a:r>
              <a:rPr lang="ru-RU" dirty="0" smtClean="0"/>
              <a:t>ракетно-космического музея </a:t>
            </a:r>
          </a:p>
          <a:p>
            <a:r>
              <a:rPr lang="ru-RU" dirty="0" smtClean="0"/>
              <a:t>4 ЦНИИ </a:t>
            </a:r>
            <a:r>
              <a:rPr lang="ru-RU" dirty="0" err="1" smtClean="0"/>
              <a:t>мин.обр</a:t>
            </a:r>
            <a:r>
              <a:rPr lang="ru-RU" dirty="0" smtClean="0"/>
              <a:t>. </a:t>
            </a:r>
            <a:r>
              <a:rPr lang="ru-RU" dirty="0" err="1" smtClean="0"/>
              <a:t>Росии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5397372"/>
            <a:ext cx="37737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Мастер –класс  мамы воспитанницы</a:t>
            </a:r>
          </a:p>
          <a:p>
            <a:r>
              <a:rPr lang="ru-RU" dirty="0" smtClean="0"/>
              <a:t> старшей группы </a:t>
            </a:r>
            <a:r>
              <a:rPr lang="ru-RU" dirty="0" err="1" smtClean="0"/>
              <a:t>Арлашиной</a:t>
            </a:r>
            <a:r>
              <a:rPr lang="ru-RU" dirty="0" smtClean="0"/>
              <a:t> Т.В.</a:t>
            </a:r>
          </a:p>
          <a:p>
            <a:r>
              <a:rPr lang="ru-RU" dirty="0"/>
              <a:t>д</a:t>
            </a:r>
            <a:r>
              <a:rPr lang="ru-RU" dirty="0" smtClean="0"/>
              <a:t>ля воспитанников ДОУ </a:t>
            </a:r>
          </a:p>
          <a:p>
            <a:r>
              <a:rPr lang="ru-RU" dirty="0" smtClean="0"/>
              <a:t>«Истоки русской культуры»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339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223A1"/>
                </a:solidFill>
              </a:rPr>
              <a:t>Фольклорные праздники в ДОУ</a:t>
            </a:r>
            <a:endParaRPr lang="ru-RU" b="1" dirty="0">
              <a:solidFill>
                <a:srgbClr val="3223A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4038600" cy="3043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64904"/>
            <a:ext cx="4038600" cy="396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327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>
                <a:solidFill>
                  <a:srgbClr val="3223A1"/>
                </a:solidFill>
              </a:rPr>
              <a:t>Волонтерский марафон</a:t>
            </a:r>
            <a:endParaRPr lang="ru-RU" b="1" u="sng" dirty="0">
              <a:solidFill>
                <a:srgbClr val="3223A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038600" cy="300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173" y="3068960"/>
            <a:ext cx="4038600" cy="3021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4797152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Наш детский сад дружной командой сотрудников, </a:t>
            </a:r>
          </a:p>
          <a:p>
            <a:r>
              <a:rPr lang="ru-RU" dirty="0" smtClean="0"/>
              <a:t>детей и родителей приняли участие в лыжном забеге  в рамках </a:t>
            </a:r>
          </a:p>
          <a:p>
            <a:r>
              <a:rPr lang="ru-RU" dirty="0" smtClean="0"/>
              <a:t>Волонтерского марафона « Чудо для кого то»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2661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633775"/>
            <a:ext cx="8208912" cy="4608512"/>
          </a:xfrm>
        </p:spPr>
        <p:txBody>
          <a:bodyPr>
            <a:noAutofit/>
          </a:bodyPr>
          <a:lstStyle/>
          <a:p>
            <a:r>
              <a:rPr lang="ru-RU" sz="1800" b="0" dirty="0" smtClean="0"/>
              <a:t>Повышение </a:t>
            </a:r>
            <a:r>
              <a:rPr lang="ru-RU" sz="1800" b="0" dirty="0"/>
              <a:t>социального статуса ДОУ и дошкольного образования в </a:t>
            </a:r>
            <a:r>
              <a:rPr lang="ru-RU" sz="1800" b="0" dirty="0" smtClean="0"/>
              <a:t>целом</a:t>
            </a:r>
            <a:br>
              <a:rPr lang="ru-RU" sz="1800" b="0" dirty="0" smtClean="0"/>
            </a:br>
            <a:r>
              <a:rPr lang="ru-RU" sz="1800" b="0" dirty="0"/>
              <a:t/>
            </a:r>
            <a:br>
              <a:rPr lang="ru-RU" sz="1800" b="0" dirty="0"/>
            </a:br>
            <a:r>
              <a:rPr lang="ru-RU" sz="1800" b="0" dirty="0" smtClean="0"/>
              <a:t>Расширение </a:t>
            </a:r>
            <a:r>
              <a:rPr lang="ru-RU" sz="1800" b="0" dirty="0"/>
              <a:t>родительской аудитории, упрощение оказания родителям психолого-педагогической поддержки и консультационной </a:t>
            </a:r>
            <a:r>
              <a:rPr lang="ru-RU" sz="1800" b="0" dirty="0" smtClean="0"/>
              <a:t>помощи</a:t>
            </a:r>
            <a:br>
              <a:rPr lang="ru-RU" sz="1800" b="0" dirty="0" smtClean="0"/>
            </a:br>
            <a:r>
              <a:rPr lang="ru-RU" sz="1800" b="0" dirty="0"/>
              <a:t/>
            </a:r>
            <a:br>
              <a:rPr lang="ru-RU" sz="1800" b="0" dirty="0"/>
            </a:br>
            <a:r>
              <a:rPr lang="ru-RU" sz="1800" b="0" dirty="0" smtClean="0"/>
              <a:t>Консолидация </a:t>
            </a:r>
            <a:r>
              <a:rPr lang="ru-RU" sz="1800" b="0" dirty="0"/>
              <a:t>усилий различных  социальных институтов для  создания сетевого взаимодействия с </a:t>
            </a:r>
            <a:r>
              <a:rPr lang="ru-RU" sz="1800" b="0" dirty="0" smtClean="0"/>
              <a:t>ДОУ</a:t>
            </a:r>
            <a:br>
              <a:rPr lang="ru-RU" sz="1800" b="0" dirty="0" smtClean="0"/>
            </a:br>
            <a:r>
              <a:rPr lang="ru-RU" sz="1800" b="0" dirty="0"/>
              <a:t/>
            </a:r>
            <a:br>
              <a:rPr lang="ru-RU" sz="1800" b="0" dirty="0"/>
            </a:br>
            <a:r>
              <a:rPr lang="ru-RU" sz="1800" b="0" dirty="0" smtClean="0"/>
              <a:t>Создана </a:t>
            </a:r>
            <a:r>
              <a:rPr lang="ru-RU" sz="1800" b="0" dirty="0"/>
              <a:t>и успешно реализуется Корпорация интерактивного  взаимодействия с родителями детей младенческого раннего и  дошкольного </a:t>
            </a:r>
            <a:r>
              <a:rPr lang="ru-RU" sz="1800" b="0" dirty="0" smtClean="0"/>
              <a:t>возраста</a:t>
            </a:r>
            <a:br>
              <a:rPr lang="ru-RU" sz="1800" b="0" dirty="0" smtClean="0"/>
            </a:br>
            <a:r>
              <a:rPr lang="ru-RU" sz="1800" b="0" dirty="0"/>
              <a:t/>
            </a:r>
            <a:br>
              <a:rPr lang="ru-RU" sz="1800" b="0" dirty="0"/>
            </a:br>
            <a:r>
              <a:rPr lang="ru-RU" sz="1800" b="0" dirty="0" smtClean="0"/>
              <a:t>Повышение  </a:t>
            </a:r>
            <a:r>
              <a:rPr lang="ru-RU" sz="1800" b="0" dirty="0"/>
              <a:t>уровня развития компетентности родителей в вопросах развития и образования, охраны и укрепления здоровья детей.</a:t>
            </a:r>
            <a:r>
              <a:rPr lang="ru-RU" b="0" dirty="0"/>
              <a:t/>
            </a:r>
            <a:br>
              <a:rPr lang="ru-RU" b="0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827584" y="620688"/>
            <a:ext cx="7772400" cy="1500187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 smtClean="0">
                <a:solidFill>
                  <a:srgbClr val="3223A1"/>
                </a:solidFill>
              </a:rPr>
              <a:t>Ожидаемые результаты и эффекты инновационного проекта</a:t>
            </a:r>
          </a:p>
          <a:p>
            <a:endParaRPr lang="ru-RU" sz="3600" u="sng" dirty="0"/>
          </a:p>
        </p:txBody>
      </p:sp>
      <p:sp>
        <p:nvSpPr>
          <p:cNvPr id="7" name="Овал 6"/>
          <p:cNvSpPr/>
          <p:nvPr/>
        </p:nvSpPr>
        <p:spPr>
          <a:xfrm>
            <a:off x="358856" y="1741787"/>
            <a:ext cx="216024" cy="216024"/>
          </a:xfrm>
          <a:prstGeom prst="ellipse">
            <a:avLst/>
          </a:prstGeom>
          <a:solidFill>
            <a:srgbClr val="3223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17" y="2564904"/>
            <a:ext cx="244475" cy="2381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30" y="3356992"/>
            <a:ext cx="24447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92" y="4149080"/>
            <a:ext cx="24447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93" y="5373216"/>
            <a:ext cx="2444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2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243408"/>
            <a:ext cx="7467600" cy="1143000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rgbClr val="3223A1"/>
                </a:solidFill>
              </a:rPr>
              <a:t>Основная идея проекта</a:t>
            </a:r>
            <a:endParaRPr lang="ru-RU" b="1" u="sng" dirty="0">
              <a:solidFill>
                <a:srgbClr val="3223A1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57447831"/>
              </p:ext>
            </p:extLst>
          </p:nvPr>
        </p:nvGraphicFramePr>
        <p:xfrm>
          <a:off x="971600" y="980728"/>
          <a:ext cx="712879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7184685" y="1124744"/>
            <a:ext cx="184730" cy="52322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800" b="1" cap="none" spc="100" dirty="0">
              <a:ln w="18000">
                <a:solidFill>
                  <a:srgbClr val="FF0000"/>
                </a:solidFill>
                <a:prstDash val="solid"/>
              </a:ln>
              <a:solidFill>
                <a:srgbClr val="002060">
                  <a:alpha val="5700"/>
                </a:srgb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4797152"/>
            <a:ext cx="269734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Виртуальная </a:t>
            </a:r>
          </a:p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семейная гостиная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5946" y="1424429"/>
            <a:ext cx="246926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Двустороннее </a:t>
            </a:r>
          </a:p>
          <a:p>
            <a:pPr algn="ctr"/>
            <a:r>
              <a:rPr lang="ru-RU" sz="28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волонтерство</a:t>
            </a:r>
            <a:endParaRPr lang="ru-RU" sz="28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623079" y="1438130"/>
            <a:ext cx="327326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rgbClr val="3223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Консультационный </a:t>
            </a:r>
          </a:p>
          <a:p>
            <a:pPr algn="ctr"/>
            <a:r>
              <a:rPr lang="ru-RU" sz="2800" b="1" cap="none" spc="0" dirty="0" smtClean="0">
                <a:ln w="1905"/>
                <a:solidFill>
                  <a:srgbClr val="3223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пункт</a:t>
            </a:r>
            <a:endParaRPr lang="ru-RU" sz="2800" b="1" cap="none" spc="0" dirty="0">
              <a:ln w="1905"/>
              <a:solidFill>
                <a:srgbClr val="3223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2483768" y="2276872"/>
            <a:ext cx="1368152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2483768" y="4293096"/>
            <a:ext cx="1512168" cy="119655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5220072" y="1915183"/>
            <a:ext cx="1296144" cy="115377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44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rgbClr val="3223A1"/>
                </a:solidFill>
              </a:rPr>
              <a:t>КЛЮЧЕВЫЕ ЗАДАЧИ ПРОЕКТА</a:t>
            </a:r>
            <a:endParaRPr lang="ru-RU" b="1" u="sng" dirty="0">
              <a:solidFill>
                <a:srgbClr val="3223A1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3674538"/>
              </p:ext>
            </p:extLst>
          </p:nvPr>
        </p:nvGraphicFramePr>
        <p:xfrm>
          <a:off x="1524000" y="1397000"/>
          <a:ext cx="6864424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330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3223A1"/>
                </a:solidFill>
              </a:rPr>
              <a:t>ПЛАН РЕАЛИЗАЦИИ ИННОВАЦИОННОГО ПРОЕКТА</a:t>
            </a:r>
            <a:r>
              <a:rPr lang="ru-RU" dirty="0" smtClean="0">
                <a:solidFill>
                  <a:srgbClr val="3223A1"/>
                </a:solidFill>
              </a:rPr>
              <a:t/>
            </a:r>
            <a:br>
              <a:rPr lang="ru-RU" dirty="0" smtClean="0">
                <a:solidFill>
                  <a:srgbClr val="3223A1"/>
                </a:solidFill>
              </a:rPr>
            </a:br>
            <a:endParaRPr lang="ru-RU" dirty="0">
              <a:solidFill>
                <a:srgbClr val="3223A1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100853845"/>
              </p:ext>
            </p:extLst>
          </p:nvPr>
        </p:nvGraphicFramePr>
        <p:xfrm>
          <a:off x="395536" y="1052736"/>
          <a:ext cx="8280920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704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3223A1"/>
                </a:solidFill>
              </a:rPr>
              <a:t>Научное сопровождение  проекта</a:t>
            </a:r>
            <a:endParaRPr lang="ru-RU" b="1" u="sng" dirty="0">
              <a:solidFill>
                <a:srgbClr val="3223A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545" y="1052736"/>
            <a:ext cx="813690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К</a:t>
            </a:r>
            <a:r>
              <a:rPr lang="ru-RU" sz="1400" dirty="0" smtClean="0"/>
              <a:t>андидат </a:t>
            </a:r>
            <a:r>
              <a:rPr lang="ru-RU" sz="1400" dirty="0"/>
              <a:t>психологических наук, доцент кафедры  Педагогики и Психологии Семьи </a:t>
            </a:r>
            <a:endParaRPr lang="ru-RU" sz="1400" dirty="0" smtClean="0"/>
          </a:p>
          <a:p>
            <a:r>
              <a:rPr lang="ru-RU" sz="1400" dirty="0" smtClean="0"/>
              <a:t>факультет</a:t>
            </a:r>
            <a:r>
              <a:rPr lang="ru-RU" sz="1400" dirty="0"/>
              <a:t>: Института Детства РГПУ им А.И. </a:t>
            </a:r>
            <a:r>
              <a:rPr lang="ru-RU" sz="1400" dirty="0" smtClean="0"/>
              <a:t>Герцена</a:t>
            </a:r>
          </a:p>
          <a:p>
            <a:r>
              <a:rPr lang="ru-RU" sz="1400" dirty="0" smtClean="0"/>
              <a:t>Костина Любовь Михайловна</a:t>
            </a:r>
          </a:p>
          <a:p>
            <a:endParaRPr lang="ru-RU" sz="1400" dirty="0" smtClean="0"/>
          </a:p>
          <a:p>
            <a:endParaRPr lang="ru-RU" sz="1400" dirty="0"/>
          </a:p>
          <a:p>
            <a:pPr algn="ctr"/>
            <a:r>
              <a:rPr lang="ru-RU" b="1" dirty="0" smtClean="0">
                <a:solidFill>
                  <a:srgbClr val="3223A1"/>
                </a:solidFill>
              </a:rPr>
              <a:t>ЦИКЛ  </a:t>
            </a:r>
            <a:r>
              <a:rPr lang="ru-RU" b="1" dirty="0">
                <a:solidFill>
                  <a:srgbClr val="3223A1"/>
                </a:solidFill>
              </a:rPr>
              <a:t>интерактивных тренингов для родителей </a:t>
            </a:r>
            <a:endParaRPr lang="ru-RU" b="1" dirty="0" smtClean="0">
              <a:solidFill>
                <a:srgbClr val="3223A1"/>
              </a:solidFill>
            </a:endParaRPr>
          </a:p>
          <a:p>
            <a:pPr algn="ctr"/>
            <a:r>
              <a:rPr lang="ru-RU" b="1" dirty="0" smtClean="0">
                <a:solidFill>
                  <a:srgbClr val="3223A1"/>
                </a:solidFill>
              </a:rPr>
              <a:t> </a:t>
            </a:r>
            <a:r>
              <a:rPr lang="ru-RU" b="1" dirty="0">
                <a:solidFill>
                  <a:srgbClr val="3223A1"/>
                </a:solidFill>
              </a:rPr>
              <a:t>с элементами фасилитации:</a:t>
            </a:r>
            <a:endParaRPr lang="ru-RU" b="1" dirty="0" smtClean="0">
              <a:solidFill>
                <a:srgbClr val="3223A1"/>
              </a:solidFill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283" y="836712"/>
            <a:ext cx="184785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000743449"/>
              </p:ext>
            </p:extLst>
          </p:nvPr>
        </p:nvGraphicFramePr>
        <p:xfrm>
          <a:off x="-756592" y="2636912"/>
          <a:ext cx="8856984" cy="4077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5936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3888432"/>
          </a:xfrm>
        </p:spPr>
        <p:txBody>
          <a:bodyPr>
            <a:normAutofit/>
          </a:bodyPr>
          <a:lstStyle/>
          <a:p>
            <a:r>
              <a:rPr lang="ru-RU" sz="3600" b="1" u="sng" dirty="0">
                <a:solidFill>
                  <a:srgbClr val="3223A1"/>
                </a:solidFill>
              </a:rPr>
              <a:t>А</a:t>
            </a:r>
            <a:r>
              <a:rPr lang="ru-RU" sz="3600" b="1" u="sng" dirty="0" smtClean="0">
                <a:solidFill>
                  <a:srgbClr val="3223A1"/>
                </a:solidFill>
              </a:rPr>
              <a:t>кций </a:t>
            </a:r>
            <a:r>
              <a:rPr lang="ru-RU" sz="3600" b="1" u="sng" dirty="0">
                <a:solidFill>
                  <a:srgbClr val="3223A1"/>
                </a:solidFill>
              </a:rPr>
              <a:t>ДОУ с использованием двустороннего </a:t>
            </a:r>
            <a:r>
              <a:rPr lang="ru-RU" sz="3600" b="1" u="sng" dirty="0" err="1">
                <a:solidFill>
                  <a:srgbClr val="3223A1"/>
                </a:solidFill>
              </a:rPr>
              <a:t>волонтерства</a:t>
            </a:r>
            <a:r>
              <a:rPr lang="ru-RU" sz="3600" b="1" u="sng" dirty="0">
                <a:solidFill>
                  <a:srgbClr val="3223A1"/>
                </a:solidFill>
              </a:rPr>
              <a:t> </a:t>
            </a:r>
            <a:r>
              <a:rPr lang="ru-RU" sz="3600" b="1" u="sng" dirty="0" smtClean="0">
                <a:solidFill>
                  <a:srgbClr val="3223A1"/>
                </a:solidFill>
              </a:rPr>
              <a:t/>
            </a:r>
            <a:br>
              <a:rPr lang="ru-RU" sz="3600" b="1" u="sng" dirty="0" smtClean="0">
                <a:solidFill>
                  <a:srgbClr val="3223A1"/>
                </a:solidFill>
              </a:rPr>
            </a:br>
            <a:r>
              <a:rPr lang="en-US" b="1" u="sng" dirty="0" smtClean="0">
                <a:solidFill>
                  <a:srgbClr val="3223A1"/>
                </a:solidFill>
              </a:rPr>
              <a:t/>
            </a:r>
            <a:br>
              <a:rPr lang="en-US" b="1" u="sng" dirty="0" smtClean="0">
                <a:solidFill>
                  <a:srgbClr val="3223A1"/>
                </a:solidFill>
              </a:rPr>
            </a:br>
            <a:endParaRPr lang="ru-RU" sz="3600" b="1" u="sng" dirty="0">
              <a:solidFill>
                <a:srgbClr val="3223A1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73630033"/>
              </p:ext>
            </p:extLst>
          </p:nvPr>
        </p:nvGraphicFramePr>
        <p:xfrm>
          <a:off x="1475656" y="227687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282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872208"/>
          </a:xfrm>
        </p:spPr>
        <p:txBody>
          <a:bodyPr>
            <a:normAutofit/>
          </a:bodyPr>
          <a:lstStyle/>
          <a:p>
            <a:r>
              <a:rPr lang="ru-RU" sz="4000" b="1" u="sng" dirty="0" smtClean="0">
                <a:solidFill>
                  <a:srgbClr val="3223A1"/>
                </a:solidFill>
              </a:rPr>
              <a:t>Милосердие </a:t>
            </a:r>
            <a:r>
              <a:rPr lang="en-US" sz="4000" b="1" u="sng" dirty="0" smtClean="0">
                <a:solidFill>
                  <a:srgbClr val="3223A1"/>
                </a:solidFill>
              </a:rPr>
              <a:t/>
            </a:r>
            <a:br>
              <a:rPr lang="en-US" sz="4000" b="1" u="sng" dirty="0" smtClean="0">
                <a:solidFill>
                  <a:srgbClr val="3223A1"/>
                </a:solidFill>
              </a:rPr>
            </a:br>
            <a:r>
              <a:rPr lang="ru-RU" sz="4000" b="1" u="sng" dirty="0" smtClean="0">
                <a:solidFill>
                  <a:srgbClr val="3223A1"/>
                </a:solidFill>
              </a:rPr>
              <a:t>«</a:t>
            </a:r>
            <a:r>
              <a:rPr lang="ru-RU" sz="4000" b="1" u="sng" dirty="0">
                <a:solidFill>
                  <a:srgbClr val="3223A1"/>
                </a:solidFill>
              </a:rPr>
              <a:t>Твори добро</a:t>
            </a:r>
            <a:r>
              <a:rPr lang="ru-RU" sz="4000" b="1" u="sng" dirty="0" smtClean="0">
                <a:solidFill>
                  <a:srgbClr val="3223A1"/>
                </a:solidFill>
              </a:rPr>
              <a:t>»</a:t>
            </a:r>
            <a:r>
              <a:rPr lang="en-US" sz="4000" b="1" u="sng" dirty="0" smtClean="0">
                <a:solidFill>
                  <a:srgbClr val="3223A1"/>
                </a:solidFill>
              </a:rPr>
              <a:t/>
            </a:r>
            <a:br>
              <a:rPr lang="en-US" sz="4000" b="1" u="sng" dirty="0" smtClean="0">
                <a:solidFill>
                  <a:srgbClr val="3223A1"/>
                </a:solidFill>
              </a:rPr>
            </a:br>
            <a:endParaRPr lang="ru-RU" sz="2000" u="sng" dirty="0">
              <a:solidFill>
                <a:srgbClr val="3223A1"/>
              </a:solidFill>
            </a:endParaRPr>
          </a:p>
        </p:txBody>
      </p:sp>
      <p:pic>
        <p:nvPicPr>
          <p:cNvPr id="1026" name="Picture 2" descr="http://www.xn--36--5cdtbf9biujd3afi0i3b.xn--p1ai/content/cdid_6539/images/IMG_22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7983"/>
            <a:ext cx="3157668" cy="295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xn--36--5cdtbf9biujd3afi0i3b.xn--p1ai/content/cdid_6539/images/IMG_22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554927"/>
            <a:ext cx="199822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141" y="1526043"/>
            <a:ext cx="3435549" cy="257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1223" y="5301208"/>
            <a:ext cx="8244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Мы посетили детский дом-интернат для особых детей. Волонтеры нашего детского сада(сотрудники и родители </a:t>
            </a:r>
            <a:r>
              <a:rPr lang="ru-RU" dirty="0" smtClean="0"/>
              <a:t>) собрали </a:t>
            </a:r>
            <a:r>
              <a:rPr lang="ru-RU" dirty="0"/>
              <a:t>подарки, которым дети были очень </a:t>
            </a:r>
            <a:r>
              <a:rPr lang="ru-RU" dirty="0" smtClean="0"/>
              <a:t>рады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695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3223A1"/>
                </a:solidFill>
              </a:rPr>
              <a:t>Экологический геокешинг </a:t>
            </a:r>
            <a:br>
              <a:rPr lang="ru-RU" b="1" u="sng" dirty="0" smtClean="0">
                <a:solidFill>
                  <a:srgbClr val="3223A1"/>
                </a:solidFill>
              </a:rPr>
            </a:br>
            <a:r>
              <a:rPr lang="ru-RU" b="1" u="sng" dirty="0" smtClean="0">
                <a:solidFill>
                  <a:srgbClr val="3223A1"/>
                </a:solidFill>
              </a:rPr>
              <a:t>«Планета </a:t>
            </a:r>
            <a:r>
              <a:rPr lang="ru-RU" b="1" u="sng" dirty="0">
                <a:solidFill>
                  <a:srgbClr val="3223A1"/>
                </a:solidFill>
              </a:rPr>
              <a:t>Земля»</a:t>
            </a:r>
          </a:p>
        </p:txBody>
      </p:sp>
      <p:pic>
        <p:nvPicPr>
          <p:cNvPr id="3074" name="Picture 2" descr="I:\рип фото\IMG_28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5199901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4937116"/>
            <a:ext cx="5269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ДОУ  совместно с родителями </a:t>
            </a:r>
          </a:p>
          <a:p>
            <a:r>
              <a:rPr lang="ru-RU" dirty="0" smtClean="0"/>
              <a:t>прошел экологический геокешинг «Планета Земля»</a:t>
            </a:r>
            <a:endParaRPr lang="ru-RU" dirty="0"/>
          </a:p>
        </p:txBody>
      </p:sp>
      <p:pic>
        <p:nvPicPr>
          <p:cNvPr id="3077" name="Picture 5" descr="I:\рип фото\IMG_096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904" y="2218754"/>
            <a:ext cx="362209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10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>
                <a:solidFill>
                  <a:srgbClr val="3223A1"/>
                </a:solidFill>
              </a:rPr>
              <a:t>Уроки </a:t>
            </a:r>
            <a:r>
              <a:rPr lang="ru-RU" b="1" u="sng" dirty="0" smtClean="0">
                <a:solidFill>
                  <a:srgbClr val="3223A1"/>
                </a:solidFill>
              </a:rPr>
              <a:t>безопасности </a:t>
            </a:r>
            <a:br>
              <a:rPr lang="ru-RU" b="1" u="sng" dirty="0" smtClean="0">
                <a:solidFill>
                  <a:srgbClr val="3223A1"/>
                </a:solidFill>
              </a:rPr>
            </a:br>
            <a:r>
              <a:rPr lang="ru-RU" b="1" u="sng" dirty="0" smtClean="0">
                <a:solidFill>
                  <a:srgbClr val="3223A1"/>
                </a:solidFill>
              </a:rPr>
              <a:t>«</a:t>
            </a:r>
            <a:r>
              <a:rPr lang="ru-RU" b="1" u="sng" dirty="0">
                <a:solidFill>
                  <a:srgbClr val="3223A1"/>
                </a:solidFill>
              </a:rPr>
              <a:t>Внимание-дети!»</a:t>
            </a:r>
          </a:p>
        </p:txBody>
      </p:sp>
      <p:pic>
        <p:nvPicPr>
          <p:cNvPr id="4098" name="Picture 2" descr="I:\рип фото\IMG_57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4094278" cy="305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:\рип фото\IMG_57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73016"/>
            <a:ext cx="3960440" cy="295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4867403"/>
            <a:ext cx="41889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Волонтер  из полиции </a:t>
            </a:r>
            <a:r>
              <a:rPr lang="ru-RU" dirty="0" err="1" smtClean="0"/>
              <a:t>Брыков</a:t>
            </a:r>
            <a:r>
              <a:rPr lang="ru-RU" dirty="0" smtClean="0"/>
              <a:t> И.В </a:t>
            </a:r>
          </a:p>
          <a:p>
            <a:r>
              <a:rPr lang="ru-RU" dirty="0" smtClean="0"/>
              <a:t>провел беседу для родителей </a:t>
            </a:r>
          </a:p>
          <a:p>
            <a:r>
              <a:rPr lang="ru-RU" dirty="0" smtClean="0"/>
              <a:t>по теме «Уроки безопасности на дороге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469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</TotalTime>
  <Words>493</Words>
  <Application>Microsoft Office PowerPoint</Application>
  <PresentationFormat>Экран (4:3)</PresentationFormat>
  <Paragraphs>90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Cambria Math</vt:lpstr>
      <vt:lpstr>Times New Roman</vt:lpstr>
      <vt:lpstr>Тема Office</vt:lpstr>
      <vt:lpstr>Муниципальное бюджетное дошкольное образовательное учреждение городского округа Королев Московской области "  Детский сад комбинированного вида № 46 "Солнышко» Московская область, г.о. Королев,  микрорайон Юбилейный, улица К.Д. Трофимова, дом 14 телефон: 8-495-519-96-75 e-mail:detskiisadsolnishko.lavrinenko@yandex.ru сайт:http://www.детсад36-солнышко.рф   Корпорация  интерактивного взаимодействия с родителями детей младенческого, раннего и дошкольного возраста»   </vt:lpstr>
      <vt:lpstr>Основная идея проекта</vt:lpstr>
      <vt:lpstr>КЛЮЧЕВЫЕ ЗАДАЧИ ПРОЕКТА</vt:lpstr>
      <vt:lpstr>ПЛАН РЕАЛИЗАЦИИ ИННОВАЦИОННОГО ПРОЕКТА </vt:lpstr>
      <vt:lpstr>Научное сопровождение  проекта</vt:lpstr>
      <vt:lpstr>Акций ДОУ с использованием двустороннего волонтерства   </vt:lpstr>
      <vt:lpstr>Милосердие  «Твори добро» </vt:lpstr>
      <vt:lpstr>Экологический геокешинг  «Планета Земля»</vt:lpstr>
      <vt:lpstr>Уроки безопасности  «Внимание-дети!»</vt:lpstr>
      <vt:lpstr>«Музыкальный час» </vt:lpstr>
      <vt:lpstr>Экологическая акция  «Зеленая планета»</vt:lpstr>
      <vt:lpstr>«Горжусь тобой моя Россия»</vt:lpstr>
      <vt:lpstr>Фольклорные праздники в ДОУ</vt:lpstr>
      <vt:lpstr>Волонтерский марафон</vt:lpstr>
      <vt:lpstr>Повышение социального статуса ДОУ и дошкольного образования в целом  Расширение родительской аудитории, упрощение оказания родителям психолого-педагогической поддержки и консультационной помощи  Консолидация усилий различных  социальных институтов для  создания сетевого взаимодействия с ДОУ  Создана и успешно реализуется Корпорация интерактивного  взаимодействия с родителями детей младенческого раннего и  дошкольного возраста  Повышение  уровня развития компетентности родителей в вопросах развития и образования, охраны и укрепления здоровья детей.                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городского округа Королев Московской области "  Детский сад комбинированного вида № 46 "Солнышко« Московская область, г.о. Королев,  микрорайон Юбилейный, улица К.Д. Трофимова, дом 14 телефон: 8-495-519-96-75 e-mail:detskiisadsolnishko.lavrinenko@yandex.ru сайт:</dc:title>
  <dc:creator>santiego</dc:creator>
  <cp:lastModifiedBy>Grinik</cp:lastModifiedBy>
  <cp:revision>22</cp:revision>
  <dcterms:created xsi:type="dcterms:W3CDTF">2018-03-15T11:47:22Z</dcterms:created>
  <dcterms:modified xsi:type="dcterms:W3CDTF">2018-08-24T09:48:09Z</dcterms:modified>
</cp:coreProperties>
</file>