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0" r:id="rId19"/>
    <p:sldId id="279" r:id="rId20"/>
  </p:sldIdLst>
  <p:sldSz cx="12192000" cy="6858000"/>
  <p:notesSz cx="12192000" cy="6858000"/>
  <p:embeddedFontLs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-Bold" panose="020B0604020202020204" charset="0"/>
      <p:bold r:id="rId26"/>
    </p:embeddedFont>
    <p:embeddedFont>
      <p:font typeface="Arial,Bold" panose="020B0604020202020204" charset="0"/>
      <p:bold r:id="rId27"/>
    </p:embeddedFont>
    <p:embeddedFont>
      <p:font typeface="ArialMT" panose="020B0604020202020204" charset="0"/>
      <p:regular r:id="rId28"/>
    </p:embeddedFont>
  </p:embeddedFontLst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forms.yandex.ru/u/633e81a551edaa2a68853b4b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mailto:fppk@ggtu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Freeform 106"/>
          <p:cNvSpPr/>
          <p:nvPr/>
        </p:nvSpPr>
        <p:spPr>
          <a:xfrm>
            <a:off x="9056369" y="880110"/>
            <a:ext cx="66549" cy="4335654"/>
          </a:xfrm>
          <a:custGeom>
            <a:avLst/>
            <a:gdLst/>
            <a:ahLst/>
            <a:cxnLst/>
            <a:rect l="0" t="0" r="0" b="0"/>
            <a:pathLst>
              <a:path w="66549" h="4335654">
                <a:moveTo>
                  <a:pt x="66549" y="0"/>
                </a:moveTo>
                <a:lnTo>
                  <a:pt x="0" y="4335654"/>
                </a:lnTo>
              </a:path>
            </a:pathLst>
          </a:custGeom>
          <a:noFill/>
          <a:ln w="38100" cap="flat" cmpd="sng">
            <a:solidFill>
              <a:srgbClr val="767171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Freeform 107"/>
          <p:cNvSpPr/>
          <p:nvPr/>
        </p:nvSpPr>
        <p:spPr>
          <a:xfrm>
            <a:off x="8763000" y="193041"/>
            <a:ext cx="632332" cy="4625720"/>
          </a:xfrm>
          <a:custGeom>
            <a:avLst/>
            <a:gdLst/>
            <a:ahLst/>
            <a:cxnLst/>
            <a:rect l="0" t="0" r="0" b="0"/>
            <a:pathLst>
              <a:path w="632332" h="4625720">
                <a:moveTo>
                  <a:pt x="632332" y="0"/>
                </a:moveTo>
                <a:lnTo>
                  <a:pt x="0" y="4625720"/>
                </a:lnTo>
              </a:path>
            </a:pathLst>
          </a:custGeom>
          <a:noFill/>
          <a:ln w="35559" cap="flat" cmpd="sng">
            <a:solidFill>
              <a:srgbClr val="2F5597">
                <a:alpha val="100000"/>
              </a:srgbClr>
            </a:solidFill>
            <a:custDash>
              <a:ds d="299999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8" name="Picture 10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7059" y="1887221"/>
            <a:ext cx="990600" cy="990600"/>
          </a:xfrm>
          <a:prstGeom prst="rect">
            <a:avLst/>
          </a:prstGeom>
          <a:noFill/>
          <a:extLst/>
        </p:spPr>
      </p:pic>
      <p:pic>
        <p:nvPicPr>
          <p:cNvPr id="109" name="Picture 10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81059" y="5656580"/>
            <a:ext cx="914400" cy="914400"/>
          </a:xfrm>
          <a:prstGeom prst="rect">
            <a:avLst/>
          </a:prstGeom>
          <a:noFill/>
          <a:extLst/>
        </p:spPr>
      </p:pic>
      <p:pic>
        <p:nvPicPr>
          <p:cNvPr id="110" name="Picture 1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359" y="5364480"/>
            <a:ext cx="345440" cy="345440"/>
          </a:xfrm>
          <a:prstGeom prst="rect">
            <a:avLst/>
          </a:prstGeom>
          <a:noFill/>
          <a:extLst/>
        </p:spPr>
      </p:pic>
      <p:pic>
        <p:nvPicPr>
          <p:cNvPr id="111" name="Picture 1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440" y="5849620"/>
            <a:ext cx="345440" cy="345440"/>
          </a:xfrm>
          <a:prstGeom prst="rect">
            <a:avLst/>
          </a:prstGeom>
          <a:noFill/>
          <a:extLst/>
        </p:spPr>
      </p:pic>
      <p:sp>
        <p:nvSpPr>
          <p:cNvPr id="112" name="Rectangle 112"/>
          <p:cNvSpPr/>
          <p:nvPr/>
        </p:nvSpPr>
        <p:spPr>
          <a:xfrm>
            <a:off x="2252979" y="208611"/>
            <a:ext cx="5578525" cy="6210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Доп</a:t>
            </a:r>
            <a:r>
              <a:rPr lang="en-US" sz="1800" b="1" i="0" spc="-39" baseline="0" dirty="0">
                <a:latin typeface="Arial,Bold"/>
              </a:rPr>
              <a:t>о</a:t>
            </a:r>
            <a:r>
              <a:rPr lang="en-US" sz="1800" b="1" i="0" spc="0" baseline="0" dirty="0">
                <a:latin typeface="Arial,Bold"/>
              </a:rPr>
              <a:t>л</a:t>
            </a:r>
            <a:r>
              <a:rPr lang="en-US" sz="1800" b="1" i="0" spc="-10" baseline="0" dirty="0">
                <a:latin typeface="Arial,Bold"/>
              </a:rPr>
              <a:t>н</a:t>
            </a:r>
            <a:r>
              <a:rPr lang="en-US" sz="1800" b="1" i="0" spc="0" baseline="0" dirty="0">
                <a:latin typeface="Arial,Bold"/>
              </a:rPr>
              <a:t>и</a:t>
            </a:r>
            <a:r>
              <a:rPr lang="en-US" sz="1800" b="1" i="0" spc="-21" baseline="0" dirty="0">
                <a:latin typeface="Arial,Bold"/>
              </a:rPr>
              <a:t>т</a:t>
            </a:r>
            <a:r>
              <a:rPr lang="en-US" sz="1800" b="1" i="0" spc="0" baseline="0" dirty="0">
                <a:latin typeface="Arial,Bold"/>
              </a:rPr>
              <a:t>ел</a:t>
            </a:r>
            <a:r>
              <a:rPr lang="en-US" sz="1800" b="1" i="0" spc="-10" baseline="0" dirty="0">
                <a:latin typeface="Arial,Bold"/>
              </a:rPr>
              <a:t>ь</a:t>
            </a:r>
            <a:r>
              <a:rPr lang="en-US" sz="1800" b="1" i="0" spc="0" baseline="0" dirty="0">
                <a:latin typeface="Arial,Bold"/>
              </a:rPr>
              <a:t>ная про</a:t>
            </a:r>
            <a:r>
              <a:rPr lang="en-US" sz="1800" b="1" i="0" spc="-14" baseline="0" dirty="0">
                <a:latin typeface="Arial,Bold"/>
              </a:rPr>
              <a:t>ф</a:t>
            </a:r>
            <a:r>
              <a:rPr lang="en-US" sz="1800" b="1" i="0" spc="-21" baseline="0" dirty="0">
                <a:latin typeface="Arial,Bold"/>
              </a:rPr>
              <a:t>е</a:t>
            </a:r>
            <a:r>
              <a:rPr lang="en-US" sz="1800" b="1" i="0" spc="0" baseline="0" dirty="0">
                <a:latin typeface="Arial,Bold"/>
              </a:rPr>
              <a:t>ссионал</a:t>
            </a:r>
            <a:r>
              <a:rPr lang="en-US" sz="1800" b="1" i="0" spc="-10" baseline="0" dirty="0">
                <a:latin typeface="Arial,Bold"/>
              </a:rPr>
              <a:t>ь</a:t>
            </a:r>
            <a:r>
              <a:rPr lang="en-US" sz="1800" b="1" i="0" spc="0" baseline="0" dirty="0">
                <a:latin typeface="Arial,Bold"/>
              </a:rPr>
              <a:t>ная про</a:t>
            </a:r>
            <a:r>
              <a:rPr lang="en-US" sz="1800" b="1" i="0" spc="-10" baseline="0" dirty="0">
                <a:latin typeface="Arial,Bold"/>
              </a:rPr>
              <a:t>г</a:t>
            </a:r>
            <a:r>
              <a:rPr lang="en-US" sz="1800" b="1" i="0" spc="0" baseline="0" dirty="0">
                <a:latin typeface="Arial,Bold"/>
              </a:rPr>
              <a:t>рам</a:t>
            </a:r>
            <a:r>
              <a:rPr lang="en-US" sz="1800" b="1" i="0" spc="-12" baseline="0" dirty="0">
                <a:latin typeface="Arial,Bold"/>
              </a:rPr>
              <a:t>м</a:t>
            </a:r>
            <a:r>
              <a:rPr lang="en-US" sz="1800" b="1" i="0" spc="0" baseline="0" dirty="0">
                <a:latin typeface="Arial,Bold"/>
              </a:rPr>
              <a:t>а </a:t>
            </a:r>
          </a:p>
          <a:p>
            <a:pPr marL="1112773">
              <a:lnSpc>
                <a:spcPts val="2481"/>
              </a:lnSpc>
            </a:pPr>
            <a:r>
              <a:rPr lang="en-US" sz="1800" b="1" i="0" spc="0" baseline="0" dirty="0">
                <a:latin typeface="Arial,Bold"/>
              </a:rPr>
              <a:t>(повышен</a:t>
            </a:r>
            <a:r>
              <a:rPr lang="en-US" sz="1800" b="1" i="0" spc="-10" baseline="0" dirty="0">
                <a:latin typeface="Arial,Bold"/>
              </a:rPr>
              <a:t>и</a:t>
            </a:r>
            <a:r>
              <a:rPr lang="en-US" sz="1800" b="1" i="0" spc="0" baseline="0" dirty="0">
                <a:latin typeface="Arial,Bold"/>
              </a:rPr>
              <a:t>е к</a:t>
            </a:r>
            <a:r>
              <a:rPr lang="en-US" sz="1800" b="1" i="0" spc="-26" baseline="0" dirty="0">
                <a:latin typeface="Arial,Bold"/>
              </a:rPr>
              <a:t>в</a:t>
            </a:r>
            <a:r>
              <a:rPr lang="en-US" sz="1800" b="1" i="0" spc="0" baseline="0" dirty="0">
                <a:latin typeface="Arial,Bold"/>
              </a:rPr>
              <a:t>ал</a:t>
            </a:r>
            <a:r>
              <a:rPr lang="en-US" sz="1800" b="1" i="0" spc="-10" baseline="0" dirty="0">
                <a:latin typeface="Arial,Bold"/>
              </a:rPr>
              <a:t>и</a:t>
            </a:r>
            <a:r>
              <a:rPr lang="en-US" sz="1800" b="1" i="0" spc="0" baseline="0" dirty="0">
                <a:latin typeface="Arial,Bold"/>
              </a:rPr>
              <a:t>фикации)</a:t>
            </a:r>
          </a:p>
        </p:txBody>
      </p:sp>
      <p:sp>
        <p:nvSpPr>
          <p:cNvPr id="115" name="Rectangle 115"/>
          <p:cNvSpPr/>
          <p:nvPr/>
        </p:nvSpPr>
        <p:spPr>
          <a:xfrm>
            <a:off x="431165" y="2100657"/>
            <a:ext cx="7290586" cy="14773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1" i="0" spc="0" baseline="0" dirty="0">
                <a:solidFill>
                  <a:srgbClr val="203864"/>
                </a:solidFill>
                <a:latin typeface="Arial,Bold"/>
              </a:rPr>
              <a:t>П</a:t>
            </a:r>
            <a:r>
              <a:rPr lang="ru-RU" sz="4800" b="1" spc="-38" dirty="0" err="1">
                <a:solidFill>
                  <a:srgbClr val="203864"/>
                </a:solidFill>
                <a:latin typeface="Arial,Bold"/>
              </a:rPr>
              <a:t>редшкола</a:t>
            </a:r>
            <a:r>
              <a:rPr lang="ru-RU" sz="4800" b="1" spc="-38" dirty="0">
                <a:solidFill>
                  <a:srgbClr val="203864"/>
                </a:solidFill>
                <a:latin typeface="Arial,Bold"/>
              </a:rPr>
              <a:t>: </a:t>
            </a:r>
          </a:p>
          <a:p>
            <a:pPr marL="0"/>
            <a:r>
              <a:rPr lang="ru-RU" sz="4800" b="1" spc="-38" dirty="0">
                <a:solidFill>
                  <a:srgbClr val="203864"/>
                </a:solidFill>
                <a:latin typeface="Arial,Bold"/>
              </a:rPr>
              <a:t>стандарт детского сада </a:t>
            </a:r>
            <a:endParaRPr lang="en-US" sz="4800" b="1" i="0" spc="0" baseline="0" dirty="0">
              <a:solidFill>
                <a:srgbClr val="203864"/>
              </a:solidFill>
              <a:latin typeface="Arial"/>
            </a:endParaRPr>
          </a:p>
        </p:txBody>
      </p:sp>
      <p:sp>
        <p:nvSpPr>
          <p:cNvPr id="116" name="Rectangle 116"/>
          <p:cNvSpPr/>
          <p:nvPr/>
        </p:nvSpPr>
        <p:spPr>
          <a:xfrm>
            <a:off x="10610850" y="1749143"/>
            <a:ext cx="686085" cy="7389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4802" b="1" i="0" spc="0" baseline="0" dirty="0">
                <a:solidFill>
                  <a:srgbClr val="FF5050"/>
                </a:solidFill>
                <a:latin typeface="Arial"/>
              </a:rPr>
              <a:t>36</a:t>
            </a:r>
            <a:endParaRPr lang="en-US" sz="4802" b="1" i="0" spc="0" baseline="0" dirty="0">
              <a:solidFill>
                <a:srgbClr val="FF5050"/>
              </a:solidFill>
              <a:latin typeface="Arial"/>
            </a:endParaRPr>
          </a:p>
        </p:txBody>
      </p:sp>
      <p:sp>
        <p:nvSpPr>
          <p:cNvPr id="117" name="Rectangle 117"/>
          <p:cNvSpPr/>
          <p:nvPr/>
        </p:nvSpPr>
        <p:spPr>
          <a:xfrm>
            <a:off x="10664190" y="2572719"/>
            <a:ext cx="542534" cy="2747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0" i="0" spc="0" baseline="0" dirty="0">
                <a:latin typeface="Calibri"/>
              </a:rPr>
              <a:t>часов</a:t>
            </a:r>
          </a:p>
        </p:txBody>
      </p:sp>
      <p:sp>
        <p:nvSpPr>
          <p:cNvPr id="119" name="Rectangle 119"/>
          <p:cNvSpPr/>
          <p:nvPr/>
        </p:nvSpPr>
        <p:spPr>
          <a:xfrm>
            <a:off x="9348469" y="5670459"/>
            <a:ext cx="1431739" cy="488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3500"/>
            <a:r>
              <a:rPr lang="en-US" sz="1802" b="1" i="0" spc="0" baseline="0" dirty="0">
                <a:latin typeface="Arial,Bold"/>
              </a:rPr>
              <a:t>Исп</a:t>
            </a:r>
            <a:r>
              <a:rPr lang="en-US" sz="1802" b="1" i="0" spc="-41" baseline="0" dirty="0">
                <a:latin typeface="Arial,Bold"/>
              </a:rPr>
              <a:t>о</a:t>
            </a:r>
            <a:r>
              <a:rPr lang="en-US" sz="1802" b="1" i="0" spc="0" baseline="0" dirty="0">
                <a:latin typeface="Arial,Bold"/>
              </a:rPr>
              <a:t>л</a:t>
            </a:r>
            <a:r>
              <a:rPr lang="en-US" sz="1802" b="1" i="0" spc="-12" baseline="0" dirty="0">
                <a:latin typeface="Arial,Bold"/>
              </a:rPr>
              <a:t>ь</a:t>
            </a:r>
            <a:r>
              <a:rPr lang="en-US" sz="1802" b="1" i="0" spc="-36" baseline="0" dirty="0">
                <a:latin typeface="Arial,Bold"/>
              </a:rPr>
              <a:t>з</a:t>
            </a:r>
            <a:r>
              <a:rPr lang="en-US" sz="1802" b="1" i="0" spc="-82" baseline="0" dirty="0">
                <a:latin typeface="Arial,Bold"/>
              </a:rPr>
              <a:t>у</a:t>
            </a:r>
            <a:r>
              <a:rPr lang="en-US" sz="1802" b="1" i="0" spc="-21" baseline="0" dirty="0">
                <a:latin typeface="Arial,Bold"/>
              </a:rPr>
              <a:t>е</a:t>
            </a:r>
            <a:r>
              <a:rPr lang="en-US" sz="1802" b="1" i="0" spc="0" baseline="0" dirty="0">
                <a:latin typeface="Arial,Bold"/>
              </a:rPr>
              <a:t>м</a:t>
            </a:r>
          </a:p>
          <a:p>
            <a:pPr marL="0">
              <a:lnSpc>
                <a:spcPts val="1435"/>
              </a:lnSpc>
            </a:pPr>
            <a:r>
              <a:rPr lang="en-US" sz="1200" b="0" i="0" spc="940" baseline="0" dirty="0">
                <a:latin typeface="ArialMT"/>
              </a:rPr>
              <a:t>•</a:t>
            </a:r>
            <a:r>
              <a:rPr lang="en-US" sz="1200" b="0" i="0" spc="0" baseline="0" dirty="0">
                <a:latin typeface="ArialMT"/>
              </a:rPr>
              <a:t>дис</a:t>
            </a:r>
            <a:r>
              <a:rPr lang="en-US" sz="1200" b="0" i="0" spc="-30" baseline="0" dirty="0">
                <a:latin typeface="ArialMT"/>
              </a:rPr>
              <a:t>т</a:t>
            </a:r>
            <a:r>
              <a:rPr lang="en-US" sz="1200" b="0" i="0" spc="0" baseline="0" dirty="0">
                <a:latin typeface="ArialMT"/>
              </a:rPr>
              <a:t>анционные</a:t>
            </a:r>
          </a:p>
        </p:txBody>
      </p:sp>
      <p:sp>
        <p:nvSpPr>
          <p:cNvPr id="121" name="Rectangle 121"/>
          <p:cNvSpPr/>
          <p:nvPr/>
        </p:nvSpPr>
        <p:spPr>
          <a:xfrm>
            <a:off x="9348469" y="6138088"/>
            <a:ext cx="2409342" cy="3867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56540"/>
            <a:r>
              <a:rPr lang="en-US" sz="1200" b="0" i="0" spc="0" baseline="0" dirty="0">
                <a:latin typeface="ArialMT"/>
              </a:rPr>
              <a:t>обр</a:t>
            </a:r>
            <a:r>
              <a:rPr lang="en-US" sz="1200" b="0" i="0" spc="-27" baseline="0" dirty="0">
                <a:latin typeface="ArialMT"/>
              </a:rPr>
              <a:t>а</a:t>
            </a:r>
            <a:r>
              <a:rPr lang="en-US" sz="1200" b="0" i="0" spc="0" baseline="0" dirty="0">
                <a:latin typeface="ArialMT"/>
              </a:rPr>
              <a:t>зо</a:t>
            </a:r>
            <a:r>
              <a:rPr lang="en-US" sz="1200" b="0" i="0" spc="-16" baseline="0" dirty="0">
                <a:latin typeface="ArialMT"/>
              </a:rPr>
              <a:t>в</a:t>
            </a:r>
            <a:r>
              <a:rPr lang="en-US" sz="1200" b="0" i="0" spc="-27" baseline="0" dirty="0">
                <a:latin typeface="ArialMT"/>
              </a:rPr>
              <a:t>а</a:t>
            </a:r>
            <a:r>
              <a:rPr lang="en-US" sz="1200" b="0" i="0" spc="-30" baseline="0" dirty="0">
                <a:latin typeface="ArialMT"/>
              </a:rPr>
              <a:t>т</a:t>
            </a:r>
            <a:r>
              <a:rPr lang="en-US" sz="1200" b="0" i="0" spc="-46" baseline="0" dirty="0">
                <a:latin typeface="ArialMT"/>
              </a:rPr>
              <a:t>е</a:t>
            </a:r>
            <a:r>
              <a:rPr lang="en-US" sz="1200" b="0" i="0" spc="0" baseline="0" dirty="0">
                <a:latin typeface="ArialMT"/>
              </a:rPr>
              <a:t>льные </a:t>
            </a:r>
            <a:r>
              <a:rPr lang="en-US" sz="1200" b="0" i="0" spc="-30" baseline="0" dirty="0">
                <a:latin typeface="ArialMT"/>
              </a:rPr>
              <a:t>т</a:t>
            </a:r>
            <a:r>
              <a:rPr lang="en-US" sz="1200" b="0" i="0" spc="-27" baseline="0" dirty="0">
                <a:latin typeface="ArialMT"/>
              </a:rPr>
              <a:t>е</a:t>
            </a:r>
            <a:r>
              <a:rPr lang="en-US" sz="1200" b="0" i="0" spc="0" baseline="0" dirty="0">
                <a:latin typeface="ArialMT"/>
              </a:rPr>
              <a:t>хн</a:t>
            </a:r>
            <a:r>
              <a:rPr lang="en-US" sz="1200" b="0" i="0" spc="-29" baseline="0" dirty="0">
                <a:latin typeface="ArialMT"/>
              </a:rPr>
              <a:t>о</a:t>
            </a:r>
            <a:r>
              <a:rPr lang="en-US" sz="1200" b="0" i="0" spc="0" baseline="0" dirty="0">
                <a:latin typeface="ArialMT"/>
              </a:rPr>
              <a:t>логии </a:t>
            </a:r>
          </a:p>
          <a:p>
            <a:pPr marL="0">
              <a:lnSpc>
                <a:spcPts val="1440"/>
              </a:lnSpc>
            </a:pPr>
            <a:r>
              <a:rPr lang="en-US" sz="1200" b="0" i="0" spc="940" baseline="0" dirty="0">
                <a:latin typeface="ArialMT"/>
              </a:rPr>
              <a:t>•</a:t>
            </a:r>
            <a:r>
              <a:rPr lang="en-US" sz="1200" b="0" i="0" spc="-11" baseline="0" dirty="0">
                <a:latin typeface="ArialMT"/>
              </a:rPr>
              <a:t>э</a:t>
            </a:r>
            <a:r>
              <a:rPr lang="en-US" sz="1200" b="0" i="0" spc="0" baseline="0" dirty="0">
                <a:latin typeface="ArialMT"/>
              </a:rPr>
              <a:t>лектронные обр</a:t>
            </a:r>
            <a:r>
              <a:rPr lang="en-US" sz="1200" b="0" i="0" spc="-27" baseline="0" dirty="0">
                <a:latin typeface="ArialMT"/>
              </a:rPr>
              <a:t>а</a:t>
            </a:r>
            <a:r>
              <a:rPr lang="en-US" sz="1200" b="0" i="0" spc="0" baseline="0" dirty="0">
                <a:latin typeface="ArialMT"/>
              </a:rPr>
              <a:t>зо</a:t>
            </a:r>
            <a:r>
              <a:rPr lang="en-US" sz="1200" b="0" i="0" spc="-16" baseline="0" dirty="0">
                <a:latin typeface="ArialMT"/>
              </a:rPr>
              <a:t>в</a:t>
            </a:r>
            <a:r>
              <a:rPr lang="en-US" sz="1200" b="0" i="0" spc="-27" baseline="0" dirty="0">
                <a:latin typeface="ArialMT"/>
              </a:rPr>
              <a:t>а</a:t>
            </a:r>
            <a:r>
              <a:rPr lang="en-US" sz="1200" b="0" i="0" spc="-30" baseline="0" dirty="0">
                <a:latin typeface="ArialMT"/>
              </a:rPr>
              <a:t>т</a:t>
            </a:r>
            <a:r>
              <a:rPr lang="en-US" sz="1200" b="0" i="0" spc="-46" baseline="0" dirty="0">
                <a:latin typeface="ArialMT"/>
              </a:rPr>
              <a:t>е</a:t>
            </a:r>
            <a:r>
              <a:rPr lang="en-US" sz="1200" b="0" i="0" spc="0" baseline="0" dirty="0">
                <a:latin typeface="ArialMT"/>
              </a:rPr>
              <a:t>льные </a:t>
            </a:r>
          </a:p>
        </p:txBody>
      </p:sp>
      <p:sp>
        <p:nvSpPr>
          <p:cNvPr id="122" name="Rectangle 122"/>
          <p:cNvSpPr/>
          <p:nvPr/>
        </p:nvSpPr>
        <p:spPr>
          <a:xfrm>
            <a:off x="9521190" y="6503848"/>
            <a:ext cx="584606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0" i="0" spc="0" baseline="0" dirty="0">
                <a:latin typeface="ArialMT"/>
              </a:rPr>
              <a:t>рес</a:t>
            </a:r>
            <a:r>
              <a:rPr lang="en-US" sz="1200" b="0" i="0" spc="-39" baseline="0" dirty="0">
                <a:latin typeface="ArialMT"/>
              </a:rPr>
              <a:t>у</a:t>
            </a:r>
            <a:r>
              <a:rPr lang="en-US" sz="1200" b="0" i="0" spc="0" baseline="0" dirty="0">
                <a:latin typeface="ArialMT"/>
              </a:rPr>
              <a:t>рсы</a:t>
            </a:r>
          </a:p>
        </p:txBody>
      </p:sp>
      <p:sp>
        <p:nvSpPr>
          <p:cNvPr id="123" name="Rectangle 123"/>
          <p:cNvSpPr/>
          <p:nvPr/>
        </p:nvSpPr>
        <p:spPr>
          <a:xfrm>
            <a:off x="9798684" y="1323925"/>
            <a:ext cx="140202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-39" baseline="0" dirty="0">
                <a:latin typeface="Arial,Bold"/>
              </a:rPr>
              <a:t>о</a:t>
            </a:r>
            <a:r>
              <a:rPr lang="en-US" sz="1800" b="1" i="0" spc="0" baseline="0" dirty="0">
                <a:latin typeface="Arial,Bold"/>
              </a:rPr>
              <a:t>чно</a:t>
            </a:r>
            <a:r>
              <a:rPr lang="en-US" sz="1800" b="1" i="0" spc="0" baseline="0" dirty="0">
                <a:latin typeface="Arial"/>
              </a:rPr>
              <a:t>-</a:t>
            </a:r>
            <a:r>
              <a:rPr lang="en-US" sz="1800" b="1" i="0" spc="-14" baseline="0" dirty="0">
                <a:latin typeface="Arial,Bold"/>
              </a:rPr>
              <a:t>з</a:t>
            </a:r>
            <a:r>
              <a:rPr lang="en-US" sz="1800" b="1" i="0" spc="0" baseline="0" dirty="0">
                <a:latin typeface="Arial,Bold"/>
              </a:rPr>
              <a:t>а</a:t>
            </a:r>
            <a:r>
              <a:rPr lang="en-US" sz="1800" b="1" i="0" spc="-41" baseline="0" dirty="0">
                <a:latin typeface="Arial,Bold"/>
              </a:rPr>
              <a:t>о</a:t>
            </a:r>
            <a:r>
              <a:rPr lang="en-US" sz="1800" b="1" i="0" spc="0" baseline="0" dirty="0">
                <a:latin typeface="Arial,Bold"/>
              </a:rPr>
              <a:t>чно</a:t>
            </a:r>
          </a:p>
        </p:txBody>
      </p:sp>
      <p:sp>
        <p:nvSpPr>
          <p:cNvPr id="124" name="Rectangle 124"/>
          <p:cNvSpPr/>
          <p:nvPr/>
        </p:nvSpPr>
        <p:spPr>
          <a:xfrm>
            <a:off x="10610850" y="2851504"/>
            <a:ext cx="1015389" cy="8160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2" b="1" i="0" spc="0" baseline="0" dirty="0">
                <a:solidFill>
                  <a:srgbClr val="FF5050"/>
                </a:solidFill>
                <a:latin typeface="Arial"/>
              </a:rPr>
              <a:t>200</a:t>
            </a:r>
          </a:p>
        </p:txBody>
      </p:sp>
      <p:sp>
        <p:nvSpPr>
          <p:cNvPr id="125" name="Rectangle 125"/>
          <p:cNvSpPr/>
          <p:nvPr/>
        </p:nvSpPr>
        <p:spPr>
          <a:xfrm>
            <a:off x="10610850" y="3675079"/>
            <a:ext cx="1086671" cy="2747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0" i="0" spc="0" baseline="0" dirty="0">
                <a:latin typeface="Calibri"/>
              </a:rPr>
              <a:t>участни</a:t>
            </a:r>
            <a:r>
              <a:rPr lang="en-US" sz="1802" b="0" i="0" spc="-14" baseline="0" dirty="0">
                <a:latin typeface="Calibri"/>
              </a:rPr>
              <a:t>к</a:t>
            </a:r>
            <a:r>
              <a:rPr lang="en-US" sz="1802" b="0" i="0" spc="0" baseline="0" dirty="0">
                <a:latin typeface="Calibri"/>
              </a:rPr>
              <a:t>ов</a:t>
            </a:r>
          </a:p>
        </p:txBody>
      </p:sp>
      <p:sp>
        <p:nvSpPr>
          <p:cNvPr id="126" name="Rectangle 126"/>
          <p:cNvSpPr/>
          <p:nvPr/>
        </p:nvSpPr>
        <p:spPr>
          <a:xfrm>
            <a:off x="834707" y="5439360"/>
            <a:ext cx="5641847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latin typeface="ArialMT"/>
              </a:rPr>
              <a:t>замести</a:t>
            </a:r>
            <a:r>
              <a:rPr lang="en-US" sz="1800" b="0" i="0" spc="-25" baseline="0" dirty="0">
                <a:latin typeface="ArialMT"/>
              </a:rPr>
              <a:t>т</a:t>
            </a:r>
            <a:r>
              <a:rPr lang="en-US" sz="1800" b="0" i="0" spc="-61" baseline="0" dirty="0">
                <a:latin typeface="ArialMT"/>
              </a:rPr>
              <a:t>е</a:t>
            </a:r>
            <a:r>
              <a:rPr lang="en-US" sz="1800" b="0" i="0" spc="0" baseline="0" dirty="0">
                <a:latin typeface="ArialMT"/>
              </a:rPr>
              <a:t>ли </a:t>
            </a:r>
            <a:r>
              <a:rPr lang="en-US" sz="1800" b="0" i="0" spc="-21" baseline="0" dirty="0">
                <a:latin typeface="ArialMT"/>
              </a:rPr>
              <a:t>р</a:t>
            </a:r>
            <a:r>
              <a:rPr lang="en-US" sz="1800" b="0" i="0" spc="-39" baseline="0" dirty="0">
                <a:latin typeface="ArialMT"/>
              </a:rPr>
              <a:t>у</a:t>
            </a:r>
            <a:r>
              <a:rPr lang="en-US" sz="1800" b="0" i="0" spc="0" baseline="0" dirty="0">
                <a:latin typeface="ArialMT"/>
              </a:rPr>
              <a:t>ко</a:t>
            </a:r>
            <a:r>
              <a:rPr lang="en-US" sz="1800" b="0" i="0" spc="-16" baseline="0" dirty="0">
                <a:latin typeface="ArialMT"/>
              </a:rPr>
              <a:t>в</a:t>
            </a:r>
            <a:r>
              <a:rPr lang="en-US" sz="1800" b="0" i="0" spc="-41" baseline="0" dirty="0">
                <a:latin typeface="ArialMT"/>
              </a:rPr>
              <a:t>о</a:t>
            </a:r>
            <a:r>
              <a:rPr lang="en-US" sz="1800" b="0" i="0" spc="0" baseline="0" dirty="0">
                <a:latin typeface="ArialMT"/>
              </a:rPr>
              <a:t>ди</a:t>
            </a:r>
            <a:r>
              <a:rPr lang="en-US" sz="1800" b="0" i="0" spc="-25" baseline="0" dirty="0">
                <a:latin typeface="ArialMT"/>
              </a:rPr>
              <a:t>т</a:t>
            </a:r>
            <a:r>
              <a:rPr lang="en-US" sz="1800" b="0" i="0" spc="-61" baseline="0" dirty="0">
                <a:latin typeface="ArialMT"/>
              </a:rPr>
              <a:t>е</a:t>
            </a:r>
            <a:r>
              <a:rPr lang="en-US" sz="1800" b="0" i="0" spc="0" baseline="0" dirty="0">
                <a:latin typeface="ArialMT"/>
              </a:rPr>
              <a:t>лей, м</a:t>
            </a:r>
            <a:r>
              <a:rPr lang="en-US" sz="1800" b="0" i="0" spc="-59" baseline="0" dirty="0">
                <a:latin typeface="ArialMT"/>
              </a:rPr>
              <a:t>е</a:t>
            </a:r>
            <a:r>
              <a:rPr lang="en-US" sz="1800" b="0" i="0" spc="-25" baseline="0" dirty="0">
                <a:latin typeface="ArialMT"/>
              </a:rPr>
              <a:t>т</a:t>
            </a:r>
            <a:r>
              <a:rPr lang="en-US" sz="1800" b="0" i="0" spc="-41" baseline="0" dirty="0">
                <a:latin typeface="ArialMT"/>
              </a:rPr>
              <a:t>о</a:t>
            </a:r>
            <a:r>
              <a:rPr lang="en-US" sz="1800" b="0" i="0" spc="0" baseline="0" dirty="0">
                <a:latin typeface="ArialMT"/>
              </a:rPr>
              <a:t>дисты, </a:t>
            </a:r>
            <a:r>
              <a:rPr lang="en-US" sz="1800" b="0" i="0" spc="-39" baseline="0" dirty="0">
                <a:latin typeface="ArialMT"/>
              </a:rPr>
              <a:t>у</a:t>
            </a:r>
            <a:r>
              <a:rPr lang="en-US" sz="1800" b="0" i="0" spc="0" baseline="0" dirty="0">
                <a:latin typeface="ArialMT"/>
              </a:rPr>
              <a:t>чи</a:t>
            </a:r>
            <a:r>
              <a:rPr lang="en-US" sz="1800" b="0" i="0" spc="-28" baseline="0" dirty="0">
                <a:latin typeface="ArialMT"/>
              </a:rPr>
              <a:t>т</a:t>
            </a:r>
            <a:r>
              <a:rPr lang="en-US" sz="1800" b="0" i="0" spc="-61" baseline="0" dirty="0">
                <a:latin typeface="ArialMT"/>
              </a:rPr>
              <a:t>е</a:t>
            </a:r>
            <a:r>
              <a:rPr lang="en-US" sz="1800" b="0" i="0" spc="0" baseline="0" dirty="0">
                <a:latin typeface="ArialMT"/>
              </a:rPr>
              <a:t>ля ОО</a:t>
            </a:r>
          </a:p>
        </p:txBody>
      </p:sp>
      <p:sp>
        <p:nvSpPr>
          <p:cNvPr id="127" name="Rectangle 127"/>
          <p:cNvSpPr/>
          <p:nvPr/>
        </p:nvSpPr>
        <p:spPr>
          <a:xfrm>
            <a:off x="834707" y="5934342"/>
            <a:ext cx="728113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latin typeface="ArialMT"/>
              </a:rPr>
              <a:t>п</a:t>
            </a:r>
            <a:r>
              <a:rPr lang="en-US" sz="1800" b="0" i="0" spc="-36" baseline="0" dirty="0">
                <a:latin typeface="ArialMT"/>
              </a:rPr>
              <a:t>е</a:t>
            </a:r>
            <a:r>
              <a:rPr lang="en-US" sz="1800" b="0" i="0" spc="0" baseline="0" dirty="0">
                <a:latin typeface="ArialMT"/>
              </a:rPr>
              <a:t>да</a:t>
            </a:r>
            <a:r>
              <a:rPr lang="en-US" sz="1800" b="0" i="0" spc="-37" baseline="0" dirty="0">
                <a:latin typeface="ArialMT"/>
              </a:rPr>
              <a:t>г</a:t>
            </a:r>
            <a:r>
              <a:rPr lang="en-US" sz="1800" b="0" i="0" spc="0" baseline="0" dirty="0">
                <a:latin typeface="ArialMT"/>
              </a:rPr>
              <a:t>оги, с</a:t>
            </a:r>
            <a:r>
              <a:rPr lang="en-US" sz="1800" b="0" i="0" spc="-28" baseline="0" dirty="0">
                <a:latin typeface="ArialMT"/>
              </a:rPr>
              <a:t>т</a:t>
            </a:r>
            <a:r>
              <a:rPr lang="en-US" sz="1800" b="0" i="0" spc="0" baseline="0" dirty="0">
                <a:latin typeface="ArialMT"/>
              </a:rPr>
              <a:t>арш</a:t>
            </a:r>
            <a:r>
              <a:rPr lang="en-US" sz="1800" b="0" i="0" spc="-10" baseline="0" dirty="0">
                <a:latin typeface="ArialMT"/>
              </a:rPr>
              <a:t>и</a:t>
            </a:r>
            <a:r>
              <a:rPr lang="en-US" sz="1800" b="0" i="0" spc="0" baseline="0" dirty="0">
                <a:latin typeface="ArialMT"/>
              </a:rPr>
              <a:t>е </a:t>
            </a:r>
            <a:r>
              <a:rPr lang="en-US" sz="1800" b="0" i="0" spc="-16" baseline="0" dirty="0">
                <a:latin typeface="ArialMT"/>
              </a:rPr>
              <a:t>в</a:t>
            </a:r>
            <a:r>
              <a:rPr lang="en-US" sz="1800" b="0" i="0" spc="0" baseline="0" dirty="0">
                <a:latin typeface="ArialMT"/>
              </a:rPr>
              <a:t>оспи</a:t>
            </a:r>
            <a:r>
              <a:rPr lang="en-US" sz="1800" b="0" i="0" spc="-27" baseline="0" dirty="0">
                <a:latin typeface="ArialMT"/>
              </a:rPr>
              <a:t>т</a:t>
            </a:r>
            <a:r>
              <a:rPr lang="en-US" sz="1800" b="0" i="0" spc="-41" baseline="0" dirty="0">
                <a:latin typeface="ArialMT"/>
              </a:rPr>
              <a:t>а</a:t>
            </a:r>
            <a:r>
              <a:rPr lang="en-US" sz="1800" b="0" i="0" spc="-25" baseline="0" dirty="0">
                <a:latin typeface="ArialMT"/>
              </a:rPr>
              <a:t>т</a:t>
            </a:r>
            <a:r>
              <a:rPr lang="en-US" sz="1800" b="0" i="0" spc="-61" baseline="0" dirty="0">
                <a:latin typeface="ArialMT"/>
              </a:rPr>
              <a:t>е</a:t>
            </a:r>
            <a:r>
              <a:rPr lang="en-US" sz="1800" b="0" i="0" spc="0" baseline="0" dirty="0">
                <a:latin typeface="ArialMT"/>
              </a:rPr>
              <a:t>ли,</a:t>
            </a:r>
            <a:r>
              <a:rPr lang="en-US" sz="1800" b="0" i="0" spc="-21" baseline="0" dirty="0">
                <a:latin typeface="ArialMT"/>
              </a:rPr>
              <a:t> </a:t>
            </a:r>
            <a:r>
              <a:rPr lang="en-US" sz="1800" b="0" i="0" spc="-16" baseline="0" dirty="0">
                <a:latin typeface="ArialMT"/>
              </a:rPr>
              <a:t>в</a:t>
            </a:r>
            <a:r>
              <a:rPr lang="en-US" sz="1800" b="0" i="0" spc="0" baseline="0" dirty="0">
                <a:latin typeface="ArialMT"/>
              </a:rPr>
              <a:t>оспи</a:t>
            </a:r>
            <a:r>
              <a:rPr lang="en-US" sz="1800" b="0" i="0" spc="-27" baseline="0" dirty="0">
                <a:latin typeface="ArialMT"/>
              </a:rPr>
              <a:t>т</a:t>
            </a:r>
            <a:r>
              <a:rPr lang="en-US" sz="1800" b="0" i="0" spc="-41" baseline="0" dirty="0">
                <a:latin typeface="ArialMT"/>
              </a:rPr>
              <a:t>а</a:t>
            </a:r>
            <a:r>
              <a:rPr lang="en-US" sz="1800" b="0" i="0" spc="-25" baseline="0" dirty="0">
                <a:latin typeface="ArialMT"/>
              </a:rPr>
              <a:t>т</a:t>
            </a:r>
            <a:r>
              <a:rPr lang="en-US" sz="1800" b="0" i="0" spc="-61" baseline="0" dirty="0">
                <a:latin typeface="ArialMT"/>
              </a:rPr>
              <a:t>е</a:t>
            </a:r>
            <a:r>
              <a:rPr lang="en-US" sz="1800" b="0" i="0" spc="0" baseline="0" dirty="0">
                <a:latin typeface="ArialMT"/>
              </a:rPr>
              <a:t>ли</a:t>
            </a:r>
            <a:r>
              <a:rPr lang="en-US" sz="1800" b="0" i="0" spc="-19" baseline="0" dirty="0">
                <a:latin typeface="ArialMT"/>
              </a:rPr>
              <a:t> </a:t>
            </a:r>
            <a:r>
              <a:rPr lang="en-US" sz="1800" b="0" i="0" spc="0" baseline="0" dirty="0">
                <a:latin typeface="ArialMT"/>
              </a:rPr>
              <a:t>ДОО и </a:t>
            </a:r>
            <a:r>
              <a:rPr lang="en-US" sz="1800" b="0" i="0" spc="-39" baseline="0" dirty="0">
                <a:latin typeface="ArialMT"/>
              </a:rPr>
              <a:t>у</a:t>
            </a:r>
            <a:r>
              <a:rPr lang="en-US" sz="1800" b="0" i="0" spc="0" baseline="0" dirty="0">
                <a:latin typeface="ArialMT"/>
              </a:rPr>
              <a:t>чр</a:t>
            </a:r>
            <a:r>
              <a:rPr lang="en-US" sz="1800" b="0" i="0" spc="-19" baseline="0" dirty="0">
                <a:latin typeface="ArialMT"/>
              </a:rPr>
              <a:t>е</a:t>
            </a:r>
            <a:r>
              <a:rPr lang="en-US" sz="1800" b="0" i="0" spc="0" baseline="0" dirty="0">
                <a:latin typeface="ArialMT"/>
              </a:rPr>
              <a:t>ждений ДО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6288" y="3980377"/>
            <a:ext cx="7400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Проректор по научной и инновационной деятельности ГГТУ</a:t>
            </a:r>
          </a:p>
          <a:p>
            <a:r>
              <a:rPr lang="ru-RU" dirty="0"/>
              <a:t>Элина Николаевна Яковлева</a:t>
            </a:r>
          </a:p>
        </p:txBody>
      </p:sp>
      <p:sp>
        <p:nvSpPr>
          <p:cNvPr id="24" name="Rectangle 124">
            <a:extLst>
              <a:ext uri="{FF2B5EF4-FFF2-40B4-BE49-F238E27FC236}">
                <a16:creationId xmlns:a16="http://schemas.microsoft.com/office/drawing/2014/main" id="{798C88C7-3C55-453D-9FDD-341F70915076}"/>
              </a:ext>
            </a:extLst>
          </p:cNvPr>
          <p:cNvSpPr/>
          <p:nvPr/>
        </p:nvSpPr>
        <p:spPr>
          <a:xfrm>
            <a:off x="10668393" y="4022741"/>
            <a:ext cx="1029128" cy="7389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4802" b="1" dirty="0">
                <a:solidFill>
                  <a:srgbClr val="FF5050"/>
                </a:solidFill>
                <a:latin typeface="Arial"/>
              </a:rPr>
              <a:t>193</a:t>
            </a:r>
            <a:endParaRPr lang="en-US" sz="4802" b="1" i="0" spc="0" baseline="0" dirty="0">
              <a:solidFill>
                <a:srgbClr val="FF5050"/>
              </a:solidFill>
              <a:latin typeface="Arial"/>
            </a:endParaRPr>
          </a:p>
        </p:txBody>
      </p:sp>
      <p:sp>
        <p:nvSpPr>
          <p:cNvPr id="25" name="Rectangle 125">
            <a:extLst>
              <a:ext uri="{FF2B5EF4-FFF2-40B4-BE49-F238E27FC236}">
                <a16:creationId xmlns:a16="http://schemas.microsoft.com/office/drawing/2014/main" id="{23EDA48F-6109-4211-A83B-907C2908AF3E}"/>
              </a:ext>
            </a:extLst>
          </p:cNvPr>
          <p:cNvSpPr/>
          <p:nvPr/>
        </p:nvSpPr>
        <p:spPr>
          <a:xfrm>
            <a:off x="10657377" y="4681411"/>
            <a:ext cx="1005083" cy="2773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802" dirty="0">
                <a:latin typeface="Calibri"/>
              </a:rPr>
              <a:t>площадки</a:t>
            </a:r>
            <a:endParaRPr lang="en-US" sz="1802" b="0" i="0" spc="0" baseline="0" dirty="0"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Freeform 70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Freeform 704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Freeform 705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Freeform 706"/>
          <p:cNvSpPr/>
          <p:nvPr/>
        </p:nvSpPr>
        <p:spPr>
          <a:xfrm>
            <a:off x="1270" y="1270"/>
            <a:ext cx="5372100" cy="523240"/>
          </a:xfrm>
          <a:custGeom>
            <a:avLst/>
            <a:gdLst/>
            <a:ahLst/>
            <a:cxnLst/>
            <a:rect l="0" t="0" r="0" b="0"/>
            <a:pathLst>
              <a:path w="5372100" h="523240">
                <a:moveTo>
                  <a:pt x="0" y="523240"/>
                </a:moveTo>
                <a:lnTo>
                  <a:pt x="5372100" y="523240"/>
                </a:lnTo>
                <a:lnTo>
                  <a:pt x="5372100" y="0"/>
                </a:lnTo>
                <a:lnTo>
                  <a:pt x="0" y="0"/>
                </a:lnTo>
                <a:lnTo>
                  <a:pt x="0" y="5232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7" name="Picture 70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1950" cy="593089"/>
          </a:xfrm>
          <a:prstGeom prst="rect">
            <a:avLst/>
          </a:prstGeom>
          <a:noFill/>
          <a:extLst/>
        </p:spPr>
      </p:pic>
      <p:pic>
        <p:nvPicPr>
          <p:cNvPr id="708" name="Picture 70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40" y="0"/>
            <a:ext cx="4175759" cy="726440"/>
          </a:xfrm>
          <a:prstGeom prst="rect">
            <a:avLst/>
          </a:prstGeom>
          <a:noFill/>
          <a:extLst/>
        </p:spPr>
      </p:pic>
      <p:sp>
        <p:nvSpPr>
          <p:cNvPr id="709" name="Freeform 709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Freeform 710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Freeform 711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Freeform 712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noFill/>
          <a:ln w="76200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Freeform 713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Freeform 714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Freeform 715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Freeform 716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Freeform 717"/>
          <p:cNvSpPr/>
          <p:nvPr/>
        </p:nvSpPr>
        <p:spPr>
          <a:xfrm>
            <a:off x="10498581" y="1137412"/>
            <a:ext cx="771399" cy="186183"/>
          </a:xfrm>
          <a:custGeom>
            <a:avLst/>
            <a:gdLst/>
            <a:ahLst/>
            <a:cxnLst/>
            <a:rect l="0" t="0" r="0" b="0"/>
            <a:pathLst>
              <a:path w="771399" h="186183">
                <a:moveTo>
                  <a:pt x="729742" y="119888"/>
                </a:moveTo>
                <a:cubicBezTo>
                  <a:pt x="725298" y="121412"/>
                  <a:pt x="718186" y="123191"/>
                  <a:pt x="708534" y="125223"/>
                </a:cubicBezTo>
                <a:cubicBezTo>
                  <a:pt x="698882" y="127254"/>
                  <a:pt x="692532" y="129286"/>
                  <a:pt x="689611" y="131318"/>
                </a:cubicBezTo>
                <a:cubicBezTo>
                  <a:pt x="685038" y="134493"/>
                  <a:pt x="682752" y="138685"/>
                  <a:pt x="682752" y="143637"/>
                </a:cubicBezTo>
                <a:cubicBezTo>
                  <a:pt x="682752" y="148463"/>
                  <a:pt x="684530" y="152654"/>
                  <a:pt x="688213" y="156210"/>
                </a:cubicBezTo>
                <a:cubicBezTo>
                  <a:pt x="691770" y="159767"/>
                  <a:pt x="696469" y="161544"/>
                  <a:pt x="702057" y="161544"/>
                </a:cubicBezTo>
                <a:cubicBezTo>
                  <a:pt x="708407" y="161544"/>
                  <a:pt x="714375" y="159512"/>
                  <a:pt x="720090" y="155322"/>
                </a:cubicBezTo>
                <a:cubicBezTo>
                  <a:pt x="724282" y="152273"/>
                  <a:pt x="727075" y="148336"/>
                  <a:pt x="728346" y="143892"/>
                </a:cubicBezTo>
                <a:cubicBezTo>
                  <a:pt x="729235" y="140843"/>
                  <a:pt x="729742" y="135255"/>
                  <a:pt x="729742" y="126873"/>
                </a:cubicBezTo>
                <a:close/>
                <a:moveTo>
                  <a:pt x="442723" y="119888"/>
                </a:moveTo>
                <a:cubicBezTo>
                  <a:pt x="438277" y="121412"/>
                  <a:pt x="431165" y="123191"/>
                  <a:pt x="421513" y="125223"/>
                </a:cubicBezTo>
                <a:cubicBezTo>
                  <a:pt x="411862" y="127254"/>
                  <a:pt x="405512" y="129286"/>
                  <a:pt x="402590" y="131318"/>
                </a:cubicBezTo>
                <a:cubicBezTo>
                  <a:pt x="398019" y="134493"/>
                  <a:pt x="395733" y="138685"/>
                  <a:pt x="395733" y="143637"/>
                </a:cubicBezTo>
                <a:cubicBezTo>
                  <a:pt x="395733" y="148463"/>
                  <a:pt x="397511" y="152654"/>
                  <a:pt x="401194" y="156210"/>
                </a:cubicBezTo>
                <a:cubicBezTo>
                  <a:pt x="404750" y="159767"/>
                  <a:pt x="409449" y="161544"/>
                  <a:pt x="415037" y="161544"/>
                </a:cubicBezTo>
                <a:cubicBezTo>
                  <a:pt x="421387" y="161544"/>
                  <a:pt x="427355" y="159512"/>
                  <a:pt x="433071" y="155322"/>
                </a:cubicBezTo>
                <a:cubicBezTo>
                  <a:pt x="437262" y="152273"/>
                  <a:pt x="440055" y="148336"/>
                  <a:pt x="441325" y="143892"/>
                </a:cubicBezTo>
                <a:cubicBezTo>
                  <a:pt x="442214" y="140843"/>
                  <a:pt x="442723" y="135255"/>
                  <a:pt x="442723" y="126873"/>
                </a:cubicBezTo>
                <a:close/>
                <a:moveTo>
                  <a:pt x="218695" y="51054"/>
                </a:moveTo>
                <a:lnTo>
                  <a:pt x="254000" y="51054"/>
                </a:lnTo>
                <a:lnTo>
                  <a:pt x="254000" y="82550"/>
                </a:lnTo>
                <a:cubicBezTo>
                  <a:pt x="254000" y="89790"/>
                  <a:pt x="254636" y="95123"/>
                  <a:pt x="255905" y="98679"/>
                </a:cubicBezTo>
                <a:cubicBezTo>
                  <a:pt x="257175" y="102235"/>
                  <a:pt x="259970" y="105284"/>
                  <a:pt x="264034" y="107697"/>
                </a:cubicBezTo>
                <a:cubicBezTo>
                  <a:pt x="268225" y="110236"/>
                  <a:pt x="273559" y="111506"/>
                  <a:pt x="279909" y="111506"/>
                </a:cubicBezTo>
                <a:cubicBezTo>
                  <a:pt x="286132" y="111506"/>
                  <a:pt x="292989" y="110110"/>
                  <a:pt x="300737" y="107316"/>
                </a:cubicBezTo>
                <a:lnTo>
                  <a:pt x="300737" y="51054"/>
                </a:lnTo>
                <a:lnTo>
                  <a:pt x="335535" y="51054"/>
                </a:lnTo>
                <a:lnTo>
                  <a:pt x="335535" y="182880"/>
                </a:lnTo>
                <a:lnTo>
                  <a:pt x="300737" y="182880"/>
                </a:lnTo>
                <a:lnTo>
                  <a:pt x="300737" y="130175"/>
                </a:lnTo>
                <a:cubicBezTo>
                  <a:pt x="287148" y="133859"/>
                  <a:pt x="276861" y="135636"/>
                  <a:pt x="269749" y="135636"/>
                </a:cubicBezTo>
                <a:cubicBezTo>
                  <a:pt x="258953" y="135636"/>
                  <a:pt x="249428" y="133350"/>
                  <a:pt x="240920" y="128779"/>
                </a:cubicBezTo>
                <a:cubicBezTo>
                  <a:pt x="232411" y="124206"/>
                  <a:pt x="226569" y="118365"/>
                  <a:pt x="223394" y="111125"/>
                </a:cubicBezTo>
                <a:cubicBezTo>
                  <a:pt x="220219" y="104013"/>
                  <a:pt x="218695" y="94488"/>
                  <a:pt x="218695" y="82550"/>
                </a:cubicBezTo>
                <a:close/>
                <a:moveTo>
                  <a:pt x="708534" y="48260"/>
                </a:moveTo>
                <a:cubicBezTo>
                  <a:pt x="724154" y="48260"/>
                  <a:pt x="735712" y="50166"/>
                  <a:pt x="743332" y="53848"/>
                </a:cubicBezTo>
                <a:cubicBezTo>
                  <a:pt x="750951" y="57531"/>
                  <a:pt x="756286" y="62104"/>
                  <a:pt x="759334" y="67818"/>
                </a:cubicBezTo>
                <a:cubicBezTo>
                  <a:pt x="762509" y="73534"/>
                  <a:pt x="764033" y="83821"/>
                  <a:pt x="764033" y="98934"/>
                </a:cubicBezTo>
                <a:lnTo>
                  <a:pt x="763525" y="139700"/>
                </a:lnTo>
                <a:cubicBezTo>
                  <a:pt x="763525" y="151258"/>
                  <a:pt x="764033" y="159767"/>
                  <a:pt x="765175" y="165228"/>
                </a:cubicBezTo>
                <a:cubicBezTo>
                  <a:pt x="766319" y="170688"/>
                  <a:pt x="768350" y="176658"/>
                  <a:pt x="771399" y="182880"/>
                </a:cubicBezTo>
                <a:lnTo>
                  <a:pt x="736854" y="182880"/>
                </a:lnTo>
                <a:cubicBezTo>
                  <a:pt x="735965" y="180594"/>
                  <a:pt x="734823" y="177166"/>
                  <a:pt x="733552" y="172721"/>
                </a:cubicBezTo>
                <a:cubicBezTo>
                  <a:pt x="732917" y="170688"/>
                  <a:pt x="732537" y="169292"/>
                  <a:pt x="732283" y="168656"/>
                </a:cubicBezTo>
                <a:cubicBezTo>
                  <a:pt x="726313" y="174498"/>
                  <a:pt x="719963" y="178943"/>
                  <a:pt x="713233" y="181865"/>
                </a:cubicBezTo>
                <a:cubicBezTo>
                  <a:pt x="706501" y="184785"/>
                  <a:pt x="699262" y="186183"/>
                  <a:pt x="691642" y="186183"/>
                </a:cubicBezTo>
                <a:cubicBezTo>
                  <a:pt x="678053" y="186183"/>
                  <a:pt x="667386" y="182499"/>
                  <a:pt x="659638" y="175134"/>
                </a:cubicBezTo>
                <a:cubicBezTo>
                  <a:pt x="651891" y="167767"/>
                  <a:pt x="647954" y="158497"/>
                  <a:pt x="647954" y="147321"/>
                </a:cubicBezTo>
                <a:cubicBezTo>
                  <a:pt x="647954" y="139828"/>
                  <a:pt x="649733" y="133223"/>
                  <a:pt x="653288" y="127381"/>
                </a:cubicBezTo>
                <a:cubicBezTo>
                  <a:pt x="656845" y="121540"/>
                  <a:pt x="661798" y="117094"/>
                  <a:pt x="668148" y="114047"/>
                </a:cubicBezTo>
                <a:cubicBezTo>
                  <a:pt x="674625" y="110872"/>
                  <a:pt x="683896" y="108204"/>
                  <a:pt x="695961" y="105918"/>
                </a:cubicBezTo>
                <a:cubicBezTo>
                  <a:pt x="712216" y="102871"/>
                  <a:pt x="723392" y="99949"/>
                  <a:pt x="729742" y="97283"/>
                </a:cubicBezTo>
                <a:lnTo>
                  <a:pt x="729742" y="93854"/>
                </a:lnTo>
                <a:cubicBezTo>
                  <a:pt x="729742" y="86996"/>
                  <a:pt x="728091" y="82169"/>
                  <a:pt x="724789" y="79248"/>
                </a:cubicBezTo>
                <a:cubicBezTo>
                  <a:pt x="721487" y="76454"/>
                  <a:pt x="715137" y="74930"/>
                  <a:pt x="705994" y="74930"/>
                </a:cubicBezTo>
                <a:cubicBezTo>
                  <a:pt x="699771" y="74930"/>
                  <a:pt x="694945" y="76200"/>
                  <a:pt x="691388" y="78613"/>
                </a:cubicBezTo>
                <a:cubicBezTo>
                  <a:pt x="687960" y="81154"/>
                  <a:pt x="685165" y="85472"/>
                  <a:pt x="683007" y="91694"/>
                </a:cubicBezTo>
                <a:lnTo>
                  <a:pt x="651511" y="86106"/>
                </a:lnTo>
                <a:cubicBezTo>
                  <a:pt x="655066" y="73279"/>
                  <a:pt x="661162" y="63754"/>
                  <a:pt x="669799" y="57531"/>
                </a:cubicBezTo>
                <a:cubicBezTo>
                  <a:pt x="678562" y="51435"/>
                  <a:pt x="691388" y="48260"/>
                  <a:pt x="708534" y="48260"/>
                </a:cubicBezTo>
                <a:close/>
                <a:moveTo>
                  <a:pt x="568452" y="48260"/>
                </a:moveTo>
                <a:cubicBezTo>
                  <a:pt x="584582" y="48260"/>
                  <a:pt x="597282" y="51690"/>
                  <a:pt x="606679" y="58674"/>
                </a:cubicBezTo>
                <a:cubicBezTo>
                  <a:pt x="616204" y="65533"/>
                  <a:pt x="622936" y="76073"/>
                  <a:pt x="627126" y="90171"/>
                </a:cubicBezTo>
                <a:lnTo>
                  <a:pt x="592837" y="96267"/>
                </a:lnTo>
                <a:cubicBezTo>
                  <a:pt x="591694" y="89535"/>
                  <a:pt x="589026" y="84329"/>
                  <a:pt x="584962" y="80899"/>
                </a:cubicBezTo>
                <a:cubicBezTo>
                  <a:pt x="580899" y="77471"/>
                  <a:pt x="575564" y="75692"/>
                  <a:pt x="568961" y="75692"/>
                </a:cubicBezTo>
                <a:cubicBezTo>
                  <a:pt x="560325" y="75692"/>
                  <a:pt x="553466" y="78741"/>
                  <a:pt x="548260" y="84710"/>
                </a:cubicBezTo>
                <a:cubicBezTo>
                  <a:pt x="543052" y="90679"/>
                  <a:pt x="540512" y="100838"/>
                  <a:pt x="540512" y="114935"/>
                </a:cubicBezTo>
                <a:cubicBezTo>
                  <a:pt x="540512" y="130556"/>
                  <a:pt x="543179" y="141605"/>
                  <a:pt x="548387" y="148083"/>
                </a:cubicBezTo>
                <a:cubicBezTo>
                  <a:pt x="553594" y="154560"/>
                  <a:pt x="560578" y="157735"/>
                  <a:pt x="569469" y="157735"/>
                </a:cubicBezTo>
                <a:cubicBezTo>
                  <a:pt x="576073" y="157735"/>
                  <a:pt x="581534" y="155829"/>
                  <a:pt x="585725" y="152147"/>
                </a:cubicBezTo>
                <a:cubicBezTo>
                  <a:pt x="589915" y="148336"/>
                  <a:pt x="592837" y="141860"/>
                  <a:pt x="594614" y="132588"/>
                </a:cubicBezTo>
                <a:lnTo>
                  <a:pt x="628904" y="138430"/>
                </a:lnTo>
                <a:cubicBezTo>
                  <a:pt x="625349" y="154179"/>
                  <a:pt x="618490" y="166117"/>
                  <a:pt x="608458" y="174117"/>
                </a:cubicBezTo>
                <a:cubicBezTo>
                  <a:pt x="598298" y="182246"/>
                  <a:pt x="584836" y="186183"/>
                  <a:pt x="567945" y="186183"/>
                </a:cubicBezTo>
                <a:cubicBezTo>
                  <a:pt x="548640" y="186183"/>
                  <a:pt x="533274" y="180086"/>
                  <a:pt x="521844" y="167894"/>
                </a:cubicBezTo>
                <a:cubicBezTo>
                  <a:pt x="510413" y="155703"/>
                  <a:pt x="504699" y="138938"/>
                  <a:pt x="504699" y="117348"/>
                </a:cubicBezTo>
                <a:cubicBezTo>
                  <a:pt x="504699" y="95631"/>
                  <a:pt x="510413" y="78613"/>
                  <a:pt x="521971" y="66548"/>
                </a:cubicBezTo>
                <a:cubicBezTo>
                  <a:pt x="533400" y="54356"/>
                  <a:pt x="548895" y="48260"/>
                  <a:pt x="568452" y="48260"/>
                </a:cubicBezTo>
                <a:close/>
                <a:moveTo>
                  <a:pt x="421513" y="48260"/>
                </a:moveTo>
                <a:cubicBezTo>
                  <a:pt x="437135" y="48260"/>
                  <a:pt x="448691" y="50166"/>
                  <a:pt x="456312" y="53848"/>
                </a:cubicBezTo>
                <a:cubicBezTo>
                  <a:pt x="463932" y="57531"/>
                  <a:pt x="469265" y="62104"/>
                  <a:pt x="472313" y="67818"/>
                </a:cubicBezTo>
                <a:cubicBezTo>
                  <a:pt x="475488" y="73534"/>
                  <a:pt x="477012" y="83821"/>
                  <a:pt x="477012" y="98934"/>
                </a:cubicBezTo>
                <a:lnTo>
                  <a:pt x="476504" y="139700"/>
                </a:lnTo>
                <a:cubicBezTo>
                  <a:pt x="476504" y="151258"/>
                  <a:pt x="477012" y="159767"/>
                  <a:pt x="478155" y="165228"/>
                </a:cubicBezTo>
                <a:cubicBezTo>
                  <a:pt x="479299" y="170688"/>
                  <a:pt x="481330" y="176658"/>
                  <a:pt x="484378" y="182880"/>
                </a:cubicBezTo>
                <a:lnTo>
                  <a:pt x="449835" y="182880"/>
                </a:lnTo>
                <a:cubicBezTo>
                  <a:pt x="448946" y="180594"/>
                  <a:pt x="447802" y="177166"/>
                  <a:pt x="446533" y="172721"/>
                </a:cubicBezTo>
                <a:cubicBezTo>
                  <a:pt x="445898" y="170688"/>
                  <a:pt x="445516" y="169292"/>
                  <a:pt x="445262" y="168656"/>
                </a:cubicBezTo>
                <a:cubicBezTo>
                  <a:pt x="439294" y="174498"/>
                  <a:pt x="432944" y="178943"/>
                  <a:pt x="426212" y="181865"/>
                </a:cubicBezTo>
                <a:cubicBezTo>
                  <a:pt x="419482" y="184785"/>
                  <a:pt x="412242" y="186183"/>
                  <a:pt x="404623" y="186183"/>
                </a:cubicBezTo>
                <a:cubicBezTo>
                  <a:pt x="391034" y="186183"/>
                  <a:pt x="380365" y="182499"/>
                  <a:pt x="372619" y="175134"/>
                </a:cubicBezTo>
                <a:cubicBezTo>
                  <a:pt x="364872" y="167767"/>
                  <a:pt x="360935" y="158497"/>
                  <a:pt x="360935" y="147321"/>
                </a:cubicBezTo>
                <a:cubicBezTo>
                  <a:pt x="360935" y="139828"/>
                  <a:pt x="362712" y="133223"/>
                  <a:pt x="366269" y="127381"/>
                </a:cubicBezTo>
                <a:cubicBezTo>
                  <a:pt x="369825" y="121540"/>
                  <a:pt x="374777" y="117094"/>
                  <a:pt x="381127" y="114047"/>
                </a:cubicBezTo>
                <a:cubicBezTo>
                  <a:pt x="387604" y="110872"/>
                  <a:pt x="396875" y="108204"/>
                  <a:pt x="408813" y="105918"/>
                </a:cubicBezTo>
                <a:cubicBezTo>
                  <a:pt x="425197" y="102871"/>
                  <a:pt x="436373" y="99949"/>
                  <a:pt x="442723" y="97283"/>
                </a:cubicBezTo>
                <a:lnTo>
                  <a:pt x="442723" y="93854"/>
                </a:lnTo>
                <a:cubicBezTo>
                  <a:pt x="442723" y="86996"/>
                  <a:pt x="441072" y="82169"/>
                  <a:pt x="437770" y="79248"/>
                </a:cubicBezTo>
                <a:cubicBezTo>
                  <a:pt x="434467" y="76454"/>
                  <a:pt x="428117" y="74930"/>
                  <a:pt x="418974" y="74930"/>
                </a:cubicBezTo>
                <a:cubicBezTo>
                  <a:pt x="412750" y="74930"/>
                  <a:pt x="407925" y="76200"/>
                  <a:pt x="404369" y="78613"/>
                </a:cubicBezTo>
                <a:cubicBezTo>
                  <a:pt x="400939" y="81154"/>
                  <a:pt x="398146" y="85472"/>
                  <a:pt x="395987" y="91694"/>
                </a:cubicBezTo>
                <a:lnTo>
                  <a:pt x="364490" y="86106"/>
                </a:lnTo>
                <a:cubicBezTo>
                  <a:pt x="368047" y="73279"/>
                  <a:pt x="374142" y="63754"/>
                  <a:pt x="382778" y="57531"/>
                </a:cubicBezTo>
                <a:cubicBezTo>
                  <a:pt x="391541" y="51435"/>
                  <a:pt x="404369" y="48260"/>
                  <a:pt x="421513" y="48260"/>
                </a:cubicBezTo>
                <a:close/>
                <a:moveTo>
                  <a:pt x="64516" y="0"/>
                </a:moveTo>
                <a:cubicBezTo>
                  <a:pt x="82424" y="0"/>
                  <a:pt x="96521" y="4827"/>
                  <a:pt x="106808" y="14605"/>
                </a:cubicBezTo>
                <a:cubicBezTo>
                  <a:pt x="116967" y="24258"/>
                  <a:pt x="122175" y="36323"/>
                  <a:pt x="122175" y="50800"/>
                </a:cubicBezTo>
                <a:cubicBezTo>
                  <a:pt x="122175" y="58929"/>
                  <a:pt x="120650" y="66803"/>
                  <a:pt x="117729" y="74168"/>
                </a:cubicBezTo>
                <a:cubicBezTo>
                  <a:pt x="114809" y="81661"/>
                  <a:pt x="110110" y="89409"/>
                  <a:pt x="103760" y="97536"/>
                </a:cubicBezTo>
                <a:cubicBezTo>
                  <a:pt x="99569" y="102871"/>
                  <a:pt x="91949" y="110744"/>
                  <a:pt x="80900" y="120778"/>
                </a:cubicBezTo>
                <a:cubicBezTo>
                  <a:pt x="69850" y="130937"/>
                  <a:pt x="62865" y="137668"/>
                  <a:pt x="59945" y="140971"/>
                </a:cubicBezTo>
                <a:cubicBezTo>
                  <a:pt x="57024" y="144273"/>
                  <a:pt x="54611" y="147448"/>
                  <a:pt x="52833" y="150623"/>
                </a:cubicBezTo>
                <a:lnTo>
                  <a:pt x="122175" y="150623"/>
                </a:lnTo>
                <a:lnTo>
                  <a:pt x="122175" y="182880"/>
                </a:lnTo>
                <a:lnTo>
                  <a:pt x="0" y="182880"/>
                </a:lnTo>
                <a:cubicBezTo>
                  <a:pt x="1271" y="170688"/>
                  <a:pt x="5335" y="159004"/>
                  <a:pt x="11938" y="148083"/>
                </a:cubicBezTo>
                <a:cubicBezTo>
                  <a:pt x="18542" y="137034"/>
                  <a:pt x="31497" y="122555"/>
                  <a:pt x="51054" y="104394"/>
                </a:cubicBezTo>
                <a:cubicBezTo>
                  <a:pt x="66802" y="89790"/>
                  <a:pt x="76327" y="79756"/>
                  <a:pt x="79884" y="74549"/>
                </a:cubicBezTo>
                <a:cubicBezTo>
                  <a:pt x="84710" y="67310"/>
                  <a:pt x="87123" y="60198"/>
                  <a:pt x="87123" y="53213"/>
                </a:cubicBezTo>
                <a:cubicBezTo>
                  <a:pt x="87123" y="45467"/>
                  <a:pt x="84963" y="39498"/>
                  <a:pt x="80900" y="35306"/>
                </a:cubicBezTo>
                <a:cubicBezTo>
                  <a:pt x="76709" y="31116"/>
                  <a:pt x="70994" y="28956"/>
                  <a:pt x="63627" y="28956"/>
                </a:cubicBezTo>
                <a:cubicBezTo>
                  <a:pt x="56388" y="28956"/>
                  <a:pt x="50547" y="31116"/>
                  <a:pt x="46228" y="35560"/>
                </a:cubicBezTo>
                <a:cubicBezTo>
                  <a:pt x="42037" y="40005"/>
                  <a:pt x="39498" y="47244"/>
                  <a:pt x="38862" y="57404"/>
                </a:cubicBezTo>
                <a:lnTo>
                  <a:pt x="4064" y="53975"/>
                </a:lnTo>
                <a:cubicBezTo>
                  <a:pt x="6097" y="34798"/>
                  <a:pt x="12574" y="20955"/>
                  <a:pt x="23496" y="12573"/>
                </a:cubicBezTo>
                <a:cubicBezTo>
                  <a:pt x="34417" y="4192"/>
                  <a:pt x="48134" y="0"/>
                  <a:pt x="64516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Freeform 718"/>
          <p:cNvSpPr/>
          <p:nvPr/>
        </p:nvSpPr>
        <p:spPr>
          <a:xfrm>
            <a:off x="10498581" y="1137412"/>
            <a:ext cx="771399" cy="186183"/>
          </a:xfrm>
          <a:custGeom>
            <a:avLst/>
            <a:gdLst/>
            <a:ahLst/>
            <a:cxnLst/>
            <a:rect l="0" t="0" r="0" b="0"/>
            <a:pathLst>
              <a:path w="771399" h="186183">
                <a:moveTo>
                  <a:pt x="729742" y="119888"/>
                </a:moveTo>
                <a:cubicBezTo>
                  <a:pt x="725298" y="121412"/>
                  <a:pt x="718186" y="123191"/>
                  <a:pt x="708534" y="125223"/>
                </a:cubicBezTo>
                <a:cubicBezTo>
                  <a:pt x="698882" y="127254"/>
                  <a:pt x="692532" y="129286"/>
                  <a:pt x="689611" y="131318"/>
                </a:cubicBezTo>
                <a:cubicBezTo>
                  <a:pt x="685038" y="134493"/>
                  <a:pt x="682752" y="138685"/>
                  <a:pt x="682752" y="143637"/>
                </a:cubicBezTo>
                <a:cubicBezTo>
                  <a:pt x="682752" y="148463"/>
                  <a:pt x="684530" y="152654"/>
                  <a:pt x="688213" y="156210"/>
                </a:cubicBezTo>
                <a:cubicBezTo>
                  <a:pt x="691770" y="159767"/>
                  <a:pt x="696469" y="161544"/>
                  <a:pt x="702057" y="161544"/>
                </a:cubicBezTo>
                <a:cubicBezTo>
                  <a:pt x="708407" y="161544"/>
                  <a:pt x="714375" y="159512"/>
                  <a:pt x="720090" y="155322"/>
                </a:cubicBezTo>
                <a:cubicBezTo>
                  <a:pt x="724282" y="152273"/>
                  <a:pt x="727075" y="148336"/>
                  <a:pt x="728346" y="143892"/>
                </a:cubicBezTo>
                <a:cubicBezTo>
                  <a:pt x="729235" y="140843"/>
                  <a:pt x="729742" y="135255"/>
                  <a:pt x="729742" y="126873"/>
                </a:cubicBezTo>
                <a:close/>
                <a:moveTo>
                  <a:pt x="442723" y="119888"/>
                </a:moveTo>
                <a:cubicBezTo>
                  <a:pt x="438277" y="121412"/>
                  <a:pt x="431165" y="123191"/>
                  <a:pt x="421513" y="125223"/>
                </a:cubicBezTo>
                <a:cubicBezTo>
                  <a:pt x="411862" y="127254"/>
                  <a:pt x="405512" y="129286"/>
                  <a:pt x="402590" y="131318"/>
                </a:cubicBezTo>
                <a:cubicBezTo>
                  <a:pt x="398019" y="134493"/>
                  <a:pt x="395733" y="138685"/>
                  <a:pt x="395733" y="143637"/>
                </a:cubicBezTo>
                <a:cubicBezTo>
                  <a:pt x="395733" y="148463"/>
                  <a:pt x="397511" y="152654"/>
                  <a:pt x="401194" y="156210"/>
                </a:cubicBezTo>
                <a:cubicBezTo>
                  <a:pt x="404750" y="159767"/>
                  <a:pt x="409449" y="161544"/>
                  <a:pt x="415037" y="161544"/>
                </a:cubicBezTo>
                <a:cubicBezTo>
                  <a:pt x="421387" y="161544"/>
                  <a:pt x="427355" y="159512"/>
                  <a:pt x="433071" y="155322"/>
                </a:cubicBezTo>
                <a:cubicBezTo>
                  <a:pt x="437262" y="152273"/>
                  <a:pt x="440055" y="148336"/>
                  <a:pt x="441325" y="143892"/>
                </a:cubicBezTo>
                <a:cubicBezTo>
                  <a:pt x="442214" y="140843"/>
                  <a:pt x="442723" y="135255"/>
                  <a:pt x="442723" y="126873"/>
                </a:cubicBezTo>
                <a:close/>
                <a:moveTo>
                  <a:pt x="218695" y="51054"/>
                </a:moveTo>
                <a:lnTo>
                  <a:pt x="254000" y="51054"/>
                </a:lnTo>
                <a:lnTo>
                  <a:pt x="254000" y="82550"/>
                </a:lnTo>
                <a:cubicBezTo>
                  <a:pt x="254000" y="89790"/>
                  <a:pt x="254636" y="95123"/>
                  <a:pt x="255905" y="98679"/>
                </a:cubicBezTo>
                <a:cubicBezTo>
                  <a:pt x="257175" y="102235"/>
                  <a:pt x="259970" y="105284"/>
                  <a:pt x="264034" y="107697"/>
                </a:cubicBezTo>
                <a:cubicBezTo>
                  <a:pt x="268225" y="110236"/>
                  <a:pt x="273559" y="111506"/>
                  <a:pt x="279909" y="111506"/>
                </a:cubicBezTo>
                <a:cubicBezTo>
                  <a:pt x="286132" y="111506"/>
                  <a:pt x="292989" y="110110"/>
                  <a:pt x="300737" y="107316"/>
                </a:cubicBezTo>
                <a:lnTo>
                  <a:pt x="300737" y="51054"/>
                </a:lnTo>
                <a:lnTo>
                  <a:pt x="335535" y="51054"/>
                </a:lnTo>
                <a:lnTo>
                  <a:pt x="335535" y="182880"/>
                </a:lnTo>
                <a:lnTo>
                  <a:pt x="300737" y="182880"/>
                </a:lnTo>
                <a:lnTo>
                  <a:pt x="300737" y="130175"/>
                </a:lnTo>
                <a:cubicBezTo>
                  <a:pt x="287148" y="133859"/>
                  <a:pt x="276861" y="135636"/>
                  <a:pt x="269749" y="135636"/>
                </a:cubicBezTo>
                <a:cubicBezTo>
                  <a:pt x="258953" y="135636"/>
                  <a:pt x="249428" y="133350"/>
                  <a:pt x="240920" y="128779"/>
                </a:cubicBezTo>
                <a:cubicBezTo>
                  <a:pt x="232411" y="124206"/>
                  <a:pt x="226569" y="118365"/>
                  <a:pt x="223394" y="111125"/>
                </a:cubicBezTo>
                <a:cubicBezTo>
                  <a:pt x="220219" y="104013"/>
                  <a:pt x="218695" y="94488"/>
                  <a:pt x="218695" y="82550"/>
                </a:cubicBezTo>
                <a:close/>
                <a:moveTo>
                  <a:pt x="708534" y="48260"/>
                </a:moveTo>
                <a:cubicBezTo>
                  <a:pt x="724154" y="48260"/>
                  <a:pt x="735712" y="50166"/>
                  <a:pt x="743332" y="53848"/>
                </a:cubicBezTo>
                <a:cubicBezTo>
                  <a:pt x="750951" y="57531"/>
                  <a:pt x="756286" y="62104"/>
                  <a:pt x="759334" y="67818"/>
                </a:cubicBezTo>
                <a:cubicBezTo>
                  <a:pt x="762509" y="73534"/>
                  <a:pt x="764033" y="83821"/>
                  <a:pt x="764033" y="98934"/>
                </a:cubicBezTo>
                <a:lnTo>
                  <a:pt x="763525" y="139700"/>
                </a:lnTo>
                <a:cubicBezTo>
                  <a:pt x="763525" y="151258"/>
                  <a:pt x="764033" y="159767"/>
                  <a:pt x="765175" y="165228"/>
                </a:cubicBezTo>
                <a:cubicBezTo>
                  <a:pt x="766319" y="170688"/>
                  <a:pt x="768350" y="176658"/>
                  <a:pt x="771399" y="182880"/>
                </a:cubicBezTo>
                <a:lnTo>
                  <a:pt x="736854" y="182880"/>
                </a:lnTo>
                <a:cubicBezTo>
                  <a:pt x="735965" y="180594"/>
                  <a:pt x="734823" y="177166"/>
                  <a:pt x="733552" y="172721"/>
                </a:cubicBezTo>
                <a:cubicBezTo>
                  <a:pt x="732917" y="170688"/>
                  <a:pt x="732537" y="169292"/>
                  <a:pt x="732283" y="168656"/>
                </a:cubicBezTo>
                <a:cubicBezTo>
                  <a:pt x="726313" y="174498"/>
                  <a:pt x="719963" y="178943"/>
                  <a:pt x="713233" y="181865"/>
                </a:cubicBezTo>
                <a:cubicBezTo>
                  <a:pt x="706501" y="184785"/>
                  <a:pt x="699262" y="186183"/>
                  <a:pt x="691642" y="186183"/>
                </a:cubicBezTo>
                <a:cubicBezTo>
                  <a:pt x="678053" y="186183"/>
                  <a:pt x="667386" y="182499"/>
                  <a:pt x="659638" y="175134"/>
                </a:cubicBezTo>
                <a:cubicBezTo>
                  <a:pt x="651891" y="167767"/>
                  <a:pt x="647954" y="158497"/>
                  <a:pt x="647954" y="147321"/>
                </a:cubicBezTo>
                <a:cubicBezTo>
                  <a:pt x="647954" y="139828"/>
                  <a:pt x="649733" y="133223"/>
                  <a:pt x="653288" y="127381"/>
                </a:cubicBezTo>
                <a:cubicBezTo>
                  <a:pt x="656845" y="121540"/>
                  <a:pt x="661798" y="117094"/>
                  <a:pt x="668148" y="114047"/>
                </a:cubicBezTo>
                <a:cubicBezTo>
                  <a:pt x="674625" y="110872"/>
                  <a:pt x="683896" y="108204"/>
                  <a:pt x="695961" y="105918"/>
                </a:cubicBezTo>
                <a:cubicBezTo>
                  <a:pt x="712216" y="102871"/>
                  <a:pt x="723392" y="99949"/>
                  <a:pt x="729742" y="97283"/>
                </a:cubicBezTo>
                <a:lnTo>
                  <a:pt x="729742" y="93854"/>
                </a:lnTo>
                <a:cubicBezTo>
                  <a:pt x="729742" y="86996"/>
                  <a:pt x="728091" y="82169"/>
                  <a:pt x="724789" y="79248"/>
                </a:cubicBezTo>
                <a:cubicBezTo>
                  <a:pt x="721487" y="76454"/>
                  <a:pt x="715137" y="74930"/>
                  <a:pt x="705994" y="74930"/>
                </a:cubicBezTo>
                <a:cubicBezTo>
                  <a:pt x="699771" y="74930"/>
                  <a:pt x="694945" y="76200"/>
                  <a:pt x="691388" y="78613"/>
                </a:cubicBezTo>
                <a:cubicBezTo>
                  <a:pt x="687960" y="81154"/>
                  <a:pt x="685165" y="85472"/>
                  <a:pt x="683007" y="91694"/>
                </a:cubicBezTo>
                <a:lnTo>
                  <a:pt x="651511" y="86106"/>
                </a:lnTo>
                <a:cubicBezTo>
                  <a:pt x="655066" y="73279"/>
                  <a:pt x="661162" y="63754"/>
                  <a:pt x="669799" y="57531"/>
                </a:cubicBezTo>
                <a:cubicBezTo>
                  <a:pt x="678562" y="51435"/>
                  <a:pt x="691388" y="48260"/>
                  <a:pt x="708534" y="48260"/>
                </a:cubicBezTo>
                <a:close/>
                <a:moveTo>
                  <a:pt x="568452" y="48260"/>
                </a:moveTo>
                <a:cubicBezTo>
                  <a:pt x="584582" y="48260"/>
                  <a:pt x="597282" y="51690"/>
                  <a:pt x="606679" y="58674"/>
                </a:cubicBezTo>
                <a:cubicBezTo>
                  <a:pt x="616204" y="65533"/>
                  <a:pt x="622936" y="76073"/>
                  <a:pt x="627126" y="90171"/>
                </a:cubicBezTo>
                <a:lnTo>
                  <a:pt x="592837" y="96267"/>
                </a:lnTo>
                <a:cubicBezTo>
                  <a:pt x="591694" y="89535"/>
                  <a:pt x="589026" y="84329"/>
                  <a:pt x="584962" y="80899"/>
                </a:cubicBezTo>
                <a:cubicBezTo>
                  <a:pt x="580899" y="77471"/>
                  <a:pt x="575564" y="75692"/>
                  <a:pt x="568961" y="75692"/>
                </a:cubicBezTo>
                <a:cubicBezTo>
                  <a:pt x="560325" y="75692"/>
                  <a:pt x="553466" y="78741"/>
                  <a:pt x="548260" y="84710"/>
                </a:cubicBezTo>
                <a:cubicBezTo>
                  <a:pt x="543052" y="90679"/>
                  <a:pt x="540512" y="100838"/>
                  <a:pt x="540512" y="114935"/>
                </a:cubicBezTo>
                <a:cubicBezTo>
                  <a:pt x="540512" y="130556"/>
                  <a:pt x="543179" y="141605"/>
                  <a:pt x="548387" y="148083"/>
                </a:cubicBezTo>
                <a:cubicBezTo>
                  <a:pt x="553594" y="154560"/>
                  <a:pt x="560578" y="157735"/>
                  <a:pt x="569469" y="157735"/>
                </a:cubicBezTo>
                <a:cubicBezTo>
                  <a:pt x="576073" y="157735"/>
                  <a:pt x="581534" y="155829"/>
                  <a:pt x="585725" y="152147"/>
                </a:cubicBezTo>
                <a:cubicBezTo>
                  <a:pt x="589915" y="148336"/>
                  <a:pt x="592837" y="141860"/>
                  <a:pt x="594614" y="132588"/>
                </a:cubicBezTo>
                <a:lnTo>
                  <a:pt x="628904" y="138430"/>
                </a:lnTo>
                <a:cubicBezTo>
                  <a:pt x="625349" y="154179"/>
                  <a:pt x="618490" y="166117"/>
                  <a:pt x="608458" y="174117"/>
                </a:cubicBezTo>
                <a:cubicBezTo>
                  <a:pt x="598298" y="182246"/>
                  <a:pt x="584836" y="186183"/>
                  <a:pt x="567945" y="186183"/>
                </a:cubicBezTo>
                <a:cubicBezTo>
                  <a:pt x="548640" y="186183"/>
                  <a:pt x="533274" y="180086"/>
                  <a:pt x="521844" y="167894"/>
                </a:cubicBezTo>
                <a:cubicBezTo>
                  <a:pt x="510413" y="155703"/>
                  <a:pt x="504699" y="138938"/>
                  <a:pt x="504699" y="117348"/>
                </a:cubicBezTo>
                <a:cubicBezTo>
                  <a:pt x="504699" y="95631"/>
                  <a:pt x="510413" y="78613"/>
                  <a:pt x="521971" y="66548"/>
                </a:cubicBezTo>
                <a:cubicBezTo>
                  <a:pt x="533400" y="54356"/>
                  <a:pt x="548895" y="48260"/>
                  <a:pt x="568452" y="48260"/>
                </a:cubicBezTo>
                <a:close/>
                <a:moveTo>
                  <a:pt x="421513" y="48260"/>
                </a:moveTo>
                <a:cubicBezTo>
                  <a:pt x="437135" y="48260"/>
                  <a:pt x="448691" y="50166"/>
                  <a:pt x="456312" y="53848"/>
                </a:cubicBezTo>
                <a:cubicBezTo>
                  <a:pt x="463932" y="57531"/>
                  <a:pt x="469265" y="62104"/>
                  <a:pt x="472313" y="67818"/>
                </a:cubicBezTo>
                <a:cubicBezTo>
                  <a:pt x="475488" y="73534"/>
                  <a:pt x="477012" y="83821"/>
                  <a:pt x="477012" y="98934"/>
                </a:cubicBezTo>
                <a:lnTo>
                  <a:pt x="476504" y="139700"/>
                </a:lnTo>
                <a:cubicBezTo>
                  <a:pt x="476504" y="151258"/>
                  <a:pt x="477012" y="159767"/>
                  <a:pt x="478155" y="165228"/>
                </a:cubicBezTo>
                <a:cubicBezTo>
                  <a:pt x="479299" y="170688"/>
                  <a:pt x="481330" y="176658"/>
                  <a:pt x="484378" y="182880"/>
                </a:cubicBezTo>
                <a:lnTo>
                  <a:pt x="449835" y="182880"/>
                </a:lnTo>
                <a:cubicBezTo>
                  <a:pt x="448946" y="180594"/>
                  <a:pt x="447802" y="177166"/>
                  <a:pt x="446533" y="172721"/>
                </a:cubicBezTo>
                <a:cubicBezTo>
                  <a:pt x="445898" y="170688"/>
                  <a:pt x="445516" y="169292"/>
                  <a:pt x="445262" y="168656"/>
                </a:cubicBezTo>
                <a:cubicBezTo>
                  <a:pt x="439294" y="174498"/>
                  <a:pt x="432944" y="178943"/>
                  <a:pt x="426212" y="181865"/>
                </a:cubicBezTo>
                <a:cubicBezTo>
                  <a:pt x="419482" y="184785"/>
                  <a:pt x="412242" y="186183"/>
                  <a:pt x="404623" y="186183"/>
                </a:cubicBezTo>
                <a:cubicBezTo>
                  <a:pt x="391034" y="186183"/>
                  <a:pt x="380365" y="182499"/>
                  <a:pt x="372619" y="175134"/>
                </a:cubicBezTo>
                <a:cubicBezTo>
                  <a:pt x="364872" y="167767"/>
                  <a:pt x="360935" y="158497"/>
                  <a:pt x="360935" y="147321"/>
                </a:cubicBezTo>
                <a:cubicBezTo>
                  <a:pt x="360935" y="139828"/>
                  <a:pt x="362712" y="133223"/>
                  <a:pt x="366269" y="127381"/>
                </a:cubicBezTo>
                <a:cubicBezTo>
                  <a:pt x="369825" y="121540"/>
                  <a:pt x="374777" y="117094"/>
                  <a:pt x="381127" y="114047"/>
                </a:cubicBezTo>
                <a:cubicBezTo>
                  <a:pt x="387604" y="110872"/>
                  <a:pt x="396875" y="108204"/>
                  <a:pt x="408813" y="105918"/>
                </a:cubicBezTo>
                <a:cubicBezTo>
                  <a:pt x="425197" y="102871"/>
                  <a:pt x="436373" y="99949"/>
                  <a:pt x="442723" y="97283"/>
                </a:cubicBezTo>
                <a:lnTo>
                  <a:pt x="442723" y="93854"/>
                </a:lnTo>
                <a:cubicBezTo>
                  <a:pt x="442723" y="86996"/>
                  <a:pt x="441072" y="82169"/>
                  <a:pt x="437770" y="79248"/>
                </a:cubicBezTo>
                <a:cubicBezTo>
                  <a:pt x="434467" y="76454"/>
                  <a:pt x="428117" y="74930"/>
                  <a:pt x="418974" y="74930"/>
                </a:cubicBezTo>
                <a:cubicBezTo>
                  <a:pt x="412750" y="74930"/>
                  <a:pt x="407925" y="76200"/>
                  <a:pt x="404369" y="78613"/>
                </a:cubicBezTo>
                <a:cubicBezTo>
                  <a:pt x="400939" y="81154"/>
                  <a:pt x="398146" y="85472"/>
                  <a:pt x="395987" y="91694"/>
                </a:cubicBezTo>
                <a:lnTo>
                  <a:pt x="364490" y="86106"/>
                </a:lnTo>
                <a:cubicBezTo>
                  <a:pt x="368047" y="73279"/>
                  <a:pt x="374142" y="63754"/>
                  <a:pt x="382778" y="57531"/>
                </a:cubicBezTo>
                <a:cubicBezTo>
                  <a:pt x="391541" y="51435"/>
                  <a:pt x="404369" y="48260"/>
                  <a:pt x="421513" y="48260"/>
                </a:cubicBezTo>
                <a:close/>
                <a:moveTo>
                  <a:pt x="64516" y="0"/>
                </a:moveTo>
                <a:cubicBezTo>
                  <a:pt x="82424" y="0"/>
                  <a:pt x="96521" y="4827"/>
                  <a:pt x="106808" y="14605"/>
                </a:cubicBezTo>
                <a:cubicBezTo>
                  <a:pt x="116967" y="24258"/>
                  <a:pt x="122175" y="36323"/>
                  <a:pt x="122175" y="50800"/>
                </a:cubicBezTo>
                <a:cubicBezTo>
                  <a:pt x="122175" y="58929"/>
                  <a:pt x="120650" y="66803"/>
                  <a:pt x="117729" y="74168"/>
                </a:cubicBezTo>
                <a:cubicBezTo>
                  <a:pt x="114809" y="81661"/>
                  <a:pt x="110110" y="89409"/>
                  <a:pt x="103760" y="97536"/>
                </a:cubicBezTo>
                <a:cubicBezTo>
                  <a:pt x="99569" y="102871"/>
                  <a:pt x="91949" y="110744"/>
                  <a:pt x="80900" y="120778"/>
                </a:cubicBezTo>
                <a:cubicBezTo>
                  <a:pt x="69850" y="130937"/>
                  <a:pt x="62865" y="137668"/>
                  <a:pt x="59945" y="140971"/>
                </a:cubicBezTo>
                <a:cubicBezTo>
                  <a:pt x="57024" y="144273"/>
                  <a:pt x="54611" y="147448"/>
                  <a:pt x="52833" y="150623"/>
                </a:cubicBezTo>
                <a:lnTo>
                  <a:pt x="122175" y="150623"/>
                </a:lnTo>
                <a:lnTo>
                  <a:pt x="122175" y="182880"/>
                </a:lnTo>
                <a:lnTo>
                  <a:pt x="0" y="182880"/>
                </a:lnTo>
                <a:cubicBezTo>
                  <a:pt x="1271" y="170688"/>
                  <a:pt x="5335" y="159004"/>
                  <a:pt x="11938" y="148083"/>
                </a:cubicBezTo>
                <a:cubicBezTo>
                  <a:pt x="18542" y="137034"/>
                  <a:pt x="31497" y="122555"/>
                  <a:pt x="51054" y="104394"/>
                </a:cubicBezTo>
                <a:cubicBezTo>
                  <a:pt x="66802" y="89790"/>
                  <a:pt x="76327" y="79756"/>
                  <a:pt x="79884" y="74549"/>
                </a:cubicBezTo>
                <a:cubicBezTo>
                  <a:pt x="84710" y="67310"/>
                  <a:pt x="87123" y="60198"/>
                  <a:pt x="87123" y="53213"/>
                </a:cubicBezTo>
                <a:cubicBezTo>
                  <a:pt x="87123" y="45467"/>
                  <a:pt x="84963" y="39498"/>
                  <a:pt x="80900" y="35306"/>
                </a:cubicBezTo>
                <a:cubicBezTo>
                  <a:pt x="76709" y="31116"/>
                  <a:pt x="70994" y="28956"/>
                  <a:pt x="63627" y="28956"/>
                </a:cubicBezTo>
                <a:cubicBezTo>
                  <a:pt x="56388" y="28956"/>
                  <a:pt x="50547" y="31116"/>
                  <a:pt x="46228" y="35560"/>
                </a:cubicBezTo>
                <a:cubicBezTo>
                  <a:pt x="42037" y="40005"/>
                  <a:pt x="39498" y="47244"/>
                  <a:pt x="38862" y="57404"/>
                </a:cubicBezTo>
                <a:lnTo>
                  <a:pt x="4064" y="53975"/>
                </a:lnTo>
                <a:cubicBezTo>
                  <a:pt x="6097" y="34798"/>
                  <a:pt x="12574" y="20955"/>
                  <a:pt x="23496" y="12573"/>
                </a:cubicBezTo>
                <a:cubicBezTo>
                  <a:pt x="34417" y="4192"/>
                  <a:pt x="48134" y="0"/>
                  <a:pt x="64516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Freeform 719"/>
          <p:cNvSpPr/>
          <p:nvPr/>
        </p:nvSpPr>
        <p:spPr>
          <a:xfrm>
            <a:off x="920750" y="6033770"/>
            <a:ext cx="266700" cy="226061"/>
          </a:xfrm>
          <a:custGeom>
            <a:avLst/>
            <a:gdLst/>
            <a:ahLst/>
            <a:cxnLst/>
            <a:rect l="0" t="0" r="0" b="0"/>
            <a:pathLst>
              <a:path w="266700" h="226061">
                <a:moveTo>
                  <a:pt x="0" y="113030"/>
                </a:moveTo>
                <a:cubicBezTo>
                  <a:pt x="0" y="50610"/>
                  <a:pt x="59702" y="0"/>
                  <a:pt x="133350" y="0"/>
                </a:cubicBezTo>
                <a:cubicBezTo>
                  <a:pt x="206997" y="0"/>
                  <a:pt x="266700" y="50610"/>
                  <a:pt x="266700" y="113030"/>
                </a:cubicBezTo>
                <a:cubicBezTo>
                  <a:pt x="266700" y="175451"/>
                  <a:pt x="206997" y="226061"/>
                  <a:pt x="133350" y="226061"/>
                </a:cubicBezTo>
                <a:cubicBezTo>
                  <a:pt x="59702" y="226061"/>
                  <a:pt x="0" y="175451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Freeform 720"/>
          <p:cNvSpPr/>
          <p:nvPr/>
        </p:nvSpPr>
        <p:spPr>
          <a:xfrm>
            <a:off x="920750" y="6033770"/>
            <a:ext cx="266700" cy="226061"/>
          </a:xfrm>
          <a:custGeom>
            <a:avLst/>
            <a:gdLst/>
            <a:ahLst/>
            <a:cxnLst/>
            <a:rect l="0" t="0" r="0" b="0"/>
            <a:pathLst>
              <a:path w="266700" h="226061">
                <a:moveTo>
                  <a:pt x="0" y="113030"/>
                </a:moveTo>
                <a:cubicBezTo>
                  <a:pt x="0" y="50610"/>
                  <a:pt x="59702" y="0"/>
                  <a:pt x="133350" y="0"/>
                </a:cubicBezTo>
                <a:cubicBezTo>
                  <a:pt x="206997" y="0"/>
                  <a:pt x="266700" y="50610"/>
                  <a:pt x="266700" y="113030"/>
                </a:cubicBezTo>
                <a:cubicBezTo>
                  <a:pt x="266700" y="175451"/>
                  <a:pt x="206997" y="226061"/>
                  <a:pt x="133350" y="226061"/>
                </a:cubicBezTo>
                <a:cubicBezTo>
                  <a:pt x="59702" y="226061"/>
                  <a:pt x="0" y="175451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Freeform 721"/>
          <p:cNvSpPr/>
          <p:nvPr/>
        </p:nvSpPr>
        <p:spPr>
          <a:xfrm>
            <a:off x="1050289" y="3765550"/>
            <a:ext cx="0" cy="2269541"/>
          </a:xfrm>
          <a:custGeom>
            <a:avLst/>
            <a:gdLst/>
            <a:ahLst/>
            <a:cxnLst/>
            <a:rect l="0" t="0" r="0" b="0"/>
            <a:pathLst>
              <a:path h="2269541">
                <a:moveTo>
                  <a:pt x="0" y="2269541"/>
                </a:moveTo>
                <a:lnTo>
                  <a:pt x="0" y="0"/>
                </a:lnTo>
              </a:path>
            </a:pathLst>
          </a:custGeom>
          <a:noFill/>
          <a:ln w="48259" cap="flat" cmpd="sng">
            <a:solidFill>
              <a:srgbClr val="203864">
                <a:alpha val="100000"/>
              </a:srgbClr>
            </a:solidFill>
            <a:custDash>
              <a:ds d="100000" sp="100000"/>
            </a:custDash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Freeform 722"/>
          <p:cNvSpPr/>
          <p:nvPr/>
        </p:nvSpPr>
        <p:spPr>
          <a:xfrm>
            <a:off x="918210" y="3468371"/>
            <a:ext cx="264159" cy="226059"/>
          </a:xfrm>
          <a:custGeom>
            <a:avLst/>
            <a:gdLst/>
            <a:ahLst/>
            <a:cxnLst/>
            <a:rect l="0" t="0" r="0" b="0"/>
            <a:pathLst>
              <a:path w="264159" h="226059">
                <a:moveTo>
                  <a:pt x="0" y="113029"/>
                </a:moveTo>
                <a:cubicBezTo>
                  <a:pt x="0" y="50545"/>
                  <a:pt x="59131" y="0"/>
                  <a:pt x="132079" y="0"/>
                </a:cubicBezTo>
                <a:cubicBezTo>
                  <a:pt x="205028" y="0"/>
                  <a:pt x="264159" y="50545"/>
                  <a:pt x="264159" y="113029"/>
                </a:cubicBezTo>
                <a:cubicBezTo>
                  <a:pt x="264159" y="175513"/>
                  <a:pt x="205028" y="226059"/>
                  <a:pt x="132079" y="226059"/>
                </a:cubicBezTo>
                <a:cubicBezTo>
                  <a:pt x="59131" y="226059"/>
                  <a:pt x="0" y="175513"/>
                  <a:pt x="0" y="11302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Freeform 723"/>
          <p:cNvSpPr/>
          <p:nvPr/>
        </p:nvSpPr>
        <p:spPr>
          <a:xfrm>
            <a:off x="918210" y="3468371"/>
            <a:ext cx="264159" cy="226059"/>
          </a:xfrm>
          <a:custGeom>
            <a:avLst/>
            <a:gdLst/>
            <a:ahLst/>
            <a:cxnLst/>
            <a:rect l="0" t="0" r="0" b="0"/>
            <a:pathLst>
              <a:path w="264159" h="226059">
                <a:moveTo>
                  <a:pt x="0" y="113029"/>
                </a:moveTo>
                <a:cubicBezTo>
                  <a:pt x="0" y="50545"/>
                  <a:pt x="59131" y="0"/>
                  <a:pt x="132079" y="0"/>
                </a:cubicBezTo>
                <a:cubicBezTo>
                  <a:pt x="205028" y="0"/>
                  <a:pt x="264159" y="50545"/>
                  <a:pt x="264159" y="113029"/>
                </a:cubicBezTo>
                <a:cubicBezTo>
                  <a:pt x="264159" y="175513"/>
                  <a:pt x="205028" y="226059"/>
                  <a:pt x="132079" y="226059"/>
                </a:cubicBezTo>
                <a:cubicBezTo>
                  <a:pt x="59131" y="226059"/>
                  <a:pt x="0" y="175513"/>
                  <a:pt x="0" y="113029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Freeform 724"/>
          <p:cNvSpPr/>
          <p:nvPr/>
        </p:nvSpPr>
        <p:spPr>
          <a:xfrm>
            <a:off x="918210" y="4672330"/>
            <a:ext cx="264159" cy="226060"/>
          </a:xfrm>
          <a:custGeom>
            <a:avLst/>
            <a:gdLst/>
            <a:ahLst/>
            <a:cxnLst/>
            <a:rect l="0" t="0" r="0" b="0"/>
            <a:pathLst>
              <a:path w="264159" h="226060">
                <a:moveTo>
                  <a:pt x="0" y="113031"/>
                </a:moveTo>
                <a:cubicBezTo>
                  <a:pt x="0" y="50547"/>
                  <a:pt x="59131" y="0"/>
                  <a:pt x="132079" y="0"/>
                </a:cubicBezTo>
                <a:cubicBezTo>
                  <a:pt x="205028" y="0"/>
                  <a:pt x="264159" y="50547"/>
                  <a:pt x="264159" y="113031"/>
                </a:cubicBezTo>
                <a:cubicBezTo>
                  <a:pt x="264159" y="175515"/>
                  <a:pt x="205028" y="226060"/>
                  <a:pt x="132079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Freeform 725"/>
          <p:cNvSpPr/>
          <p:nvPr/>
        </p:nvSpPr>
        <p:spPr>
          <a:xfrm>
            <a:off x="918210" y="4672330"/>
            <a:ext cx="264159" cy="226060"/>
          </a:xfrm>
          <a:custGeom>
            <a:avLst/>
            <a:gdLst/>
            <a:ahLst/>
            <a:cxnLst/>
            <a:rect l="0" t="0" r="0" b="0"/>
            <a:pathLst>
              <a:path w="264159" h="226060">
                <a:moveTo>
                  <a:pt x="0" y="113031"/>
                </a:moveTo>
                <a:cubicBezTo>
                  <a:pt x="0" y="50547"/>
                  <a:pt x="59131" y="0"/>
                  <a:pt x="132079" y="0"/>
                </a:cubicBezTo>
                <a:cubicBezTo>
                  <a:pt x="205028" y="0"/>
                  <a:pt x="264159" y="50547"/>
                  <a:pt x="264159" y="113031"/>
                </a:cubicBezTo>
                <a:cubicBezTo>
                  <a:pt x="264159" y="175515"/>
                  <a:pt x="205028" y="226060"/>
                  <a:pt x="132079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Freeform 726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Freeform 727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noFill/>
          <a:ln w="58419" cap="flat" cmpd="sng">
            <a:solidFill>
              <a:srgbClr val="80808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Freeform 728"/>
          <p:cNvSpPr/>
          <p:nvPr/>
        </p:nvSpPr>
        <p:spPr>
          <a:xfrm>
            <a:off x="7178040" y="2689861"/>
            <a:ext cx="3929380" cy="1079500"/>
          </a:xfrm>
          <a:custGeom>
            <a:avLst/>
            <a:gdLst/>
            <a:ahLst/>
            <a:cxnLst/>
            <a:rect l="0" t="0" r="0" b="0"/>
            <a:pathLst>
              <a:path w="3929380" h="1079500">
                <a:moveTo>
                  <a:pt x="0" y="1079500"/>
                </a:moveTo>
                <a:lnTo>
                  <a:pt x="3929380" y="1079500"/>
                </a:lnTo>
                <a:lnTo>
                  <a:pt x="3929380" y="0"/>
                </a:lnTo>
                <a:lnTo>
                  <a:pt x="0" y="0"/>
                </a:lnTo>
                <a:lnTo>
                  <a:pt x="0" y="107950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Freeform 729"/>
          <p:cNvSpPr/>
          <p:nvPr/>
        </p:nvSpPr>
        <p:spPr>
          <a:xfrm>
            <a:off x="7178040" y="4086860"/>
            <a:ext cx="3929380" cy="1137920"/>
          </a:xfrm>
          <a:custGeom>
            <a:avLst/>
            <a:gdLst/>
            <a:ahLst/>
            <a:cxnLst/>
            <a:rect l="0" t="0" r="0" b="0"/>
            <a:pathLst>
              <a:path w="3929380" h="1137920">
                <a:moveTo>
                  <a:pt x="0" y="1137920"/>
                </a:moveTo>
                <a:lnTo>
                  <a:pt x="3929380" y="1137920"/>
                </a:lnTo>
                <a:lnTo>
                  <a:pt x="3929380" y="0"/>
                </a:lnTo>
                <a:lnTo>
                  <a:pt x="0" y="0"/>
                </a:lnTo>
                <a:lnTo>
                  <a:pt x="0" y="113792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Freeform 730"/>
          <p:cNvSpPr/>
          <p:nvPr/>
        </p:nvSpPr>
        <p:spPr>
          <a:xfrm>
            <a:off x="7185659" y="5524500"/>
            <a:ext cx="3921760" cy="1016000"/>
          </a:xfrm>
          <a:custGeom>
            <a:avLst/>
            <a:gdLst/>
            <a:ahLst/>
            <a:cxnLst/>
            <a:rect l="0" t="0" r="0" b="0"/>
            <a:pathLst>
              <a:path w="3921760" h="1016000">
                <a:moveTo>
                  <a:pt x="0" y="1016000"/>
                </a:moveTo>
                <a:lnTo>
                  <a:pt x="3921760" y="1016000"/>
                </a:lnTo>
                <a:lnTo>
                  <a:pt x="3921760" y="0"/>
                </a:lnTo>
                <a:lnTo>
                  <a:pt x="0" y="0"/>
                </a:lnTo>
                <a:lnTo>
                  <a:pt x="0" y="101600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Rectangle 731"/>
          <p:cNvSpPr/>
          <p:nvPr/>
        </p:nvSpPr>
        <p:spPr>
          <a:xfrm>
            <a:off x="846772" y="-20474"/>
            <a:ext cx="3676627" cy="476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Про</a:t>
            </a:r>
            <a:r>
              <a:rPr lang="en-US" sz="2802" b="1" i="0" spc="-25" baseline="0" dirty="0">
                <a:solidFill>
                  <a:srgbClr val="FFFFFF"/>
                </a:solidFill>
                <a:latin typeface="Arial,Bold"/>
              </a:rPr>
              <a:t>ф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ильная час</a:t>
            </a:r>
            <a:r>
              <a:rPr lang="en-US" sz="2802" b="1" i="0" spc="-3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ь 2</a:t>
            </a:r>
          </a:p>
        </p:txBody>
      </p:sp>
      <p:sp>
        <p:nvSpPr>
          <p:cNvPr id="732" name="Rectangle 732"/>
          <p:cNvSpPr/>
          <p:nvPr/>
        </p:nvSpPr>
        <p:spPr>
          <a:xfrm>
            <a:off x="701040" y="717700"/>
            <a:ext cx="7612739" cy="6452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П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зна</a:t>
            </a:r>
            <a:r>
              <a:rPr lang="en-US" sz="2002" b="1" i="0" spc="-30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ел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ное раз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ви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е 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де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й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 до</a:t>
            </a:r>
            <a:r>
              <a:rPr lang="en-US" sz="2002" b="1" i="0" spc="-26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2" b="1" i="0" spc="-6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но</a:t>
            </a:r>
            <a:r>
              <a:rPr lang="en-US" sz="2002" b="1" i="0" spc="-14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о </a:t>
            </a:r>
            <a:r>
              <a:rPr lang="en-US" sz="2002" b="1" i="0" spc="-30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зрас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2" b="1" i="0" spc="-16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как </a:t>
            </a:r>
          </a:p>
          <a:p>
            <a:pPr marL="0">
              <a:lnSpc>
                <a:spcPts val="2401"/>
              </a:lnSpc>
            </a:pP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пока</a:t>
            </a:r>
            <a:r>
              <a:rPr lang="en-US" sz="2000" b="1" i="0" spc="-11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-17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ель г</a:t>
            </a:r>
            <a:r>
              <a:rPr lang="en-US" sz="2000" b="1" i="0" spc="-6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3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овн</a:t>
            </a:r>
            <a:r>
              <a:rPr lang="en-US" sz="2000" b="1" i="0" spc="-24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000" b="1" i="0" spc="-17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и к</a:t>
            </a:r>
            <a:r>
              <a:rPr lang="en-US" sz="2000" b="1" i="0" spc="-14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11" baseline="0" dirty="0">
                <a:solidFill>
                  <a:srgbClr val="FFFFFF"/>
                </a:solidFill>
                <a:latin typeface="Arial,Bold"/>
              </a:rPr>
              <a:t>б</a:t>
            </a:r>
            <a:r>
              <a:rPr lang="en-US" sz="2000" b="1" i="0" spc="-50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чен</a:t>
            </a:r>
            <a:r>
              <a:rPr lang="en-US" sz="2000" b="1" i="0" spc="-12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ю в</a:t>
            </a:r>
            <a:r>
              <a:rPr lang="en-US" sz="2000" b="1" i="0" spc="-16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000" b="1" i="0" spc="-56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чально</a:t>
            </a:r>
            <a:r>
              <a:rPr lang="en-US" sz="2000" b="1" i="0" spc="-12" baseline="0" dirty="0">
                <a:solidFill>
                  <a:srgbClr val="FFFFFF"/>
                </a:solidFill>
                <a:latin typeface="Arial,Bold"/>
              </a:rPr>
              <a:t>й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000" b="1" i="0" spc="-23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2000" b="1" i="0" spc="-17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0" b="1" i="0" spc="-6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ле</a:t>
            </a:r>
          </a:p>
        </p:txBody>
      </p:sp>
      <p:sp>
        <p:nvSpPr>
          <p:cNvPr id="733" name="Rectangle 733"/>
          <p:cNvSpPr/>
          <p:nvPr/>
        </p:nvSpPr>
        <p:spPr>
          <a:xfrm>
            <a:off x="525780" y="1869771"/>
            <a:ext cx="1042873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П</a:t>
            </a:r>
            <a:r>
              <a:rPr lang="en-US" sz="1800" b="1" i="0" spc="-160" baseline="0" dirty="0">
                <a:latin typeface="Arial,Bold"/>
              </a:rPr>
              <a:t>Р</a:t>
            </a:r>
            <a:r>
              <a:rPr lang="en-US" sz="1800" b="1" i="0" spc="-39" baseline="0" dirty="0">
                <a:latin typeface="Arial,Bold"/>
              </a:rPr>
              <a:t>А</a:t>
            </a:r>
            <a:r>
              <a:rPr lang="en-US" sz="1800" b="1" i="0" spc="0" baseline="0" dirty="0">
                <a:latin typeface="Arial,Bold"/>
              </a:rPr>
              <a:t>К</a:t>
            </a:r>
            <a:r>
              <a:rPr lang="en-US" sz="1800" b="1" i="0" spc="-19" baseline="0" dirty="0">
                <a:latin typeface="Arial,Bold"/>
              </a:rPr>
              <a:t>Т</a:t>
            </a:r>
            <a:r>
              <a:rPr lang="en-US" sz="1800" b="1" i="0" spc="0" baseline="0" dirty="0">
                <a:latin typeface="Arial,Bold"/>
              </a:rPr>
              <a:t>ИК</a:t>
            </a:r>
          </a:p>
        </p:txBody>
      </p:sp>
      <p:sp>
        <p:nvSpPr>
          <p:cNvPr id="734" name="Rectangle 734"/>
          <p:cNvSpPr/>
          <p:nvPr/>
        </p:nvSpPr>
        <p:spPr>
          <a:xfrm>
            <a:off x="967739" y="2144345"/>
            <a:ext cx="16504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А</a:t>
            </a:r>
          </a:p>
        </p:txBody>
      </p:sp>
      <p:sp>
        <p:nvSpPr>
          <p:cNvPr id="735" name="Rectangle 735"/>
          <p:cNvSpPr/>
          <p:nvPr/>
        </p:nvSpPr>
        <p:spPr>
          <a:xfrm>
            <a:off x="571500" y="2390826"/>
            <a:ext cx="956157" cy="5437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500" baseline="0" dirty="0">
                <a:latin typeface="Arial"/>
              </a:rPr>
              <a:t>6</a:t>
            </a:r>
            <a:r>
              <a:rPr lang="en-US" sz="1800" b="1" i="0" spc="0" baseline="0" dirty="0">
                <a:latin typeface="Arial,Bold"/>
              </a:rPr>
              <a:t>часов</a:t>
            </a:r>
          </a:p>
        </p:txBody>
      </p:sp>
      <p:sp>
        <p:nvSpPr>
          <p:cNvPr id="736" name="Rectangle 736"/>
          <p:cNvSpPr/>
          <p:nvPr/>
        </p:nvSpPr>
        <p:spPr>
          <a:xfrm>
            <a:off x="2265045" y="1995193"/>
            <a:ext cx="4534415" cy="6801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002" b="1" i="0" spc="0" baseline="0" dirty="0">
                <a:latin typeface="Arial,Bold"/>
              </a:rPr>
              <a:t>М</a:t>
            </a:r>
            <a:r>
              <a:rPr lang="en-US" sz="4002" b="1" i="0" spc="-100" baseline="0" dirty="0">
                <a:latin typeface="Arial,Bold"/>
              </a:rPr>
              <a:t>А</a:t>
            </a:r>
            <a:r>
              <a:rPr lang="en-US" sz="4002" b="1" i="0" spc="-108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Т</a:t>
            </a:r>
            <a:r>
              <a:rPr lang="en-US" sz="4002" b="1" i="0" spc="-16" baseline="0" dirty="0">
                <a:latin typeface="Arial,Bold"/>
              </a:rPr>
              <a:t>Е</a:t>
            </a:r>
            <a:r>
              <a:rPr lang="en-US" sz="4002" b="1" i="0" spc="0" baseline="0" dirty="0">
                <a:latin typeface="Arial,Bold"/>
              </a:rPr>
              <a:t>Р</a:t>
            </a:r>
            <a:r>
              <a:rPr lang="en-US" sz="4002" b="1" i="0" spc="0" baseline="0" dirty="0">
                <a:latin typeface="Arial"/>
              </a:rPr>
              <a:t>-</a:t>
            </a:r>
            <a:r>
              <a:rPr lang="en-US" sz="4002" b="1" i="0" spc="0" baseline="0" dirty="0">
                <a:latin typeface="Arial,Bold"/>
              </a:rPr>
              <a:t>КЛ</a:t>
            </a:r>
            <a:r>
              <a:rPr lang="en-US" sz="4002" b="1" i="0" spc="-120" baseline="0" dirty="0">
                <a:latin typeface="Arial,Bold"/>
              </a:rPr>
              <a:t>А</a:t>
            </a:r>
            <a:r>
              <a:rPr lang="en-US" sz="4002" b="1" i="0" spc="0" baseline="0" dirty="0">
                <a:latin typeface="Arial,Bold"/>
              </a:rPr>
              <a:t>С</a:t>
            </a:r>
            <a:r>
              <a:rPr lang="en-US" sz="4002" b="1" i="0" spc="-20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Ы</a:t>
            </a:r>
          </a:p>
        </p:txBody>
      </p:sp>
      <p:sp>
        <p:nvSpPr>
          <p:cNvPr id="737" name="Rectangle 737"/>
          <p:cNvSpPr/>
          <p:nvPr/>
        </p:nvSpPr>
        <p:spPr>
          <a:xfrm>
            <a:off x="1631314" y="3297705"/>
            <a:ext cx="1784201" cy="340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«М</a:t>
            </a:r>
            <a:r>
              <a:rPr lang="en-US" sz="2002" b="0" i="0" spc="-34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2" b="0" i="0" spc="-18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е:</a:t>
            </a:r>
            <a:r>
              <a:rPr lang="en-US" sz="2002" b="0" i="0" spc="-54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п</a:t>
            </a:r>
            <a:r>
              <a:rPr lang="en-US" sz="2002" b="0" i="0" spc="-12" baseline="0" dirty="0">
                <a:solidFill>
                  <a:srgbClr val="002060"/>
                </a:solidFill>
                <a:latin typeface="ArialMT"/>
              </a:rPr>
              <a:t>л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юс» </a:t>
            </a:r>
            <a:r>
              <a:rPr lang="en-US" sz="2002" b="0" i="0" spc="0" baseline="0" dirty="0">
                <a:solidFill>
                  <a:srgbClr val="002060"/>
                </a:solidFill>
                <a:latin typeface="Arial"/>
              </a:rPr>
              <a:t>-</a:t>
            </a:r>
          </a:p>
        </p:txBody>
      </p:sp>
      <p:sp>
        <p:nvSpPr>
          <p:cNvPr id="738" name="Rectangle 738"/>
          <p:cNvSpPr/>
          <p:nvPr/>
        </p:nvSpPr>
        <p:spPr>
          <a:xfrm>
            <a:off x="1631314" y="3595624"/>
            <a:ext cx="4992115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зви</a:t>
            </a:r>
            <a:r>
              <a:rPr lang="en-US" sz="2000" b="0" i="0" spc="-17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ающая</a:t>
            </a:r>
            <a:r>
              <a:rPr lang="en-US" sz="2000" b="0" i="0" spc="-39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м</a:t>
            </a:r>
            <a:r>
              <a:rPr lang="en-US" sz="2000" b="0" i="0" spc="-28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0" b="0" i="0" spc="-1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ем</a:t>
            </a:r>
            <a:r>
              <a:rPr lang="en-US" sz="2000" b="0" i="0" spc="-28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тик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0" b="0" i="0" spc="-55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 в</a:t>
            </a:r>
            <a:r>
              <a:rPr lang="en-US" sz="2000" b="0" i="0" spc="-13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д</a:t>
            </a:r>
            <a:r>
              <a:rPr lang="en-US" sz="2000" b="0" i="0" spc="-58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-1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ском</a:t>
            </a:r>
            <a:r>
              <a:rPr lang="en-US" sz="2000" b="0" i="0" spc="-32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саду</a:t>
            </a:r>
          </a:p>
        </p:txBody>
      </p:sp>
      <p:sp>
        <p:nvSpPr>
          <p:cNvPr id="739" name="Rectangle 739"/>
          <p:cNvSpPr/>
          <p:nvPr/>
        </p:nvSpPr>
        <p:spPr>
          <a:xfrm>
            <a:off x="1487169" y="4554322"/>
            <a:ext cx="3449726" cy="4078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0" i="0" spc="0" baseline="0" dirty="0">
                <a:solidFill>
                  <a:srgbClr val="002060"/>
                </a:solidFill>
                <a:latin typeface="ArialMT"/>
              </a:rPr>
              <a:t>На</a:t>
            </a:r>
            <a:r>
              <a:rPr lang="en-US" sz="2400" b="0" i="0" spc="-60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2400" b="0" i="0" spc="0" baseline="0" dirty="0">
                <a:solidFill>
                  <a:srgbClr val="002060"/>
                </a:solidFill>
                <a:latin typeface="ArialMT"/>
              </a:rPr>
              <a:t>ка маленько</a:t>
            </a:r>
            <a:r>
              <a:rPr lang="en-US" sz="2400" b="0" i="0" spc="-50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2400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400" b="0" i="0" spc="-40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400" b="0" i="0" spc="0" baseline="0" dirty="0">
                <a:solidFill>
                  <a:srgbClr val="002060"/>
                </a:solidFill>
                <a:latin typeface="ArialMT"/>
              </a:rPr>
              <a:t>рос</a:t>
            </a:r>
            <a:r>
              <a:rPr lang="en-US" sz="2400" b="0" i="0" spc="-19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400" b="0" i="0" spc="0" baseline="0" dirty="0">
                <a:solidFill>
                  <a:srgbClr val="002060"/>
                </a:solidFill>
                <a:latin typeface="ArialMT"/>
              </a:rPr>
              <a:t>а</a:t>
            </a:r>
          </a:p>
        </p:txBody>
      </p:sp>
      <p:sp>
        <p:nvSpPr>
          <p:cNvPr id="740" name="Rectangle 740"/>
          <p:cNvSpPr/>
          <p:nvPr/>
        </p:nvSpPr>
        <p:spPr>
          <a:xfrm>
            <a:off x="1542669" y="5676774"/>
            <a:ext cx="5651880" cy="6446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Ви</a:t>
            </a:r>
            <a:r>
              <a:rPr lang="en-US" sz="2000" b="0" i="0" spc="-31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0" b="0" i="0" spc="-39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альная</a:t>
            </a:r>
            <a:r>
              <a:rPr lang="en-US" sz="2000" b="0" i="0" spc="-15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экск</a:t>
            </a:r>
            <a:r>
              <a:rPr lang="en-US" sz="2000" b="0" i="0" spc="-40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рсия по</a:t>
            </a:r>
            <a:r>
              <a:rPr lang="en-US" sz="2000" b="0" i="0" spc="-1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инно</a:t>
            </a:r>
            <a:r>
              <a:rPr lang="en-US" sz="2000" b="0" i="0" spc="-21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ационной </a:t>
            </a:r>
          </a:p>
          <a:p>
            <a:pPr marL="0">
              <a:lnSpc>
                <a:spcPts val="2400"/>
              </a:lnSpc>
            </a:pP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пр</a:t>
            </a:r>
            <a:r>
              <a:rPr lang="en-US" sz="2000" b="0" i="0" spc="-27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дм</a:t>
            </a:r>
            <a:r>
              <a:rPr lang="en-US" sz="2000" b="0" i="0" spc="-53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тно</a:t>
            </a:r>
            <a:r>
              <a:rPr lang="en-US" sz="2000" b="0" i="0" spc="0" baseline="0" dirty="0">
                <a:solidFill>
                  <a:srgbClr val="002060"/>
                </a:solidFill>
                <a:latin typeface="Arial"/>
              </a:rPr>
              <a:t>-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зви</a:t>
            </a:r>
            <a:r>
              <a:rPr lang="en-US" sz="2000" b="0" i="0" spc="-17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ю</a:t>
            </a:r>
            <a:r>
              <a:rPr lang="en-US" sz="2000" b="0" i="0" spc="-26" baseline="0" dirty="0">
                <a:solidFill>
                  <a:srgbClr val="002060"/>
                </a:solidFill>
                <a:latin typeface="ArialMT"/>
              </a:rPr>
              <a:t>щ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ей</a:t>
            </a:r>
            <a:r>
              <a:rPr lang="en-US" sz="2000" b="0" i="0" spc="-73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ср</a:t>
            </a:r>
            <a:r>
              <a:rPr lang="en-US" sz="2000" b="0" i="0" spc="-31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де</a:t>
            </a:r>
            <a:r>
              <a:rPr lang="en-US" sz="2000" b="0" i="0" spc="-13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«</a:t>
            </a:r>
            <a:r>
              <a:rPr lang="en-US" sz="2000" b="0" i="0" spc="-14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д</a:t>
            </a:r>
            <a:r>
              <a:rPr lang="en-US" sz="2000" b="0" i="0" spc="-17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-20" baseline="0" dirty="0">
                <a:solidFill>
                  <a:srgbClr val="002060"/>
                </a:solidFill>
                <a:latin typeface="ArialMT"/>
              </a:rPr>
              <a:t>х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но</a:t>
            </a:r>
            <a:r>
              <a:rPr lang="en-US" sz="2000" b="0" i="0" spc="-17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ение»</a:t>
            </a:r>
          </a:p>
        </p:txBody>
      </p:sp>
      <p:sp>
        <p:nvSpPr>
          <p:cNvPr id="741" name="Rectangle 741"/>
          <p:cNvSpPr/>
          <p:nvPr/>
        </p:nvSpPr>
        <p:spPr>
          <a:xfrm>
            <a:off x="7271384" y="2703041"/>
            <a:ext cx="1426842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Масальская </a:t>
            </a:r>
          </a:p>
        </p:txBody>
      </p:sp>
      <p:sp>
        <p:nvSpPr>
          <p:cNvPr id="742" name="Rectangle 742"/>
          <p:cNvSpPr/>
          <p:nvPr/>
        </p:nvSpPr>
        <p:spPr>
          <a:xfrm>
            <a:off x="7271384" y="2978100"/>
            <a:ext cx="2463622" cy="5187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0" b="1" i="0" spc="-23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ена Владимировна</a:t>
            </a:r>
          </a:p>
          <a:p>
            <a:pPr marL="0">
              <a:lnSpc>
                <a:spcPts val="1676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400" b="0" i="0" spc="-16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ре</a:t>
            </a:r>
            <a:r>
              <a:rPr lang="en-US" sz="1400" b="0" i="0" spc="-34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т конк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рса </a:t>
            </a:r>
          </a:p>
        </p:txBody>
      </p:sp>
      <p:sp>
        <p:nvSpPr>
          <p:cNvPr id="743" name="Rectangle 743"/>
          <p:cNvSpPr/>
          <p:nvPr/>
        </p:nvSpPr>
        <p:spPr>
          <a:xfrm>
            <a:off x="7271384" y="3472282"/>
            <a:ext cx="2842438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«Воспи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ль П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дмосков</a:t>
            </a:r>
            <a:r>
              <a:rPr lang="en-US" sz="1400" b="0" i="0" spc="-11" baseline="0" dirty="0">
                <a:solidFill>
                  <a:srgbClr val="FFFFFF"/>
                </a:solidFill>
                <a:latin typeface="ArialMT"/>
              </a:rPr>
              <a:t>ь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я</a:t>
            </a:r>
            <a:r>
              <a:rPr lang="en-US" sz="1400" b="0" i="0" spc="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2010»</a:t>
            </a:r>
          </a:p>
        </p:txBody>
      </p:sp>
      <p:sp>
        <p:nvSpPr>
          <p:cNvPr id="744" name="Rectangle 744"/>
          <p:cNvSpPr/>
          <p:nvPr/>
        </p:nvSpPr>
        <p:spPr>
          <a:xfrm>
            <a:off x="7271384" y="4093084"/>
            <a:ext cx="2831414" cy="1073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-50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000" b="1" i="0" spc="-11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мк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</a:p>
          <a:p>
            <a:pPr marL="0">
              <a:lnSpc>
                <a:spcPts val="2400"/>
              </a:lnSpc>
            </a:pPr>
            <a:r>
              <a:rPr lang="en-US" sz="2000" b="1" i="0" spc="-63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нас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ас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625" baseline="0" dirty="0">
                <a:solidFill>
                  <a:srgbClr val="FFFFFF"/>
                </a:solidFill>
                <a:latin typeface="Arial,Bold"/>
              </a:rPr>
              <a:t>я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-28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ано</a:t>
            </a:r>
            <a:r>
              <a:rPr lang="en-US" sz="2000" b="1" i="0" spc="-11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на</a:t>
            </a:r>
          </a:p>
          <a:p>
            <a:pPr marL="0">
              <a:lnSpc>
                <a:spcPts val="1694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2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с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400" b="0" i="0" spc="-26" baseline="0" dirty="0">
                <a:solidFill>
                  <a:srgbClr val="FFFFFF"/>
                </a:solidFill>
                <a:latin typeface="ArialMT"/>
              </a:rPr>
              <a:t>ю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тны</a:t>
            </a:r>
            <a:r>
              <a:rPr lang="en-US" sz="1400" b="0" i="0" spc="403" baseline="0" dirty="0">
                <a:solidFill>
                  <a:srgbClr val="FFFFFF"/>
                </a:solidFill>
                <a:latin typeface="ArialMT"/>
              </a:rPr>
              <a:t>й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по</a:t>
            </a:r>
            <a:r>
              <a:rPr lang="en-US" sz="1400" b="0" i="0" spc="-19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ди</a:t>
            </a:r>
            <a:r>
              <a:rPr lang="en-US" sz="1400" b="0" i="0" spc="-19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400" b="0" i="0" spc="375" baseline="0" dirty="0">
                <a:solidFill>
                  <a:srgbClr val="FFFFFF"/>
                </a:solidFill>
                <a:latin typeface="ArialMT"/>
              </a:rPr>
              <a:t>ь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конк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рса</a:t>
            </a:r>
          </a:p>
          <a:p>
            <a:pPr marL="0">
              <a:lnSpc>
                <a:spcPts val="1680"/>
              </a:lnSpc>
            </a:pP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«Воспи</a:t>
            </a:r>
            <a:r>
              <a:rPr lang="en-US" sz="1402" b="0" i="0" spc="-2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2" b="0" i="0" spc="-39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2" b="0" i="0" spc="-2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2" b="0" i="0" spc="-39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402" b="0" i="0" spc="373" baseline="0" dirty="0">
                <a:solidFill>
                  <a:srgbClr val="FFFFFF"/>
                </a:solidFill>
                <a:latin typeface="ArialMT"/>
              </a:rPr>
              <a:t>ь</a:t>
            </a:r>
            <a:r>
              <a:rPr lang="en-US" sz="1402" b="0" i="0" spc="-32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2" b="0" i="0" spc="-3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402" b="0" i="0" spc="385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2" b="0" i="0" spc="-56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осси</a:t>
            </a:r>
            <a:r>
              <a:rPr lang="en-US" sz="1402" b="0" i="0" spc="395" baseline="0" dirty="0">
                <a:solidFill>
                  <a:srgbClr val="FFFFFF"/>
                </a:solidFill>
                <a:latin typeface="ArialMT"/>
              </a:rPr>
              <a:t>и</a:t>
            </a:r>
            <a:r>
              <a:rPr lang="en-US" sz="1402" b="0" i="0" spc="0" baseline="0" dirty="0">
                <a:solidFill>
                  <a:srgbClr val="FFFFFF"/>
                </a:solidFill>
                <a:latin typeface="Arial"/>
              </a:rPr>
              <a:t>-2018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»</a:t>
            </a:r>
          </a:p>
        </p:txBody>
      </p:sp>
      <p:sp>
        <p:nvSpPr>
          <p:cNvPr id="745" name="Rectangle 745"/>
          <p:cNvSpPr/>
          <p:nvPr/>
        </p:nvSpPr>
        <p:spPr>
          <a:xfrm>
            <a:off x="7279258" y="5537427"/>
            <a:ext cx="3740683" cy="7327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Выш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1802" b="1" i="0" spc="-28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802" b="1" i="0" spc="530" baseline="0" dirty="0">
                <a:solidFill>
                  <a:srgbClr val="FFFFFF"/>
                </a:solidFill>
                <a:latin typeface="Arial,Bold"/>
              </a:rPr>
              <a:t>я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2" b="1" i="0" spc="-27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1802" b="1" i="0" spc="497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1802" b="1" i="0" spc="-21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802" b="1" i="0" spc="-41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лае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на</a:t>
            </a:r>
          </a:p>
          <a:p>
            <a:pPr marL="0">
              <a:lnSpc>
                <a:spcPts val="1677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Зав</a:t>
            </a:r>
            <a:r>
              <a:rPr lang="en-US" sz="1400" b="0" i="0" spc="1509" baseline="0" dirty="0">
                <a:solidFill>
                  <a:srgbClr val="FFFFFF"/>
                </a:solidFill>
                <a:latin typeface="Arial"/>
              </a:rPr>
              <a:t>.</a:t>
            </a:r>
            <a:r>
              <a:rPr lang="en-US" sz="1400" b="0" i="0" spc="-26" baseline="0" dirty="0">
                <a:solidFill>
                  <a:srgbClr val="FFFFFF"/>
                </a:solidFill>
                <a:latin typeface="ArialMT"/>
              </a:rPr>
              <a:t>М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400" b="0" i="0" spc="-48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1515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400" b="0" i="0" spc="1509" baseline="0" dirty="0">
                <a:solidFill>
                  <a:srgbClr val="FFFFFF"/>
                </a:solidFill>
                <a:latin typeface="ArialMT"/>
              </a:rPr>
              <a:t>С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№</a:t>
            </a:r>
            <a:r>
              <a:rPr lang="en-US" sz="1400" b="0" i="0" spc="0" baseline="0" dirty="0">
                <a:solidFill>
                  <a:srgbClr val="FFFFFF"/>
                </a:solidFill>
                <a:latin typeface="Arial"/>
              </a:rPr>
              <a:t>1</a:t>
            </a:r>
            <a:r>
              <a:rPr lang="en-US" sz="1400" b="0" i="0" spc="1501" baseline="0" dirty="0">
                <a:solidFill>
                  <a:srgbClr val="FFFFFF"/>
                </a:solidFill>
                <a:latin typeface="Arial"/>
              </a:rPr>
              <a:t>9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«Звё</a:t>
            </a:r>
            <a:r>
              <a:rPr lang="en-US" sz="1400" b="0" i="0" spc="-39" baseline="0" dirty="0">
                <a:solidFill>
                  <a:srgbClr val="FFFFFF"/>
                </a:solidFill>
                <a:latin typeface="ArialMT"/>
              </a:rPr>
              <a:t>з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400" b="0" i="0" spc="-35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чка</a:t>
            </a:r>
            <a:r>
              <a:rPr lang="en-US" sz="1400" b="0" i="0" spc="1508" baseline="0" dirty="0">
                <a:solidFill>
                  <a:srgbClr val="FFFFFF"/>
                </a:solidFill>
                <a:latin typeface="ArialMT"/>
              </a:rPr>
              <a:t>»</a:t>
            </a:r>
            <a:r>
              <a:rPr lang="en-US" sz="1400" b="0" i="0" spc="-172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"/>
              </a:rPr>
              <a:t>.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0" baseline="0" dirty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0">
              <a:lnSpc>
                <a:spcPts val="1680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400" b="0" i="0" spc="-34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льск</a:t>
            </a:r>
          </a:p>
        </p:txBody>
      </p:sp>
      <p:sp>
        <p:nvSpPr>
          <p:cNvPr id="746" name="Rectangle 746"/>
          <p:cNvSpPr/>
          <p:nvPr/>
        </p:nvSpPr>
        <p:spPr>
          <a:xfrm>
            <a:off x="7279258" y="6245645"/>
            <a:ext cx="3015258" cy="4513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400" b="0" i="0" spc="-16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ре</a:t>
            </a:r>
            <a:r>
              <a:rPr lang="en-US" sz="1400" b="0" i="0" spc="-34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418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конк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рса</a:t>
            </a:r>
          </a:p>
          <a:p>
            <a:pPr marL="0">
              <a:lnSpc>
                <a:spcPts val="1680"/>
              </a:lnSpc>
            </a:pP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«Л</a:t>
            </a:r>
            <a:r>
              <a:rPr lang="en-US" sz="1402" b="0" i="0" spc="-4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2" b="0" i="0" spc="-11" baseline="0" dirty="0">
                <a:solidFill>
                  <a:srgbClr val="FFFFFF"/>
                </a:solidFill>
                <a:latin typeface="ArialMT"/>
              </a:rPr>
              <a:t>ч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ши</a:t>
            </a:r>
            <a:r>
              <a:rPr lang="en-US" sz="1402" b="0" i="0" spc="434" baseline="0" dirty="0">
                <a:solidFill>
                  <a:srgbClr val="FFFFFF"/>
                </a:solidFill>
                <a:latin typeface="ArialMT"/>
              </a:rPr>
              <a:t>й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402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2" b="0" i="0" spc="-2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ски</a:t>
            </a:r>
            <a:r>
              <a:rPr lang="en-US" sz="1402" b="0" i="0" spc="376" baseline="0" dirty="0">
                <a:solidFill>
                  <a:srgbClr val="FFFFFF"/>
                </a:solidFill>
                <a:latin typeface="ArialMT"/>
              </a:rPr>
              <a:t>й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са</a:t>
            </a:r>
            <a:r>
              <a:rPr lang="en-US" sz="1402" b="0" i="0" spc="361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402" b="0" i="0" spc="-3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дмосков</a:t>
            </a:r>
            <a:r>
              <a:rPr lang="en-US" sz="1402" b="0" i="0" spc="-11" baseline="0" dirty="0">
                <a:solidFill>
                  <a:srgbClr val="FFFFFF"/>
                </a:solidFill>
                <a:latin typeface="ArialMT"/>
              </a:rPr>
              <a:t>ь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я»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Freeform 74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Freeform 748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Freeform 749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Freeform 750"/>
          <p:cNvSpPr/>
          <p:nvPr/>
        </p:nvSpPr>
        <p:spPr>
          <a:xfrm>
            <a:off x="1270" y="1270"/>
            <a:ext cx="5372100" cy="523240"/>
          </a:xfrm>
          <a:custGeom>
            <a:avLst/>
            <a:gdLst/>
            <a:ahLst/>
            <a:cxnLst/>
            <a:rect l="0" t="0" r="0" b="0"/>
            <a:pathLst>
              <a:path w="5372100" h="523240">
                <a:moveTo>
                  <a:pt x="0" y="523240"/>
                </a:moveTo>
                <a:lnTo>
                  <a:pt x="5372100" y="523240"/>
                </a:lnTo>
                <a:lnTo>
                  <a:pt x="5372100" y="0"/>
                </a:lnTo>
                <a:lnTo>
                  <a:pt x="0" y="0"/>
                </a:lnTo>
                <a:lnTo>
                  <a:pt x="0" y="5232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51" name="Picture 75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1950" cy="593089"/>
          </a:xfrm>
          <a:prstGeom prst="rect">
            <a:avLst/>
          </a:prstGeom>
          <a:noFill/>
          <a:extLst/>
        </p:spPr>
      </p:pic>
      <p:pic>
        <p:nvPicPr>
          <p:cNvPr id="752" name="Picture 75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40" y="0"/>
            <a:ext cx="4175759" cy="726440"/>
          </a:xfrm>
          <a:prstGeom prst="rect">
            <a:avLst/>
          </a:prstGeom>
          <a:noFill/>
          <a:extLst/>
        </p:spPr>
      </p:pic>
      <p:sp>
        <p:nvSpPr>
          <p:cNvPr id="753" name="Freeform 753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Freeform 754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Freeform 755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Freeform 756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noFill/>
          <a:ln w="76200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Freeform 757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Freeform 758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Freeform 759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Freeform 760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Freeform 761"/>
          <p:cNvSpPr/>
          <p:nvPr/>
        </p:nvSpPr>
        <p:spPr>
          <a:xfrm>
            <a:off x="10585957" y="1137412"/>
            <a:ext cx="615188" cy="186183"/>
          </a:xfrm>
          <a:custGeom>
            <a:avLst/>
            <a:gdLst/>
            <a:ahLst/>
            <a:cxnLst/>
            <a:rect l="0" t="0" r="0" b="0"/>
            <a:pathLst>
              <a:path w="615188" h="186183">
                <a:moveTo>
                  <a:pt x="429007" y="119888"/>
                </a:moveTo>
                <a:cubicBezTo>
                  <a:pt x="424561" y="121412"/>
                  <a:pt x="417449" y="123191"/>
                  <a:pt x="407798" y="125223"/>
                </a:cubicBezTo>
                <a:cubicBezTo>
                  <a:pt x="398146" y="127254"/>
                  <a:pt x="391796" y="129286"/>
                  <a:pt x="388874" y="131318"/>
                </a:cubicBezTo>
                <a:cubicBezTo>
                  <a:pt x="384302" y="134493"/>
                  <a:pt x="382016" y="138685"/>
                  <a:pt x="382016" y="143637"/>
                </a:cubicBezTo>
                <a:cubicBezTo>
                  <a:pt x="382016" y="148463"/>
                  <a:pt x="383795" y="152654"/>
                  <a:pt x="387477" y="156210"/>
                </a:cubicBezTo>
                <a:cubicBezTo>
                  <a:pt x="391034" y="159767"/>
                  <a:pt x="395733" y="161544"/>
                  <a:pt x="401321" y="161544"/>
                </a:cubicBezTo>
                <a:cubicBezTo>
                  <a:pt x="407671" y="161544"/>
                  <a:pt x="413639" y="159512"/>
                  <a:pt x="419354" y="155322"/>
                </a:cubicBezTo>
                <a:cubicBezTo>
                  <a:pt x="423546" y="152273"/>
                  <a:pt x="426339" y="148336"/>
                  <a:pt x="427610" y="143892"/>
                </a:cubicBezTo>
                <a:cubicBezTo>
                  <a:pt x="428499" y="140843"/>
                  <a:pt x="429007" y="135255"/>
                  <a:pt x="429007" y="126873"/>
                </a:cubicBezTo>
                <a:close/>
                <a:moveTo>
                  <a:pt x="204978" y="51054"/>
                </a:moveTo>
                <a:lnTo>
                  <a:pt x="240285" y="51054"/>
                </a:lnTo>
                <a:lnTo>
                  <a:pt x="240285" y="82550"/>
                </a:lnTo>
                <a:cubicBezTo>
                  <a:pt x="240285" y="89790"/>
                  <a:pt x="240920" y="95123"/>
                  <a:pt x="242189" y="98679"/>
                </a:cubicBezTo>
                <a:cubicBezTo>
                  <a:pt x="243460" y="102235"/>
                  <a:pt x="246253" y="105284"/>
                  <a:pt x="250318" y="107697"/>
                </a:cubicBezTo>
                <a:cubicBezTo>
                  <a:pt x="254509" y="110236"/>
                  <a:pt x="259843" y="111506"/>
                  <a:pt x="266193" y="111506"/>
                </a:cubicBezTo>
                <a:cubicBezTo>
                  <a:pt x="272415" y="111506"/>
                  <a:pt x="279274" y="110110"/>
                  <a:pt x="287021" y="107316"/>
                </a:cubicBezTo>
                <a:lnTo>
                  <a:pt x="287021" y="51054"/>
                </a:lnTo>
                <a:lnTo>
                  <a:pt x="321819" y="51054"/>
                </a:lnTo>
                <a:lnTo>
                  <a:pt x="321819" y="182880"/>
                </a:lnTo>
                <a:lnTo>
                  <a:pt x="287021" y="182880"/>
                </a:lnTo>
                <a:lnTo>
                  <a:pt x="287021" y="130175"/>
                </a:lnTo>
                <a:cubicBezTo>
                  <a:pt x="273432" y="133859"/>
                  <a:pt x="263145" y="135636"/>
                  <a:pt x="256033" y="135636"/>
                </a:cubicBezTo>
                <a:cubicBezTo>
                  <a:pt x="245364" y="135636"/>
                  <a:pt x="235712" y="133350"/>
                  <a:pt x="227203" y="128779"/>
                </a:cubicBezTo>
                <a:cubicBezTo>
                  <a:pt x="218695" y="124206"/>
                  <a:pt x="212852" y="118365"/>
                  <a:pt x="209677" y="111125"/>
                </a:cubicBezTo>
                <a:cubicBezTo>
                  <a:pt x="206502" y="104013"/>
                  <a:pt x="204978" y="94488"/>
                  <a:pt x="204978" y="82550"/>
                </a:cubicBezTo>
                <a:close/>
                <a:moveTo>
                  <a:pt x="554736" y="48260"/>
                </a:moveTo>
                <a:cubicBezTo>
                  <a:pt x="570865" y="48260"/>
                  <a:pt x="583565" y="51690"/>
                  <a:pt x="592963" y="58674"/>
                </a:cubicBezTo>
                <a:cubicBezTo>
                  <a:pt x="602488" y="65533"/>
                  <a:pt x="609220" y="76073"/>
                  <a:pt x="613411" y="90171"/>
                </a:cubicBezTo>
                <a:lnTo>
                  <a:pt x="579121" y="96267"/>
                </a:lnTo>
                <a:cubicBezTo>
                  <a:pt x="577977" y="89535"/>
                  <a:pt x="575311" y="84329"/>
                  <a:pt x="571247" y="80899"/>
                </a:cubicBezTo>
                <a:cubicBezTo>
                  <a:pt x="567183" y="77471"/>
                  <a:pt x="561849" y="75692"/>
                  <a:pt x="555245" y="75692"/>
                </a:cubicBezTo>
                <a:cubicBezTo>
                  <a:pt x="546609" y="75692"/>
                  <a:pt x="539750" y="78741"/>
                  <a:pt x="534544" y="84710"/>
                </a:cubicBezTo>
                <a:cubicBezTo>
                  <a:pt x="529336" y="90679"/>
                  <a:pt x="526797" y="100838"/>
                  <a:pt x="526797" y="114935"/>
                </a:cubicBezTo>
                <a:cubicBezTo>
                  <a:pt x="526797" y="130556"/>
                  <a:pt x="529463" y="141605"/>
                  <a:pt x="534671" y="148083"/>
                </a:cubicBezTo>
                <a:cubicBezTo>
                  <a:pt x="539877" y="154560"/>
                  <a:pt x="546862" y="157735"/>
                  <a:pt x="555752" y="157735"/>
                </a:cubicBezTo>
                <a:cubicBezTo>
                  <a:pt x="562357" y="157735"/>
                  <a:pt x="567818" y="155829"/>
                  <a:pt x="572009" y="152147"/>
                </a:cubicBezTo>
                <a:cubicBezTo>
                  <a:pt x="576199" y="148336"/>
                  <a:pt x="579121" y="141860"/>
                  <a:pt x="580899" y="132588"/>
                </a:cubicBezTo>
                <a:lnTo>
                  <a:pt x="615188" y="138430"/>
                </a:lnTo>
                <a:cubicBezTo>
                  <a:pt x="611633" y="154179"/>
                  <a:pt x="604774" y="166117"/>
                  <a:pt x="594741" y="174117"/>
                </a:cubicBezTo>
                <a:cubicBezTo>
                  <a:pt x="584582" y="182246"/>
                  <a:pt x="571120" y="186183"/>
                  <a:pt x="554228" y="186183"/>
                </a:cubicBezTo>
                <a:cubicBezTo>
                  <a:pt x="534924" y="186183"/>
                  <a:pt x="519558" y="180086"/>
                  <a:pt x="508127" y="167894"/>
                </a:cubicBezTo>
                <a:cubicBezTo>
                  <a:pt x="496698" y="155703"/>
                  <a:pt x="490983" y="138938"/>
                  <a:pt x="490983" y="117348"/>
                </a:cubicBezTo>
                <a:cubicBezTo>
                  <a:pt x="490983" y="95631"/>
                  <a:pt x="496698" y="78613"/>
                  <a:pt x="508254" y="66548"/>
                </a:cubicBezTo>
                <a:cubicBezTo>
                  <a:pt x="519685" y="54356"/>
                  <a:pt x="535178" y="48260"/>
                  <a:pt x="554736" y="48260"/>
                </a:cubicBezTo>
                <a:close/>
                <a:moveTo>
                  <a:pt x="407798" y="48260"/>
                </a:moveTo>
                <a:cubicBezTo>
                  <a:pt x="423419" y="48260"/>
                  <a:pt x="434975" y="50166"/>
                  <a:pt x="442596" y="53848"/>
                </a:cubicBezTo>
                <a:cubicBezTo>
                  <a:pt x="450215" y="57531"/>
                  <a:pt x="455549" y="62104"/>
                  <a:pt x="458598" y="67818"/>
                </a:cubicBezTo>
                <a:cubicBezTo>
                  <a:pt x="461773" y="73534"/>
                  <a:pt x="463297" y="83821"/>
                  <a:pt x="463297" y="98934"/>
                </a:cubicBezTo>
                <a:lnTo>
                  <a:pt x="462788" y="139700"/>
                </a:lnTo>
                <a:cubicBezTo>
                  <a:pt x="462788" y="151258"/>
                  <a:pt x="463297" y="159767"/>
                  <a:pt x="464439" y="165228"/>
                </a:cubicBezTo>
                <a:cubicBezTo>
                  <a:pt x="465583" y="170688"/>
                  <a:pt x="467614" y="176658"/>
                  <a:pt x="470662" y="182880"/>
                </a:cubicBezTo>
                <a:lnTo>
                  <a:pt x="436119" y="182880"/>
                </a:lnTo>
                <a:cubicBezTo>
                  <a:pt x="435229" y="180594"/>
                  <a:pt x="434086" y="177166"/>
                  <a:pt x="432816" y="172721"/>
                </a:cubicBezTo>
                <a:cubicBezTo>
                  <a:pt x="432182" y="170688"/>
                  <a:pt x="431800" y="169292"/>
                  <a:pt x="431547" y="168656"/>
                </a:cubicBezTo>
                <a:cubicBezTo>
                  <a:pt x="425577" y="174498"/>
                  <a:pt x="419227" y="178943"/>
                  <a:pt x="412497" y="181865"/>
                </a:cubicBezTo>
                <a:cubicBezTo>
                  <a:pt x="405765" y="184785"/>
                  <a:pt x="398526" y="186183"/>
                  <a:pt x="390907" y="186183"/>
                </a:cubicBezTo>
                <a:cubicBezTo>
                  <a:pt x="377318" y="186183"/>
                  <a:pt x="366649" y="182499"/>
                  <a:pt x="358902" y="175134"/>
                </a:cubicBezTo>
                <a:cubicBezTo>
                  <a:pt x="351156" y="167767"/>
                  <a:pt x="347219" y="158497"/>
                  <a:pt x="347219" y="147321"/>
                </a:cubicBezTo>
                <a:cubicBezTo>
                  <a:pt x="347219" y="139828"/>
                  <a:pt x="348997" y="133223"/>
                  <a:pt x="352552" y="127381"/>
                </a:cubicBezTo>
                <a:cubicBezTo>
                  <a:pt x="356109" y="121540"/>
                  <a:pt x="361061" y="117094"/>
                  <a:pt x="367411" y="114047"/>
                </a:cubicBezTo>
                <a:cubicBezTo>
                  <a:pt x="373888" y="110872"/>
                  <a:pt x="383160" y="108204"/>
                  <a:pt x="395224" y="105918"/>
                </a:cubicBezTo>
                <a:cubicBezTo>
                  <a:pt x="411481" y="102871"/>
                  <a:pt x="422657" y="99949"/>
                  <a:pt x="429007" y="97283"/>
                </a:cubicBezTo>
                <a:lnTo>
                  <a:pt x="429007" y="93854"/>
                </a:lnTo>
                <a:cubicBezTo>
                  <a:pt x="429007" y="86996"/>
                  <a:pt x="427356" y="82169"/>
                  <a:pt x="424053" y="79248"/>
                </a:cubicBezTo>
                <a:cubicBezTo>
                  <a:pt x="420751" y="76454"/>
                  <a:pt x="414401" y="74930"/>
                  <a:pt x="405258" y="74930"/>
                </a:cubicBezTo>
                <a:cubicBezTo>
                  <a:pt x="399035" y="74930"/>
                  <a:pt x="394209" y="76200"/>
                  <a:pt x="390652" y="78613"/>
                </a:cubicBezTo>
                <a:cubicBezTo>
                  <a:pt x="387224" y="81154"/>
                  <a:pt x="384429" y="85472"/>
                  <a:pt x="382271" y="91694"/>
                </a:cubicBezTo>
                <a:lnTo>
                  <a:pt x="350774" y="86106"/>
                </a:lnTo>
                <a:cubicBezTo>
                  <a:pt x="354331" y="73279"/>
                  <a:pt x="360426" y="63754"/>
                  <a:pt x="369062" y="57531"/>
                </a:cubicBezTo>
                <a:cubicBezTo>
                  <a:pt x="377825" y="51435"/>
                  <a:pt x="390652" y="48260"/>
                  <a:pt x="407798" y="48260"/>
                </a:cubicBezTo>
                <a:close/>
                <a:moveTo>
                  <a:pt x="51562" y="0"/>
                </a:moveTo>
                <a:lnTo>
                  <a:pt x="79757" y="0"/>
                </a:lnTo>
                <a:lnTo>
                  <a:pt x="79757" y="182880"/>
                </a:lnTo>
                <a:lnTo>
                  <a:pt x="44959" y="182880"/>
                </a:lnTo>
                <a:lnTo>
                  <a:pt x="44959" y="51181"/>
                </a:lnTo>
                <a:cubicBezTo>
                  <a:pt x="32259" y="63247"/>
                  <a:pt x="17273" y="72010"/>
                  <a:pt x="0" y="77724"/>
                </a:cubicBezTo>
                <a:lnTo>
                  <a:pt x="0" y="45974"/>
                </a:lnTo>
                <a:cubicBezTo>
                  <a:pt x="9018" y="43054"/>
                  <a:pt x="18924" y="37338"/>
                  <a:pt x="29591" y="29084"/>
                </a:cubicBezTo>
                <a:cubicBezTo>
                  <a:pt x="40260" y="20829"/>
                  <a:pt x="47499" y="11049"/>
                  <a:pt x="51562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Freeform 762"/>
          <p:cNvSpPr/>
          <p:nvPr/>
        </p:nvSpPr>
        <p:spPr>
          <a:xfrm>
            <a:off x="10585957" y="1137412"/>
            <a:ext cx="615188" cy="186183"/>
          </a:xfrm>
          <a:custGeom>
            <a:avLst/>
            <a:gdLst/>
            <a:ahLst/>
            <a:cxnLst/>
            <a:rect l="0" t="0" r="0" b="0"/>
            <a:pathLst>
              <a:path w="615188" h="186183">
                <a:moveTo>
                  <a:pt x="429007" y="119888"/>
                </a:moveTo>
                <a:cubicBezTo>
                  <a:pt x="424561" y="121412"/>
                  <a:pt x="417449" y="123191"/>
                  <a:pt x="407798" y="125223"/>
                </a:cubicBezTo>
                <a:cubicBezTo>
                  <a:pt x="398146" y="127254"/>
                  <a:pt x="391796" y="129286"/>
                  <a:pt x="388874" y="131318"/>
                </a:cubicBezTo>
                <a:cubicBezTo>
                  <a:pt x="384302" y="134493"/>
                  <a:pt x="382016" y="138685"/>
                  <a:pt x="382016" y="143637"/>
                </a:cubicBezTo>
                <a:cubicBezTo>
                  <a:pt x="382016" y="148463"/>
                  <a:pt x="383795" y="152654"/>
                  <a:pt x="387477" y="156210"/>
                </a:cubicBezTo>
                <a:cubicBezTo>
                  <a:pt x="391034" y="159767"/>
                  <a:pt x="395733" y="161544"/>
                  <a:pt x="401321" y="161544"/>
                </a:cubicBezTo>
                <a:cubicBezTo>
                  <a:pt x="407671" y="161544"/>
                  <a:pt x="413639" y="159512"/>
                  <a:pt x="419354" y="155322"/>
                </a:cubicBezTo>
                <a:cubicBezTo>
                  <a:pt x="423546" y="152273"/>
                  <a:pt x="426339" y="148336"/>
                  <a:pt x="427610" y="143892"/>
                </a:cubicBezTo>
                <a:cubicBezTo>
                  <a:pt x="428499" y="140843"/>
                  <a:pt x="429007" y="135255"/>
                  <a:pt x="429007" y="126873"/>
                </a:cubicBezTo>
                <a:close/>
                <a:moveTo>
                  <a:pt x="204978" y="51054"/>
                </a:moveTo>
                <a:lnTo>
                  <a:pt x="240285" y="51054"/>
                </a:lnTo>
                <a:lnTo>
                  <a:pt x="240285" y="82550"/>
                </a:lnTo>
                <a:cubicBezTo>
                  <a:pt x="240285" y="89790"/>
                  <a:pt x="240920" y="95123"/>
                  <a:pt x="242189" y="98679"/>
                </a:cubicBezTo>
                <a:cubicBezTo>
                  <a:pt x="243460" y="102235"/>
                  <a:pt x="246253" y="105284"/>
                  <a:pt x="250318" y="107697"/>
                </a:cubicBezTo>
                <a:cubicBezTo>
                  <a:pt x="254509" y="110236"/>
                  <a:pt x="259843" y="111506"/>
                  <a:pt x="266193" y="111506"/>
                </a:cubicBezTo>
                <a:cubicBezTo>
                  <a:pt x="272415" y="111506"/>
                  <a:pt x="279274" y="110110"/>
                  <a:pt x="287021" y="107316"/>
                </a:cubicBezTo>
                <a:lnTo>
                  <a:pt x="287021" y="51054"/>
                </a:lnTo>
                <a:lnTo>
                  <a:pt x="321819" y="51054"/>
                </a:lnTo>
                <a:lnTo>
                  <a:pt x="321819" y="182880"/>
                </a:lnTo>
                <a:lnTo>
                  <a:pt x="287021" y="182880"/>
                </a:lnTo>
                <a:lnTo>
                  <a:pt x="287021" y="130175"/>
                </a:lnTo>
                <a:cubicBezTo>
                  <a:pt x="273432" y="133859"/>
                  <a:pt x="263145" y="135636"/>
                  <a:pt x="256033" y="135636"/>
                </a:cubicBezTo>
                <a:cubicBezTo>
                  <a:pt x="245364" y="135636"/>
                  <a:pt x="235712" y="133350"/>
                  <a:pt x="227203" y="128779"/>
                </a:cubicBezTo>
                <a:cubicBezTo>
                  <a:pt x="218695" y="124206"/>
                  <a:pt x="212852" y="118365"/>
                  <a:pt x="209677" y="111125"/>
                </a:cubicBezTo>
                <a:cubicBezTo>
                  <a:pt x="206502" y="104013"/>
                  <a:pt x="204978" y="94488"/>
                  <a:pt x="204978" y="82550"/>
                </a:cubicBezTo>
                <a:close/>
                <a:moveTo>
                  <a:pt x="554736" y="48260"/>
                </a:moveTo>
                <a:cubicBezTo>
                  <a:pt x="570865" y="48260"/>
                  <a:pt x="583565" y="51690"/>
                  <a:pt x="592963" y="58674"/>
                </a:cubicBezTo>
                <a:cubicBezTo>
                  <a:pt x="602488" y="65533"/>
                  <a:pt x="609220" y="76073"/>
                  <a:pt x="613411" y="90171"/>
                </a:cubicBezTo>
                <a:lnTo>
                  <a:pt x="579121" y="96267"/>
                </a:lnTo>
                <a:cubicBezTo>
                  <a:pt x="577977" y="89535"/>
                  <a:pt x="575311" y="84329"/>
                  <a:pt x="571247" y="80899"/>
                </a:cubicBezTo>
                <a:cubicBezTo>
                  <a:pt x="567183" y="77471"/>
                  <a:pt x="561849" y="75692"/>
                  <a:pt x="555245" y="75692"/>
                </a:cubicBezTo>
                <a:cubicBezTo>
                  <a:pt x="546609" y="75692"/>
                  <a:pt x="539750" y="78741"/>
                  <a:pt x="534544" y="84710"/>
                </a:cubicBezTo>
                <a:cubicBezTo>
                  <a:pt x="529336" y="90679"/>
                  <a:pt x="526797" y="100838"/>
                  <a:pt x="526797" y="114935"/>
                </a:cubicBezTo>
                <a:cubicBezTo>
                  <a:pt x="526797" y="130556"/>
                  <a:pt x="529463" y="141605"/>
                  <a:pt x="534671" y="148083"/>
                </a:cubicBezTo>
                <a:cubicBezTo>
                  <a:pt x="539877" y="154560"/>
                  <a:pt x="546862" y="157735"/>
                  <a:pt x="555752" y="157735"/>
                </a:cubicBezTo>
                <a:cubicBezTo>
                  <a:pt x="562357" y="157735"/>
                  <a:pt x="567818" y="155829"/>
                  <a:pt x="572009" y="152147"/>
                </a:cubicBezTo>
                <a:cubicBezTo>
                  <a:pt x="576199" y="148336"/>
                  <a:pt x="579121" y="141860"/>
                  <a:pt x="580899" y="132588"/>
                </a:cubicBezTo>
                <a:lnTo>
                  <a:pt x="615188" y="138430"/>
                </a:lnTo>
                <a:cubicBezTo>
                  <a:pt x="611633" y="154179"/>
                  <a:pt x="604774" y="166117"/>
                  <a:pt x="594741" y="174117"/>
                </a:cubicBezTo>
                <a:cubicBezTo>
                  <a:pt x="584582" y="182246"/>
                  <a:pt x="571120" y="186183"/>
                  <a:pt x="554228" y="186183"/>
                </a:cubicBezTo>
                <a:cubicBezTo>
                  <a:pt x="534924" y="186183"/>
                  <a:pt x="519558" y="180086"/>
                  <a:pt x="508127" y="167894"/>
                </a:cubicBezTo>
                <a:cubicBezTo>
                  <a:pt x="496698" y="155703"/>
                  <a:pt x="490983" y="138938"/>
                  <a:pt x="490983" y="117348"/>
                </a:cubicBezTo>
                <a:cubicBezTo>
                  <a:pt x="490983" y="95631"/>
                  <a:pt x="496698" y="78613"/>
                  <a:pt x="508254" y="66548"/>
                </a:cubicBezTo>
                <a:cubicBezTo>
                  <a:pt x="519685" y="54356"/>
                  <a:pt x="535178" y="48260"/>
                  <a:pt x="554736" y="48260"/>
                </a:cubicBezTo>
                <a:close/>
                <a:moveTo>
                  <a:pt x="407798" y="48260"/>
                </a:moveTo>
                <a:cubicBezTo>
                  <a:pt x="423419" y="48260"/>
                  <a:pt x="434975" y="50166"/>
                  <a:pt x="442596" y="53848"/>
                </a:cubicBezTo>
                <a:cubicBezTo>
                  <a:pt x="450215" y="57531"/>
                  <a:pt x="455549" y="62104"/>
                  <a:pt x="458598" y="67818"/>
                </a:cubicBezTo>
                <a:cubicBezTo>
                  <a:pt x="461773" y="73534"/>
                  <a:pt x="463297" y="83821"/>
                  <a:pt x="463297" y="98934"/>
                </a:cubicBezTo>
                <a:lnTo>
                  <a:pt x="462788" y="139700"/>
                </a:lnTo>
                <a:cubicBezTo>
                  <a:pt x="462788" y="151258"/>
                  <a:pt x="463297" y="159767"/>
                  <a:pt x="464439" y="165228"/>
                </a:cubicBezTo>
                <a:cubicBezTo>
                  <a:pt x="465583" y="170688"/>
                  <a:pt x="467614" y="176658"/>
                  <a:pt x="470662" y="182880"/>
                </a:cubicBezTo>
                <a:lnTo>
                  <a:pt x="436119" y="182880"/>
                </a:lnTo>
                <a:cubicBezTo>
                  <a:pt x="435229" y="180594"/>
                  <a:pt x="434086" y="177166"/>
                  <a:pt x="432816" y="172721"/>
                </a:cubicBezTo>
                <a:cubicBezTo>
                  <a:pt x="432182" y="170688"/>
                  <a:pt x="431800" y="169292"/>
                  <a:pt x="431547" y="168656"/>
                </a:cubicBezTo>
                <a:cubicBezTo>
                  <a:pt x="425577" y="174498"/>
                  <a:pt x="419227" y="178943"/>
                  <a:pt x="412497" y="181865"/>
                </a:cubicBezTo>
                <a:cubicBezTo>
                  <a:pt x="405765" y="184785"/>
                  <a:pt x="398526" y="186183"/>
                  <a:pt x="390907" y="186183"/>
                </a:cubicBezTo>
                <a:cubicBezTo>
                  <a:pt x="377318" y="186183"/>
                  <a:pt x="366649" y="182499"/>
                  <a:pt x="358902" y="175134"/>
                </a:cubicBezTo>
                <a:cubicBezTo>
                  <a:pt x="351156" y="167767"/>
                  <a:pt x="347219" y="158497"/>
                  <a:pt x="347219" y="147321"/>
                </a:cubicBezTo>
                <a:cubicBezTo>
                  <a:pt x="347219" y="139828"/>
                  <a:pt x="348997" y="133223"/>
                  <a:pt x="352552" y="127381"/>
                </a:cubicBezTo>
                <a:cubicBezTo>
                  <a:pt x="356109" y="121540"/>
                  <a:pt x="361061" y="117094"/>
                  <a:pt x="367411" y="114047"/>
                </a:cubicBezTo>
                <a:cubicBezTo>
                  <a:pt x="373888" y="110872"/>
                  <a:pt x="383160" y="108204"/>
                  <a:pt x="395224" y="105918"/>
                </a:cubicBezTo>
                <a:cubicBezTo>
                  <a:pt x="411481" y="102871"/>
                  <a:pt x="422657" y="99949"/>
                  <a:pt x="429007" y="97283"/>
                </a:cubicBezTo>
                <a:lnTo>
                  <a:pt x="429007" y="93854"/>
                </a:lnTo>
                <a:cubicBezTo>
                  <a:pt x="429007" y="86996"/>
                  <a:pt x="427356" y="82169"/>
                  <a:pt x="424053" y="79248"/>
                </a:cubicBezTo>
                <a:cubicBezTo>
                  <a:pt x="420751" y="76454"/>
                  <a:pt x="414401" y="74930"/>
                  <a:pt x="405258" y="74930"/>
                </a:cubicBezTo>
                <a:cubicBezTo>
                  <a:pt x="399035" y="74930"/>
                  <a:pt x="394209" y="76200"/>
                  <a:pt x="390652" y="78613"/>
                </a:cubicBezTo>
                <a:cubicBezTo>
                  <a:pt x="387224" y="81154"/>
                  <a:pt x="384429" y="85472"/>
                  <a:pt x="382271" y="91694"/>
                </a:cubicBezTo>
                <a:lnTo>
                  <a:pt x="350774" y="86106"/>
                </a:lnTo>
                <a:cubicBezTo>
                  <a:pt x="354331" y="73279"/>
                  <a:pt x="360426" y="63754"/>
                  <a:pt x="369062" y="57531"/>
                </a:cubicBezTo>
                <a:cubicBezTo>
                  <a:pt x="377825" y="51435"/>
                  <a:pt x="390652" y="48260"/>
                  <a:pt x="407798" y="48260"/>
                </a:cubicBezTo>
                <a:close/>
                <a:moveTo>
                  <a:pt x="51562" y="0"/>
                </a:moveTo>
                <a:lnTo>
                  <a:pt x="79757" y="0"/>
                </a:lnTo>
                <a:lnTo>
                  <a:pt x="79757" y="182880"/>
                </a:lnTo>
                <a:lnTo>
                  <a:pt x="44959" y="182880"/>
                </a:lnTo>
                <a:lnTo>
                  <a:pt x="44959" y="51181"/>
                </a:lnTo>
                <a:cubicBezTo>
                  <a:pt x="32259" y="63247"/>
                  <a:pt x="17273" y="72010"/>
                  <a:pt x="0" y="77724"/>
                </a:cubicBezTo>
                <a:lnTo>
                  <a:pt x="0" y="45974"/>
                </a:lnTo>
                <a:cubicBezTo>
                  <a:pt x="9018" y="43054"/>
                  <a:pt x="18924" y="37338"/>
                  <a:pt x="29591" y="29084"/>
                </a:cubicBezTo>
                <a:cubicBezTo>
                  <a:pt x="40260" y="20829"/>
                  <a:pt x="47499" y="11049"/>
                  <a:pt x="5156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Freeform 763"/>
          <p:cNvSpPr/>
          <p:nvPr/>
        </p:nvSpPr>
        <p:spPr>
          <a:xfrm>
            <a:off x="920750" y="6033770"/>
            <a:ext cx="266700" cy="226061"/>
          </a:xfrm>
          <a:custGeom>
            <a:avLst/>
            <a:gdLst/>
            <a:ahLst/>
            <a:cxnLst/>
            <a:rect l="0" t="0" r="0" b="0"/>
            <a:pathLst>
              <a:path w="266700" h="226061">
                <a:moveTo>
                  <a:pt x="0" y="113030"/>
                </a:moveTo>
                <a:cubicBezTo>
                  <a:pt x="0" y="50610"/>
                  <a:pt x="59702" y="0"/>
                  <a:pt x="133350" y="0"/>
                </a:cubicBezTo>
                <a:cubicBezTo>
                  <a:pt x="206997" y="0"/>
                  <a:pt x="266700" y="50610"/>
                  <a:pt x="266700" y="113030"/>
                </a:cubicBezTo>
                <a:cubicBezTo>
                  <a:pt x="266700" y="175451"/>
                  <a:pt x="206997" y="226061"/>
                  <a:pt x="133350" y="226061"/>
                </a:cubicBezTo>
                <a:cubicBezTo>
                  <a:pt x="59702" y="226061"/>
                  <a:pt x="0" y="175451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Freeform 764"/>
          <p:cNvSpPr/>
          <p:nvPr/>
        </p:nvSpPr>
        <p:spPr>
          <a:xfrm>
            <a:off x="920750" y="6033770"/>
            <a:ext cx="266700" cy="226061"/>
          </a:xfrm>
          <a:custGeom>
            <a:avLst/>
            <a:gdLst/>
            <a:ahLst/>
            <a:cxnLst/>
            <a:rect l="0" t="0" r="0" b="0"/>
            <a:pathLst>
              <a:path w="266700" h="226061">
                <a:moveTo>
                  <a:pt x="0" y="113030"/>
                </a:moveTo>
                <a:cubicBezTo>
                  <a:pt x="0" y="50610"/>
                  <a:pt x="59702" y="0"/>
                  <a:pt x="133350" y="0"/>
                </a:cubicBezTo>
                <a:cubicBezTo>
                  <a:pt x="206997" y="0"/>
                  <a:pt x="266700" y="50610"/>
                  <a:pt x="266700" y="113030"/>
                </a:cubicBezTo>
                <a:cubicBezTo>
                  <a:pt x="266700" y="175451"/>
                  <a:pt x="206997" y="226061"/>
                  <a:pt x="133350" y="226061"/>
                </a:cubicBezTo>
                <a:cubicBezTo>
                  <a:pt x="59702" y="226061"/>
                  <a:pt x="0" y="175451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Freeform 765"/>
          <p:cNvSpPr/>
          <p:nvPr/>
        </p:nvSpPr>
        <p:spPr>
          <a:xfrm>
            <a:off x="1050289" y="3765550"/>
            <a:ext cx="0" cy="2269541"/>
          </a:xfrm>
          <a:custGeom>
            <a:avLst/>
            <a:gdLst/>
            <a:ahLst/>
            <a:cxnLst/>
            <a:rect l="0" t="0" r="0" b="0"/>
            <a:pathLst>
              <a:path h="2269541">
                <a:moveTo>
                  <a:pt x="0" y="2269541"/>
                </a:moveTo>
                <a:lnTo>
                  <a:pt x="0" y="0"/>
                </a:lnTo>
              </a:path>
            </a:pathLst>
          </a:custGeom>
          <a:noFill/>
          <a:ln w="48259" cap="flat" cmpd="sng">
            <a:solidFill>
              <a:srgbClr val="203864">
                <a:alpha val="100000"/>
              </a:srgbClr>
            </a:solidFill>
            <a:custDash>
              <a:ds d="100000" sp="100000"/>
            </a:custDash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Freeform 766"/>
          <p:cNvSpPr/>
          <p:nvPr/>
        </p:nvSpPr>
        <p:spPr>
          <a:xfrm>
            <a:off x="918210" y="3468371"/>
            <a:ext cx="264159" cy="226059"/>
          </a:xfrm>
          <a:custGeom>
            <a:avLst/>
            <a:gdLst/>
            <a:ahLst/>
            <a:cxnLst/>
            <a:rect l="0" t="0" r="0" b="0"/>
            <a:pathLst>
              <a:path w="264159" h="226059">
                <a:moveTo>
                  <a:pt x="0" y="113029"/>
                </a:moveTo>
                <a:cubicBezTo>
                  <a:pt x="0" y="50545"/>
                  <a:pt x="59131" y="0"/>
                  <a:pt x="132079" y="0"/>
                </a:cubicBezTo>
                <a:cubicBezTo>
                  <a:pt x="205028" y="0"/>
                  <a:pt x="264159" y="50545"/>
                  <a:pt x="264159" y="113029"/>
                </a:cubicBezTo>
                <a:cubicBezTo>
                  <a:pt x="264159" y="175513"/>
                  <a:pt x="205028" y="226059"/>
                  <a:pt x="132079" y="226059"/>
                </a:cubicBezTo>
                <a:cubicBezTo>
                  <a:pt x="59131" y="226059"/>
                  <a:pt x="0" y="175513"/>
                  <a:pt x="0" y="11302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Freeform 767"/>
          <p:cNvSpPr/>
          <p:nvPr/>
        </p:nvSpPr>
        <p:spPr>
          <a:xfrm>
            <a:off x="918210" y="3468371"/>
            <a:ext cx="264159" cy="226059"/>
          </a:xfrm>
          <a:custGeom>
            <a:avLst/>
            <a:gdLst/>
            <a:ahLst/>
            <a:cxnLst/>
            <a:rect l="0" t="0" r="0" b="0"/>
            <a:pathLst>
              <a:path w="264159" h="226059">
                <a:moveTo>
                  <a:pt x="0" y="113029"/>
                </a:moveTo>
                <a:cubicBezTo>
                  <a:pt x="0" y="50545"/>
                  <a:pt x="59131" y="0"/>
                  <a:pt x="132079" y="0"/>
                </a:cubicBezTo>
                <a:cubicBezTo>
                  <a:pt x="205028" y="0"/>
                  <a:pt x="264159" y="50545"/>
                  <a:pt x="264159" y="113029"/>
                </a:cubicBezTo>
                <a:cubicBezTo>
                  <a:pt x="264159" y="175513"/>
                  <a:pt x="205028" y="226059"/>
                  <a:pt x="132079" y="226059"/>
                </a:cubicBezTo>
                <a:cubicBezTo>
                  <a:pt x="59131" y="226059"/>
                  <a:pt x="0" y="175513"/>
                  <a:pt x="0" y="113029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Freeform 768"/>
          <p:cNvSpPr/>
          <p:nvPr/>
        </p:nvSpPr>
        <p:spPr>
          <a:xfrm>
            <a:off x="918210" y="4672330"/>
            <a:ext cx="264159" cy="226060"/>
          </a:xfrm>
          <a:custGeom>
            <a:avLst/>
            <a:gdLst/>
            <a:ahLst/>
            <a:cxnLst/>
            <a:rect l="0" t="0" r="0" b="0"/>
            <a:pathLst>
              <a:path w="264159" h="226060">
                <a:moveTo>
                  <a:pt x="0" y="113031"/>
                </a:moveTo>
                <a:cubicBezTo>
                  <a:pt x="0" y="50547"/>
                  <a:pt x="59131" y="0"/>
                  <a:pt x="132079" y="0"/>
                </a:cubicBezTo>
                <a:cubicBezTo>
                  <a:pt x="205028" y="0"/>
                  <a:pt x="264159" y="50547"/>
                  <a:pt x="264159" y="113031"/>
                </a:cubicBezTo>
                <a:cubicBezTo>
                  <a:pt x="264159" y="175515"/>
                  <a:pt x="205028" y="226060"/>
                  <a:pt x="132079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Freeform 769"/>
          <p:cNvSpPr/>
          <p:nvPr/>
        </p:nvSpPr>
        <p:spPr>
          <a:xfrm>
            <a:off x="918210" y="4672330"/>
            <a:ext cx="264159" cy="226060"/>
          </a:xfrm>
          <a:custGeom>
            <a:avLst/>
            <a:gdLst/>
            <a:ahLst/>
            <a:cxnLst/>
            <a:rect l="0" t="0" r="0" b="0"/>
            <a:pathLst>
              <a:path w="264159" h="226060">
                <a:moveTo>
                  <a:pt x="0" y="113031"/>
                </a:moveTo>
                <a:cubicBezTo>
                  <a:pt x="0" y="50547"/>
                  <a:pt x="59131" y="0"/>
                  <a:pt x="132079" y="0"/>
                </a:cubicBezTo>
                <a:cubicBezTo>
                  <a:pt x="205028" y="0"/>
                  <a:pt x="264159" y="50547"/>
                  <a:pt x="264159" y="113031"/>
                </a:cubicBezTo>
                <a:cubicBezTo>
                  <a:pt x="264159" y="175515"/>
                  <a:pt x="205028" y="226060"/>
                  <a:pt x="132079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Freeform 770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Freeform 771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noFill/>
          <a:ln w="58419" cap="flat" cmpd="sng">
            <a:solidFill>
              <a:srgbClr val="80808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Freeform 772"/>
          <p:cNvSpPr/>
          <p:nvPr/>
        </p:nvSpPr>
        <p:spPr>
          <a:xfrm>
            <a:off x="6974840" y="3078480"/>
            <a:ext cx="3929380" cy="1231900"/>
          </a:xfrm>
          <a:custGeom>
            <a:avLst/>
            <a:gdLst/>
            <a:ahLst/>
            <a:cxnLst/>
            <a:rect l="0" t="0" r="0" b="0"/>
            <a:pathLst>
              <a:path w="3929380" h="1231900">
                <a:moveTo>
                  <a:pt x="0" y="1231900"/>
                </a:moveTo>
                <a:lnTo>
                  <a:pt x="3929380" y="1231900"/>
                </a:lnTo>
                <a:lnTo>
                  <a:pt x="3929380" y="0"/>
                </a:lnTo>
                <a:lnTo>
                  <a:pt x="0" y="0"/>
                </a:lnTo>
                <a:lnTo>
                  <a:pt x="0" y="123190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Freeform 773"/>
          <p:cNvSpPr/>
          <p:nvPr/>
        </p:nvSpPr>
        <p:spPr>
          <a:xfrm>
            <a:off x="7007859" y="5069841"/>
            <a:ext cx="3929380" cy="1137919"/>
          </a:xfrm>
          <a:custGeom>
            <a:avLst/>
            <a:gdLst/>
            <a:ahLst/>
            <a:cxnLst/>
            <a:rect l="0" t="0" r="0" b="0"/>
            <a:pathLst>
              <a:path w="3929380" h="1137919">
                <a:moveTo>
                  <a:pt x="0" y="1137919"/>
                </a:moveTo>
                <a:lnTo>
                  <a:pt x="3929380" y="1137919"/>
                </a:lnTo>
                <a:lnTo>
                  <a:pt x="3929380" y="0"/>
                </a:lnTo>
                <a:lnTo>
                  <a:pt x="0" y="0"/>
                </a:lnTo>
                <a:lnTo>
                  <a:pt x="0" y="1137919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Rectangle 774"/>
          <p:cNvSpPr/>
          <p:nvPr/>
        </p:nvSpPr>
        <p:spPr>
          <a:xfrm>
            <a:off x="846772" y="-20474"/>
            <a:ext cx="3676627" cy="476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Про</a:t>
            </a:r>
            <a:r>
              <a:rPr lang="en-US" sz="2802" b="1" i="0" spc="-25" baseline="0" dirty="0">
                <a:solidFill>
                  <a:srgbClr val="FFFFFF"/>
                </a:solidFill>
                <a:latin typeface="Arial,Bold"/>
              </a:rPr>
              <a:t>ф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ильная час</a:t>
            </a:r>
            <a:r>
              <a:rPr lang="en-US" sz="2802" b="1" i="0" spc="-3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ь 3</a:t>
            </a:r>
          </a:p>
        </p:txBody>
      </p:sp>
      <p:sp>
        <p:nvSpPr>
          <p:cNvPr id="775" name="Rectangle 775"/>
          <p:cNvSpPr/>
          <p:nvPr/>
        </p:nvSpPr>
        <p:spPr>
          <a:xfrm>
            <a:off x="701040" y="717700"/>
            <a:ext cx="7612739" cy="6452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П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зна</a:t>
            </a:r>
            <a:r>
              <a:rPr lang="en-US" sz="2002" b="1" i="0" spc="-30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ел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ное раз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ви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е 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де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й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 до</a:t>
            </a:r>
            <a:r>
              <a:rPr lang="en-US" sz="2002" b="1" i="0" spc="-26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2" b="1" i="0" spc="-6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но</a:t>
            </a:r>
            <a:r>
              <a:rPr lang="en-US" sz="2002" b="1" i="0" spc="-14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о </a:t>
            </a:r>
            <a:r>
              <a:rPr lang="en-US" sz="2002" b="1" i="0" spc="-30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зрас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2" b="1" i="0" spc="-16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как </a:t>
            </a:r>
          </a:p>
          <a:p>
            <a:pPr marL="0">
              <a:lnSpc>
                <a:spcPts val="2401"/>
              </a:lnSpc>
            </a:pP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пока</a:t>
            </a:r>
            <a:r>
              <a:rPr lang="en-US" sz="2000" b="1" i="0" spc="-11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-17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ель г</a:t>
            </a:r>
            <a:r>
              <a:rPr lang="en-US" sz="2000" b="1" i="0" spc="-6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3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овн</a:t>
            </a:r>
            <a:r>
              <a:rPr lang="en-US" sz="2000" b="1" i="0" spc="-24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000" b="1" i="0" spc="-17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и к</a:t>
            </a:r>
            <a:r>
              <a:rPr lang="en-US" sz="2000" b="1" i="0" spc="-14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11" baseline="0" dirty="0">
                <a:solidFill>
                  <a:srgbClr val="FFFFFF"/>
                </a:solidFill>
                <a:latin typeface="Arial,Bold"/>
              </a:rPr>
              <a:t>б</a:t>
            </a:r>
            <a:r>
              <a:rPr lang="en-US" sz="2000" b="1" i="0" spc="-50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чен</a:t>
            </a:r>
            <a:r>
              <a:rPr lang="en-US" sz="2000" b="1" i="0" spc="-12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ю в</a:t>
            </a:r>
            <a:r>
              <a:rPr lang="en-US" sz="2000" b="1" i="0" spc="-16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000" b="1" i="0" spc="-56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чально</a:t>
            </a:r>
            <a:r>
              <a:rPr lang="en-US" sz="2000" b="1" i="0" spc="-12" baseline="0" dirty="0">
                <a:solidFill>
                  <a:srgbClr val="FFFFFF"/>
                </a:solidFill>
                <a:latin typeface="Arial,Bold"/>
              </a:rPr>
              <a:t>й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000" b="1" i="0" spc="-23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2000" b="1" i="0" spc="-17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0" b="1" i="0" spc="-6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ле</a:t>
            </a:r>
          </a:p>
        </p:txBody>
      </p:sp>
      <p:sp>
        <p:nvSpPr>
          <p:cNvPr id="776" name="Rectangle 776"/>
          <p:cNvSpPr/>
          <p:nvPr/>
        </p:nvSpPr>
        <p:spPr>
          <a:xfrm>
            <a:off x="525780" y="1869771"/>
            <a:ext cx="1042873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П</a:t>
            </a:r>
            <a:r>
              <a:rPr lang="en-US" sz="1800" b="1" i="0" spc="-160" baseline="0" dirty="0">
                <a:latin typeface="Arial,Bold"/>
              </a:rPr>
              <a:t>Р</a:t>
            </a:r>
            <a:r>
              <a:rPr lang="en-US" sz="1800" b="1" i="0" spc="-39" baseline="0" dirty="0">
                <a:latin typeface="Arial,Bold"/>
              </a:rPr>
              <a:t>А</a:t>
            </a:r>
            <a:r>
              <a:rPr lang="en-US" sz="1800" b="1" i="0" spc="0" baseline="0" dirty="0">
                <a:latin typeface="Arial,Bold"/>
              </a:rPr>
              <a:t>К</a:t>
            </a:r>
            <a:r>
              <a:rPr lang="en-US" sz="1800" b="1" i="0" spc="-19" baseline="0" dirty="0">
                <a:latin typeface="Arial,Bold"/>
              </a:rPr>
              <a:t>Т</a:t>
            </a:r>
            <a:r>
              <a:rPr lang="en-US" sz="1800" b="1" i="0" spc="0" baseline="0" dirty="0">
                <a:latin typeface="Arial,Bold"/>
              </a:rPr>
              <a:t>ИК</a:t>
            </a:r>
          </a:p>
        </p:txBody>
      </p:sp>
      <p:sp>
        <p:nvSpPr>
          <p:cNvPr id="777" name="Rectangle 777"/>
          <p:cNvSpPr/>
          <p:nvPr/>
        </p:nvSpPr>
        <p:spPr>
          <a:xfrm>
            <a:off x="967739" y="2144345"/>
            <a:ext cx="16504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А</a:t>
            </a:r>
          </a:p>
        </p:txBody>
      </p:sp>
      <p:sp>
        <p:nvSpPr>
          <p:cNvPr id="778" name="Rectangle 778"/>
          <p:cNvSpPr/>
          <p:nvPr/>
        </p:nvSpPr>
        <p:spPr>
          <a:xfrm>
            <a:off x="645159" y="2390826"/>
            <a:ext cx="805052" cy="5437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500" baseline="0" dirty="0">
                <a:latin typeface="Arial"/>
              </a:rPr>
              <a:t>4</a:t>
            </a:r>
            <a:r>
              <a:rPr lang="en-US" sz="1800" b="1" i="0" spc="0" baseline="0" dirty="0">
                <a:latin typeface="Arial,Bold"/>
              </a:rPr>
              <a:t>часа</a:t>
            </a:r>
          </a:p>
        </p:txBody>
      </p:sp>
      <p:sp>
        <p:nvSpPr>
          <p:cNvPr id="779" name="Rectangle 779"/>
          <p:cNvSpPr/>
          <p:nvPr/>
        </p:nvSpPr>
        <p:spPr>
          <a:xfrm>
            <a:off x="2265045" y="1995193"/>
            <a:ext cx="4534415" cy="6801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002" b="1" i="0" spc="0" baseline="0" dirty="0">
                <a:latin typeface="Arial,Bold"/>
              </a:rPr>
              <a:t>М</a:t>
            </a:r>
            <a:r>
              <a:rPr lang="en-US" sz="4002" b="1" i="0" spc="-100" baseline="0" dirty="0">
                <a:latin typeface="Arial,Bold"/>
              </a:rPr>
              <a:t>А</a:t>
            </a:r>
            <a:r>
              <a:rPr lang="en-US" sz="4002" b="1" i="0" spc="-108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Т</a:t>
            </a:r>
            <a:r>
              <a:rPr lang="en-US" sz="4002" b="1" i="0" spc="-16" baseline="0" dirty="0">
                <a:latin typeface="Arial,Bold"/>
              </a:rPr>
              <a:t>Е</a:t>
            </a:r>
            <a:r>
              <a:rPr lang="en-US" sz="4002" b="1" i="0" spc="0" baseline="0" dirty="0">
                <a:latin typeface="Arial,Bold"/>
              </a:rPr>
              <a:t>Р</a:t>
            </a:r>
            <a:r>
              <a:rPr lang="en-US" sz="4002" b="1" i="0" spc="0" baseline="0" dirty="0">
                <a:latin typeface="Arial"/>
              </a:rPr>
              <a:t>-</a:t>
            </a:r>
            <a:r>
              <a:rPr lang="en-US" sz="4002" b="1" i="0" spc="0" baseline="0" dirty="0">
                <a:latin typeface="Arial,Bold"/>
              </a:rPr>
              <a:t>КЛ</a:t>
            </a:r>
            <a:r>
              <a:rPr lang="en-US" sz="4002" b="1" i="0" spc="-120" baseline="0" dirty="0">
                <a:latin typeface="Arial,Bold"/>
              </a:rPr>
              <a:t>А</a:t>
            </a:r>
            <a:r>
              <a:rPr lang="en-US" sz="4002" b="1" i="0" spc="0" baseline="0" dirty="0">
                <a:latin typeface="Arial,Bold"/>
              </a:rPr>
              <a:t>С</a:t>
            </a:r>
            <a:r>
              <a:rPr lang="en-US" sz="4002" b="1" i="0" spc="-20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Ы</a:t>
            </a:r>
          </a:p>
        </p:txBody>
      </p:sp>
      <p:sp>
        <p:nvSpPr>
          <p:cNvPr id="780" name="Rectangle 780"/>
          <p:cNvSpPr/>
          <p:nvPr/>
        </p:nvSpPr>
        <p:spPr>
          <a:xfrm>
            <a:off x="1542669" y="4436060"/>
            <a:ext cx="3329101" cy="5801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С</a:t>
            </a:r>
            <a:r>
              <a:rPr lang="en-US" sz="1800" b="0" i="0" spc="-19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1800" b="0" i="0" spc="-44" baseline="0" dirty="0">
                <a:solidFill>
                  <a:srgbClr val="002060"/>
                </a:solidFill>
                <a:latin typeface="ArialMT"/>
              </a:rPr>
              <a:t>з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даем м</a:t>
            </a:r>
            <a:r>
              <a:rPr lang="en-US" sz="1800" b="0" i="0" spc="-79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л</a:t>
            </a:r>
            <a:r>
              <a:rPr lang="en-US" sz="1800" b="0" i="0" spc="-138" baseline="0" dirty="0">
                <a:solidFill>
                  <a:srgbClr val="002060"/>
                </a:solidFill>
                <a:latin typeface="ArialMT"/>
              </a:rPr>
              <a:t>ь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тфильм </a:t>
            </a:r>
            <a:r>
              <a:rPr lang="en-US" sz="1800" b="0" i="0" spc="-16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мес</a:t>
            </a:r>
            <a:r>
              <a:rPr lang="en-US" sz="1800" b="0" i="0" spc="-23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е:</a:t>
            </a:r>
            <a:r>
              <a:rPr lang="en-US" sz="1800" b="0" i="0" spc="-21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 </a:t>
            </a:r>
          </a:p>
          <a:p>
            <a:pPr marL="0">
              <a:lnSpc>
                <a:spcPts val="2159"/>
              </a:lnSpc>
            </a:pPr>
            <a:r>
              <a:rPr lang="en-US" sz="1800" b="0" i="0" spc="-39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чимся т</a:t>
            </a:r>
            <a:r>
              <a:rPr lang="en-US" sz="1800" b="0" i="0" spc="-19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орить</a:t>
            </a:r>
            <a:r>
              <a:rPr lang="en-US" sz="1800" b="0" i="0" spc="-23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и </a:t>
            </a:r>
            <a:r>
              <a:rPr lang="en-US" sz="1800" b="0" i="0" spc="-37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1800" b="0" i="0" spc="-16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орить</a:t>
            </a:r>
          </a:p>
        </p:txBody>
      </p:sp>
      <p:sp>
        <p:nvSpPr>
          <p:cNvPr id="781" name="Rectangle 781"/>
          <p:cNvSpPr/>
          <p:nvPr/>
        </p:nvSpPr>
        <p:spPr>
          <a:xfrm>
            <a:off x="1542669" y="5722212"/>
            <a:ext cx="3849705" cy="58086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0" i="0" spc="-12" baseline="0" dirty="0">
                <a:solidFill>
                  <a:srgbClr val="002060"/>
                </a:solidFill>
                <a:latin typeface="ArialMT"/>
              </a:rPr>
              <a:t>Ш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аг в</a:t>
            </a:r>
            <a:r>
              <a:rPr lang="en-US" sz="1802" b="0" i="0" spc="-18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ли</a:t>
            </a:r>
            <a:r>
              <a:rPr lang="en-US" sz="1802" b="0" i="0" spc="-2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ер</a:t>
            </a:r>
            <a:r>
              <a:rPr lang="en-US" sz="1802" b="0" i="0" spc="-46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2" b="0" i="0" spc="-61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1802" b="0" i="0" spc="-21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1802" b="0" i="0" spc="-221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. 5 с</a:t>
            </a:r>
            <a:r>
              <a:rPr lang="en-US" sz="1802" b="0" i="0" spc="-10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и</a:t>
            </a:r>
            <a:r>
              <a:rPr lang="en-US" sz="1802" b="0" i="0" spc="-21" baseline="0" dirty="0">
                <a:solidFill>
                  <a:srgbClr val="002060"/>
                </a:solidFill>
                <a:latin typeface="ArialMT"/>
              </a:rPr>
              <a:t>х</a:t>
            </a:r>
            <a:r>
              <a:rPr lang="en-US" sz="1802" b="0" i="0" spc="-41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2" b="0" i="0" spc="-18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орени</a:t>
            </a:r>
            <a:r>
              <a:rPr lang="en-US" sz="1802" b="0" i="0" spc="-10" baseline="0" dirty="0">
                <a:solidFill>
                  <a:srgbClr val="002060"/>
                </a:solidFill>
                <a:latin typeface="ArialMT"/>
              </a:rPr>
              <a:t>й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: </a:t>
            </a:r>
          </a:p>
          <a:p>
            <a:pPr marL="0">
              <a:lnSpc>
                <a:spcPts val="2161"/>
              </a:lnSpc>
            </a:pP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мно</a:t>
            </a:r>
            <a:r>
              <a:rPr lang="en-US" sz="1800" b="0" i="0" spc="-37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1800" b="0" i="0" spc="-21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или мало?</a:t>
            </a:r>
          </a:p>
        </p:txBody>
      </p:sp>
      <p:sp>
        <p:nvSpPr>
          <p:cNvPr id="782" name="Rectangle 782"/>
          <p:cNvSpPr/>
          <p:nvPr/>
        </p:nvSpPr>
        <p:spPr>
          <a:xfrm>
            <a:off x="7068184" y="3091511"/>
            <a:ext cx="3421760" cy="11590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-14" baseline="0" dirty="0">
                <a:solidFill>
                  <a:srgbClr val="FFFFFF"/>
                </a:solidFill>
                <a:latin typeface="Arial,Bold"/>
              </a:rPr>
              <a:t>Б</a:t>
            </a:r>
            <a:r>
              <a:rPr lang="en-US" sz="1800" b="1" i="0" spc="-81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ла</a:t>
            </a:r>
            <a:r>
              <a:rPr lang="en-US" sz="1800" b="1" i="0" spc="-10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кин</a:t>
            </a:r>
            <a:r>
              <a:rPr lang="en-US" sz="1800" b="1" i="0" spc="582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0" b="1" i="0" spc="-23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ена Борисовна</a:t>
            </a:r>
          </a:p>
          <a:p>
            <a:pPr marL="0">
              <a:lnSpc>
                <a:spcPts val="1675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кандид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0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да</a:t>
            </a:r>
            <a:r>
              <a:rPr lang="en-US" sz="1400" b="0" i="0" spc="-30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оги</a:t>
            </a:r>
            <a:r>
              <a:rPr lang="en-US" sz="1400" b="0" i="0" spc="-12" baseline="0" dirty="0">
                <a:solidFill>
                  <a:srgbClr val="FFFFFF"/>
                </a:solidFill>
                <a:latin typeface="ArialMT"/>
              </a:rPr>
              <a:t>ч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ески</a:t>
            </a:r>
            <a:r>
              <a:rPr lang="en-US" sz="1400" b="0" i="0" spc="-22" baseline="0" dirty="0">
                <a:solidFill>
                  <a:srgbClr val="FFFFFF"/>
                </a:solidFill>
                <a:latin typeface="ArialMT"/>
              </a:rPr>
              <a:t>х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 н</a:t>
            </a:r>
            <a:r>
              <a:rPr lang="en-US" sz="1400" b="0" i="0" spc="-18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4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к,</a:t>
            </a:r>
          </a:p>
          <a:p>
            <a:pPr marL="0">
              <a:lnSpc>
                <a:spcPts val="1679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Замести</a:t>
            </a:r>
            <a:r>
              <a:rPr lang="en-US" sz="1400" b="0" i="0" spc="-25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ль пр</a:t>
            </a:r>
            <a:r>
              <a:rPr lang="en-US" sz="1400" b="0" i="0" spc="-35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дс</a:t>
            </a:r>
            <a:r>
              <a:rPr lang="en-US" sz="1400" b="0" i="0" spc="-35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400" b="0" i="0" spc="-35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400" b="0" i="0" spc="387" baseline="0" dirty="0">
                <a:solidFill>
                  <a:srgbClr val="FFFFFF"/>
                </a:solidFill>
                <a:latin typeface="ArialMT"/>
              </a:rPr>
              <a:t>я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Ассоциации </a:t>
            </a:r>
          </a:p>
          <a:p>
            <a:pPr marL="0">
              <a:lnSpc>
                <a:spcPts val="1683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да</a:t>
            </a:r>
            <a:r>
              <a:rPr lang="en-US" sz="1400" b="0" i="0" spc="-30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-29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ов</a:t>
            </a:r>
            <a:r>
              <a:rPr lang="en-US" sz="1400" b="0" i="0" spc="-11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дошк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льны</a:t>
            </a:r>
            <a:r>
              <a:rPr lang="en-US" sz="1400" b="0" i="0" spc="-19" baseline="0" dirty="0">
                <a:solidFill>
                  <a:srgbClr val="FFFFFF"/>
                </a:solidFill>
                <a:latin typeface="ArialMT"/>
              </a:rPr>
              <a:t>х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 обр</a:t>
            </a:r>
            <a:r>
              <a:rPr lang="en-US" sz="1400" b="0" i="0" spc="-16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0" baseline="0" dirty="0">
                <a:solidFill>
                  <a:srgbClr val="FFFFFF"/>
                </a:solidFill>
                <a:latin typeface="ArialMT"/>
              </a:rPr>
              <a:t>з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-22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льны</a:t>
            </a:r>
            <a:r>
              <a:rPr lang="en-US" sz="1400" b="0" i="0" spc="-19" baseline="0" dirty="0">
                <a:solidFill>
                  <a:srgbClr val="FFFFFF"/>
                </a:solidFill>
                <a:latin typeface="ArialMT"/>
              </a:rPr>
              <a:t>х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 </a:t>
            </a:r>
          </a:p>
          <a:p>
            <a:pPr marL="0">
              <a:lnSpc>
                <a:spcPts val="1680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ор</a:t>
            </a:r>
            <a:r>
              <a:rPr lang="en-US" sz="1400" b="0" i="0" spc="-27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анизаций Моско</a:t>
            </a:r>
            <a:r>
              <a:rPr lang="en-US" sz="1400" b="0" i="0" spc="-22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ской о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ласти</a:t>
            </a:r>
          </a:p>
        </p:txBody>
      </p:sp>
      <p:sp>
        <p:nvSpPr>
          <p:cNvPr id="783" name="Rectangle 783"/>
          <p:cNvSpPr/>
          <p:nvPr/>
        </p:nvSpPr>
        <p:spPr>
          <a:xfrm>
            <a:off x="7100569" y="5076699"/>
            <a:ext cx="1462532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Дерк</a:t>
            </a:r>
            <a:r>
              <a:rPr lang="en-US" sz="2000" b="1" i="0" spc="-53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чен</a:t>
            </a:r>
            <a:r>
              <a:rPr lang="en-US" sz="2000" b="1" i="0" spc="-19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</a:p>
        </p:txBody>
      </p:sp>
      <p:sp>
        <p:nvSpPr>
          <p:cNvPr id="784" name="Rectangle 784"/>
          <p:cNvSpPr/>
          <p:nvPr/>
        </p:nvSpPr>
        <p:spPr>
          <a:xfrm>
            <a:off x="7100569" y="5381816"/>
            <a:ext cx="2606547" cy="5549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000" b="1" i="0" spc="-13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на Вла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-19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ро</a:t>
            </a:r>
            <a:r>
              <a:rPr lang="en-US" sz="2000" b="1" i="0" spc="-14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на</a:t>
            </a:r>
          </a:p>
          <a:p>
            <a:pPr marL="0">
              <a:lnSpc>
                <a:spcPts val="1694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400" b="0" i="0" spc="-16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ре</a:t>
            </a:r>
            <a:r>
              <a:rPr lang="en-US" sz="1400" b="0" i="0" spc="-34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т конк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рса </a:t>
            </a:r>
          </a:p>
        </p:txBody>
      </p:sp>
      <p:sp>
        <p:nvSpPr>
          <p:cNvPr id="785" name="Rectangle 785"/>
          <p:cNvSpPr/>
          <p:nvPr/>
        </p:nvSpPr>
        <p:spPr>
          <a:xfrm>
            <a:off x="7100569" y="5912270"/>
            <a:ext cx="2777769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«Воспи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ль </a:t>
            </a:r>
            <a:r>
              <a:rPr lang="en-US" sz="1400" b="0" i="0" spc="-30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да </a:t>
            </a:r>
            <a:r>
              <a:rPr lang="en-US" sz="1400" b="0" i="0" spc="-53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оссии  2014»</a:t>
            </a:r>
          </a:p>
        </p:txBody>
      </p:sp>
      <p:sp>
        <p:nvSpPr>
          <p:cNvPr id="786" name="Rectangle 786"/>
          <p:cNvSpPr/>
          <p:nvPr/>
        </p:nvSpPr>
        <p:spPr>
          <a:xfrm>
            <a:off x="1378585" y="3266567"/>
            <a:ext cx="4929885" cy="6446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«</a:t>
            </a:r>
            <a:r>
              <a:rPr lang="en-US" sz="2000" b="0" i="0" spc="-73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2000" b="0" i="0" spc="-51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чь:</a:t>
            </a:r>
            <a:r>
              <a:rPr lang="en-US" sz="2000" b="0" i="0" spc="-55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п</a:t>
            </a:r>
            <a:r>
              <a:rPr lang="en-US" sz="2000" b="0" i="0" spc="-10" baseline="0" dirty="0">
                <a:solidFill>
                  <a:srgbClr val="002060"/>
                </a:solidFill>
                <a:latin typeface="ArialMT"/>
              </a:rPr>
              <a:t>л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юс»: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-19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чимся </a:t>
            </a:r>
            <a:r>
              <a:rPr lang="en-US" sz="2000" b="0" i="0" spc="-46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-22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орить,</a:t>
            </a:r>
            <a:r>
              <a:rPr lang="en-US" sz="2000" b="0" i="0" spc="-33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с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-35" baseline="0" dirty="0">
                <a:solidFill>
                  <a:srgbClr val="002060"/>
                </a:solidFill>
                <a:latin typeface="ArialMT"/>
              </a:rPr>
              <a:t>з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даём, </a:t>
            </a:r>
          </a:p>
          <a:p>
            <a:pPr marL="0">
              <a:lnSpc>
                <a:spcPts val="2400"/>
              </a:lnSpc>
            </a:pP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переск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зы</a:t>
            </a:r>
            <a:r>
              <a:rPr lang="en-US" sz="2000" b="0" i="0" spc="-22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аем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Freeform 78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Freeform 788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Freeform 789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Freeform 790"/>
          <p:cNvSpPr/>
          <p:nvPr/>
        </p:nvSpPr>
        <p:spPr>
          <a:xfrm>
            <a:off x="1270" y="1270"/>
            <a:ext cx="5372100" cy="523240"/>
          </a:xfrm>
          <a:custGeom>
            <a:avLst/>
            <a:gdLst/>
            <a:ahLst/>
            <a:cxnLst/>
            <a:rect l="0" t="0" r="0" b="0"/>
            <a:pathLst>
              <a:path w="5372100" h="523240">
                <a:moveTo>
                  <a:pt x="0" y="523240"/>
                </a:moveTo>
                <a:lnTo>
                  <a:pt x="5372100" y="523240"/>
                </a:lnTo>
                <a:lnTo>
                  <a:pt x="5372100" y="0"/>
                </a:lnTo>
                <a:lnTo>
                  <a:pt x="0" y="0"/>
                </a:lnTo>
                <a:lnTo>
                  <a:pt x="0" y="5232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91" name="Picture 79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1950" cy="593089"/>
          </a:xfrm>
          <a:prstGeom prst="rect">
            <a:avLst/>
          </a:prstGeom>
          <a:noFill/>
          <a:extLst/>
        </p:spPr>
      </p:pic>
      <p:pic>
        <p:nvPicPr>
          <p:cNvPr id="792" name="Picture 79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40" y="0"/>
            <a:ext cx="4175759" cy="726440"/>
          </a:xfrm>
          <a:prstGeom prst="rect">
            <a:avLst/>
          </a:prstGeom>
          <a:noFill/>
          <a:extLst/>
        </p:spPr>
      </p:pic>
      <p:sp>
        <p:nvSpPr>
          <p:cNvPr id="793" name="Freeform 793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Freeform 794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Freeform 795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Freeform 796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noFill/>
          <a:ln w="76200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Freeform 797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Freeform 798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Freeform 799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Freeform 800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Freeform 801"/>
          <p:cNvSpPr/>
          <p:nvPr/>
        </p:nvSpPr>
        <p:spPr>
          <a:xfrm>
            <a:off x="10585957" y="1137412"/>
            <a:ext cx="615188" cy="186183"/>
          </a:xfrm>
          <a:custGeom>
            <a:avLst/>
            <a:gdLst/>
            <a:ahLst/>
            <a:cxnLst/>
            <a:rect l="0" t="0" r="0" b="0"/>
            <a:pathLst>
              <a:path w="615188" h="186183">
                <a:moveTo>
                  <a:pt x="429007" y="119888"/>
                </a:moveTo>
                <a:cubicBezTo>
                  <a:pt x="424561" y="121412"/>
                  <a:pt x="417449" y="123191"/>
                  <a:pt x="407798" y="125223"/>
                </a:cubicBezTo>
                <a:cubicBezTo>
                  <a:pt x="398146" y="127254"/>
                  <a:pt x="391796" y="129286"/>
                  <a:pt x="388874" y="131318"/>
                </a:cubicBezTo>
                <a:cubicBezTo>
                  <a:pt x="384302" y="134493"/>
                  <a:pt x="382016" y="138685"/>
                  <a:pt x="382016" y="143637"/>
                </a:cubicBezTo>
                <a:cubicBezTo>
                  <a:pt x="382016" y="148463"/>
                  <a:pt x="383795" y="152654"/>
                  <a:pt x="387477" y="156210"/>
                </a:cubicBezTo>
                <a:cubicBezTo>
                  <a:pt x="391034" y="159767"/>
                  <a:pt x="395733" y="161544"/>
                  <a:pt x="401321" y="161544"/>
                </a:cubicBezTo>
                <a:cubicBezTo>
                  <a:pt x="407671" y="161544"/>
                  <a:pt x="413639" y="159512"/>
                  <a:pt x="419354" y="155322"/>
                </a:cubicBezTo>
                <a:cubicBezTo>
                  <a:pt x="423546" y="152273"/>
                  <a:pt x="426339" y="148336"/>
                  <a:pt x="427610" y="143892"/>
                </a:cubicBezTo>
                <a:cubicBezTo>
                  <a:pt x="428499" y="140843"/>
                  <a:pt x="429007" y="135255"/>
                  <a:pt x="429007" y="126873"/>
                </a:cubicBezTo>
                <a:close/>
                <a:moveTo>
                  <a:pt x="204978" y="51054"/>
                </a:moveTo>
                <a:lnTo>
                  <a:pt x="240285" y="51054"/>
                </a:lnTo>
                <a:lnTo>
                  <a:pt x="240285" y="82550"/>
                </a:lnTo>
                <a:cubicBezTo>
                  <a:pt x="240285" y="89790"/>
                  <a:pt x="240920" y="95123"/>
                  <a:pt x="242189" y="98679"/>
                </a:cubicBezTo>
                <a:cubicBezTo>
                  <a:pt x="243460" y="102235"/>
                  <a:pt x="246253" y="105284"/>
                  <a:pt x="250318" y="107697"/>
                </a:cubicBezTo>
                <a:cubicBezTo>
                  <a:pt x="254509" y="110236"/>
                  <a:pt x="259843" y="111506"/>
                  <a:pt x="266193" y="111506"/>
                </a:cubicBezTo>
                <a:cubicBezTo>
                  <a:pt x="272415" y="111506"/>
                  <a:pt x="279274" y="110110"/>
                  <a:pt x="287021" y="107316"/>
                </a:cubicBezTo>
                <a:lnTo>
                  <a:pt x="287021" y="51054"/>
                </a:lnTo>
                <a:lnTo>
                  <a:pt x="321819" y="51054"/>
                </a:lnTo>
                <a:lnTo>
                  <a:pt x="321819" y="182880"/>
                </a:lnTo>
                <a:lnTo>
                  <a:pt x="287021" y="182880"/>
                </a:lnTo>
                <a:lnTo>
                  <a:pt x="287021" y="130175"/>
                </a:lnTo>
                <a:cubicBezTo>
                  <a:pt x="273432" y="133859"/>
                  <a:pt x="263145" y="135636"/>
                  <a:pt x="256033" y="135636"/>
                </a:cubicBezTo>
                <a:cubicBezTo>
                  <a:pt x="245364" y="135636"/>
                  <a:pt x="235712" y="133350"/>
                  <a:pt x="227203" y="128779"/>
                </a:cubicBezTo>
                <a:cubicBezTo>
                  <a:pt x="218695" y="124206"/>
                  <a:pt x="212852" y="118365"/>
                  <a:pt x="209677" y="111125"/>
                </a:cubicBezTo>
                <a:cubicBezTo>
                  <a:pt x="206502" y="104013"/>
                  <a:pt x="204978" y="94488"/>
                  <a:pt x="204978" y="82550"/>
                </a:cubicBezTo>
                <a:close/>
                <a:moveTo>
                  <a:pt x="554736" y="48260"/>
                </a:moveTo>
                <a:cubicBezTo>
                  <a:pt x="570865" y="48260"/>
                  <a:pt x="583565" y="51690"/>
                  <a:pt x="592963" y="58674"/>
                </a:cubicBezTo>
                <a:cubicBezTo>
                  <a:pt x="602488" y="65533"/>
                  <a:pt x="609220" y="76073"/>
                  <a:pt x="613411" y="90171"/>
                </a:cubicBezTo>
                <a:lnTo>
                  <a:pt x="579121" y="96267"/>
                </a:lnTo>
                <a:cubicBezTo>
                  <a:pt x="577977" y="89535"/>
                  <a:pt x="575311" y="84329"/>
                  <a:pt x="571247" y="80899"/>
                </a:cubicBezTo>
                <a:cubicBezTo>
                  <a:pt x="567183" y="77471"/>
                  <a:pt x="561849" y="75692"/>
                  <a:pt x="555245" y="75692"/>
                </a:cubicBezTo>
                <a:cubicBezTo>
                  <a:pt x="546609" y="75692"/>
                  <a:pt x="539750" y="78741"/>
                  <a:pt x="534544" y="84710"/>
                </a:cubicBezTo>
                <a:cubicBezTo>
                  <a:pt x="529336" y="90679"/>
                  <a:pt x="526797" y="100838"/>
                  <a:pt x="526797" y="114935"/>
                </a:cubicBezTo>
                <a:cubicBezTo>
                  <a:pt x="526797" y="130556"/>
                  <a:pt x="529463" y="141605"/>
                  <a:pt x="534671" y="148083"/>
                </a:cubicBezTo>
                <a:cubicBezTo>
                  <a:pt x="539877" y="154560"/>
                  <a:pt x="546862" y="157735"/>
                  <a:pt x="555752" y="157735"/>
                </a:cubicBezTo>
                <a:cubicBezTo>
                  <a:pt x="562357" y="157735"/>
                  <a:pt x="567818" y="155829"/>
                  <a:pt x="572009" y="152147"/>
                </a:cubicBezTo>
                <a:cubicBezTo>
                  <a:pt x="576199" y="148336"/>
                  <a:pt x="579121" y="141860"/>
                  <a:pt x="580899" y="132588"/>
                </a:cubicBezTo>
                <a:lnTo>
                  <a:pt x="615188" y="138430"/>
                </a:lnTo>
                <a:cubicBezTo>
                  <a:pt x="611633" y="154179"/>
                  <a:pt x="604774" y="166117"/>
                  <a:pt x="594741" y="174117"/>
                </a:cubicBezTo>
                <a:cubicBezTo>
                  <a:pt x="584582" y="182246"/>
                  <a:pt x="571120" y="186183"/>
                  <a:pt x="554228" y="186183"/>
                </a:cubicBezTo>
                <a:cubicBezTo>
                  <a:pt x="534924" y="186183"/>
                  <a:pt x="519558" y="180086"/>
                  <a:pt x="508127" y="167894"/>
                </a:cubicBezTo>
                <a:cubicBezTo>
                  <a:pt x="496698" y="155703"/>
                  <a:pt x="490983" y="138938"/>
                  <a:pt x="490983" y="117348"/>
                </a:cubicBezTo>
                <a:cubicBezTo>
                  <a:pt x="490983" y="95631"/>
                  <a:pt x="496698" y="78613"/>
                  <a:pt x="508254" y="66548"/>
                </a:cubicBezTo>
                <a:cubicBezTo>
                  <a:pt x="519685" y="54356"/>
                  <a:pt x="535178" y="48260"/>
                  <a:pt x="554736" y="48260"/>
                </a:cubicBezTo>
                <a:close/>
                <a:moveTo>
                  <a:pt x="407798" y="48260"/>
                </a:moveTo>
                <a:cubicBezTo>
                  <a:pt x="423419" y="48260"/>
                  <a:pt x="434975" y="50166"/>
                  <a:pt x="442596" y="53848"/>
                </a:cubicBezTo>
                <a:cubicBezTo>
                  <a:pt x="450215" y="57531"/>
                  <a:pt x="455549" y="62104"/>
                  <a:pt x="458598" y="67818"/>
                </a:cubicBezTo>
                <a:cubicBezTo>
                  <a:pt x="461773" y="73534"/>
                  <a:pt x="463297" y="83821"/>
                  <a:pt x="463297" y="98934"/>
                </a:cubicBezTo>
                <a:lnTo>
                  <a:pt x="462788" y="139700"/>
                </a:lnTo>
                <a:cubicBezTo>
                  <a:pt x="462788" y="151258"/>
                  <a:pt x="463297" y="159767"/>
                  <a:pt x="464439" y="165228"/>
                </a:cubicBezTo>
                <a:cubicBezTo>
                  <a:pt x="465583" y="170688"/>
                  <a:pt x="467614" y="176658"/>
                  <a:pt x="470662" y="182880"/>
                </a:cubicBezTo>
                <a:lnTo>
                  <a:pt x="436119" y="182880"/>
                </a:lnTo>
                <a:cubicBezTo>
                  <a:pt x="435229" y="180594"/>
                  <a:pt x="434086" y="177166"/>
                  <a:pt x="432816" y="172721"/>
                </a:cubicBezTo>
                <a:cubicBezTo>
                  <a:pt x="432182" y="170688"/>
                  <a:pt x="431800" y="169292"/>
                  <a:pt x="431547" y="168656"/>
                </a:cubicBezTo>
                <a:cubicBezTo>
                  <a:pt x="425577" y="174498"/>
                  <a:pt x="419227" y="178943"/>
                  <a:pt x="412497" y="181865"/>
                </a:cubicBezTo>
                <a:cubicBezTo>
                  <a:pt x="405765" y="184785"/>
                  <a:pt x="398526" y="186183"/>
                  <a:pt x="390907" y="186183"/>
                </a:cubicBezTo>
                <a:cubicBezTo>
                  <a:pt x="377318" y="186183"/>
                  <a:pt x="366649" y="182499"/>
                  <a:pt x="358902" y="175134"/>
                </a:cubicBezTo>
                <a:cubicBezTo>
                  <a:pt x="351156" y="167767"/>
                  <a:pt x="347219" y="158497"/>
                  <a:pt x="347219" y="147321"/>
                </a:cubicBezTo>
                <a:cubicBezTo>
                  <a:pt x="347219" y="139828"/>
                  <a:pt x="348997" y="133223"/>
                  <a:pt x="352552" y="127381"/>
                </a:cubicBezTo>
                <a:cubicBezTo>
                  <a:pt x="356109" y="121540"/>
                  <a:pt x="361061" y="117094"/>
                  <a:pt x="367411" y="114047"/>
                </a:cubicBezTo>
                <a:cubicBezTo>
                  <a:pt x="373888" y="110872"/>
                  <a:pt x="383160" y="108204"/>
                  <a:pt x="395224" y="105918"/>
                </a:cubicBezTo>
                <a:cubicBezTo>
                  <a:pt x="411481" y="102871"/>
                  <a:pt x="422657" y="99949"/>
                  <a:pt x="429007" y="97283"/>
                </a:cubicBezTo>
                <a:lnTo>
                  <a:pt x="429007" y="93854"/>
                </a:lnTo>
                <a:cubicBezTo>
                  <a:pt x="429007" y="86996"/>
                  <a:pt x="427356" y="82169"/>
                  <a:pt x="424053" y="79248"/>
                </a:cubicBezTo>
                <a:cubicBezTo>
                  <a:pt x="420751" y="76454"/>
                  <a:pt x="414401" y="74930"/>
                  <a:pt x="405258" y="74930"/>
                </a:cubicBezTo>
                <a:cubicBezTo>
                  <a:pt x="399035" y="74930"/>
                  <a:pt x="394209" y="76200"/>
                  <a:pt x="390652" y="78613"/>
                </a:cubicBezTo>
                <a:cubicBezTo>
                  <a:pt x="387224" y="81154"/>
                  <a:pt x="384429" y="85472"/>
                  <a:pt x="382271" y="91694"/>
                </a:cubicBezTo>
                <a:lnTo>
                  <a:pt x="350774" y="86106"/>
                </a:lnTo>
                <a:cubicBezTo>
                  <a:pt x="354331" y="73279"/>
                  <a:pt x="360426" y="63754"/>
                  <a:pt x="369062" y="57531"/>
                </a:cubicBezTo>
                <a:cubicBezTo>
                  <a:pt x="377825" y="51435"/>
                  <a:pt x="390652" y="48260"/>
                  <a:pt x="407798" y="48260"/>
                </a:cubicBezTo>
                <a:close/>
                <a:moveTo>
                  <a:pt x="51562" y="0"/>
                </a:moveTo>
                <a:lnTo>
                  <a:pt x="79757" y="0"/>
                </a:lnTo>
                <a:lnTo>
                  <a:pt x="79757" y="182880"/>
                </a:lnTo>
                <a:lnTo>
                  <a:pt x="44959" y="182880"/>
                </a:lnTo>
                <a:lnTo>
                  <a:pt x="44959" y="51181"/>
                </a:lnTo>
                <a:cubicBezTo>
                  <a:pt x="32259" y="63247"/>
                  <a:pt x="17273" y="72010"/>
                  <a:pt x="0" y="77724"/>
                </a:cubicBezTo>
                <a:lnTo>
                  <a:pt x="0" y="45974"/>
                </a:lnTo>
                <a:cubicBezTo>
                  <a:pt x="9018" y="43054"/>
                  <a:pt x="18924" y="37338"/>
                  <a:pt x="29591" y="29084"/>
                </a:cubicBezTo>
                <a:cubicBezTo>
                  <a:pt x="40260" y="20829"/>
                  <a:pt x="47499" y="11049"/>
                  <a:pt x="51562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Freeform 802"/>
          <p:cNvSpPr/>
          <p:nvPr/>
        </p:nvSpPr>
        <p:spPr>
          <a:xfrm>
            <a:off x="10585957" y="1137412"/>
            <a:ext cx="615188" cy="186183"/>
          </a:xfrm>
          <a:custGeom>
            <a:avLst/>
            <a:gdLst/>
            <a:ahLst/>
            <a:cxnLst/>
            <a:rect l="0" t="0" r="0" b="0"/>
            <a:pathLst>
              <a:path w="615188" h="186183">
                <a:moveTo>
                  <a:pt x="429007" y="119888"/>
                </a:moveTo>
                <a:cubicBezTo>
                  <a:pt x="424561" y="121412"/>
                  <a:pt x="417449" y="123191"/>
                  <a:pt x="407798" y="125223"/>
                </a:cubicBezTo>
                <a:cubicBezTo>
                  <a:pt x="398146" y="127254"/>
                  <a:pt x="391796" y="129286"/>
                  <a:pt x="388874" y="131318"/>
                </a:cubicBezTo>
                <a:cubicBezTo>
                  <a:pt x="384302" y="134493"/>
                  <a:pt x="382016" y="138685"/>
                  <a:pt x="382016" y="143637"/>
                </a:cubicBezTo>
                <a:cubicBezTo>
                  <a:pt x="382016" y="148463"/>
                  <a:pt x="383795" y="152654"/>
                  <a:pt x="387477" y="156210"/>
                </a:cubicBezTo>
                <a:cubicBezTo>
                  <a:pt x="391034" y="159767"/>
                  <a:pt x="395733" y="161544"/>
                  <a:pt x="401321" y="161544"/>
                </a:cubicBezTo>
                <a:cubicBezTo>
                  <a:pt x="407671" y="161544"/>
                  <a:pt x="413639" y="159512"/>
                  <a:pt x="419354" y="155322"/>
                </a:cubicBezTo>
                <a:cubicBezTo>
                  <a:pt x="423546" y="152273"/>
                  <a:pt x="426339" y="148336"/>
                  <a:pt x="427610" y="143892"/>
                </a:cubicBezTo>
                <a:cubicBezTo>
                  <a:pt x="428499" y="140843"/>
                  <a:pt x="429007" y="135255"/>
                  <a:pt x="429007" y="126873"/>
                </a:cubicBezTo>
                <a:close/>
                <a:moveTo>
                  <a:pt x="204978" y="51054"/>
                </a:moveTo>
                <a:lnTo>
                  <a:pt x="240285" y="51054"/>
                </a:lnTo>
                <a:lnTo>
                  <a:pt x="240285" y="82550"/>
                </a:lnTo>
                <a:cubicBezTo>
                  <a:pt x="240285" y="89790"/>
                  <a:pt x="240920" y="95123"/>
                  <a:pt x="242189" y="98679"/>
                </a:cubicBezTo>
                <a:cubicBezTo>
                  <a:pt x="243460" y="102235"/>
                  <a:pt x="246253" y="105284"/>
                  <a:pt x="250318" y="107697"/>
                </a:cubicBezTo>
                <a:cubicBezTo>
                  <a:pt x="254509" y="110236"/>
                  <a:pt x="259843" y="111506"/>
                  <a:pt x="266193" y="111506"/>
                </a:cubicBezTo>
                <a:cubicBezTo>
                  <a:pt x="272415" y="111506"/>
                  <a:pt x="279274" y="110110"/>
                  <a:pt x="287021" y="107316"/>
                </a:cubicBezTo>
                <a:lnTo>
                  <a:pt x="287021" y="51054"/>
                </a:lnTo>
                <a:lnTo>
                  <a:pt x="321819" y="51054"/>
                </a:lnTo>
                <a:lnTo>
                  <a:pt x="321819" y="182880"/>
                </a:lnTo>
                <a:lnTo>
                  <a:pt x="287021" y="182880"/>
                </a:lnTo>
                <a:lnTo>
                  <a:pt x="287021" y="130175"/>
                </a:lnTo>
                <a:cubicBezTo>
                  <a:pt x="273432" y="133859"/>
                  <a:pt x="263145" y="135636"/>
                  <a:pt x="256033" y="135636"/>
                </a:cubicBezTo>
                <a:cubicBezTo>
                  <a:pt x="245364" y="135636"/>
                  <a:pt x="235712" y="133350"/>
                  <a:pt x="227203" y="128779"/>
                </a:cubicBezTo>
                <a:cubicBezTo>
                  <a:pt x="218695" y="124206"/>
                  <a:pt x="212852" y="118365"/>
                  <a:pt x="209677" y="111125"/>
                </a:cubicBezTo>
                <a:cubicBezTo>
                  <a:pt x="206502" y="104013"/>
                  <a:pt x="204978" y="94488"/>
                  <a:pt x="204978" y="82550"/>
                </a:cubicBezTo>
                <a:close/>
                <a:moveTo>
                  <a:pt x="554736" y="48260"/>
                </a:moveTo>
                <a:cubicBezTo>
                  <a:pt x="570865" y="48260"/>
                  <a:pt x="583565" y="51690"/>
                  <a:pt x="592963" y="58674"/>
                </a:cubicBezTo>
                <a:cubicBezTo>
                  <a:pt x="602488" y="65533"/>
                  <a:pt x="609220" y="76073"/>
                  <a:pt x="613411" y="90171"/>
                </a:cubicBezTo>
                <a:lnTo>
                  <a:pt x="579121" y="96267"/>
                </a:lnTo>
                <a:cubicBezTo>
                  <a:pt x="577977" y="89535"/>
                  <a:pt x="575311" y="84329"/>
                  <a:pt x="571247" y="80899"/>
                </a:cubicBezTo>
                <a:cubicBezTo>
                  <a:pt x="567183" y="77471"/>
                  <a:pt x="561849" y="75692"/>
                  <a:pt x="555245" y="75692"/>
                </a:cubicBezTo>
                <a:cubicBezTo>
                  <a:pt x="546609" y="75692"/>
                  <a:pt x="539750" y="78741"/>
                  <a:pt x="534544" y="84710"/>
                </a:cubicBezTo>
                <a:cubicBezTo>
                  <a:pt x="529336" y="90679"/>
                  <a:pt x="526797" y="100838"/>
                  <a:pt x="526797" y="114935"/>
                </a:cubicBezTo>
                <a:cubicBezTo>
                  <a:pt x="526797" y="130556"/>
                  <a:pt x="529463" y="141605"/>
                  <a:pt x="534671" y="148083"/>
                </a:cubicBezTo>
                <a:cubicBezTo>
                  <a:pt x="539877" y="154560"/>
                  <a:pt x="546862" y="157735"/>
                  <a:pt x="555752" y="157735"/>
                </a:cubicBezTo>
                <a:cubicBezTo>
                  <a:pt x="562357" y="157735"/>
                  <a:pt x="567818" y="155829"/>
                  <a:pt x="572009" y="152147"/>
                </a:cubicBezTo>
                <a:cubicBezTo>
                  <a:pt x="576199" y="148336"/>
                  <a:pt x="579121" y="141860"/>
                  <a:pt x="580899" y="132588"/>
                </a:cubicBezTo>
                <a:lnTo>
                  <a:pt x="615188" y="138430"/>
                </a:lnTo>
                <a:cubicBezTo>
                  <a:pt x="611633" y="154179"/>
                  <a:pt x="604774" y="166117"/>
                  <a:pt x="594741" y="174117"/>
                </a:cubicBezTo>
                <a:cubicBezTo>
                  <a:pt x="584582" y="182246"/>
                  <a:pt x="571120" y="186183"/>
                  <a:pt x="554228" y="186183"/>
                </a:cubicBezTo>
                <a:cubicBezTo>
                  <a:pt x="534924" y="186183"/>
                  <a:pt x="519558" y="180086"/>
                  <a:pt x="508127" y="167894"/>
                </a:cubicBezTo>
                <a:cubicBezTo>
                  <a:pt x="496698" y="155703"/>
                  <a:pt x="490983" y="138938"/>
                  <a:pt x="490983" y="117348"/>
                </a:cubicBezTo>
                <a:cubicBezTo>
                  <a:pt x="490983" y="95631"/>
                  <a:pt x="496698" y="78613"/>
                  <a:pt x="508254" y="66548"/>
                </a:cubicBezTo>
                <a:cubicBezTo>
                  <a:pt x="519685" y="54356"/>
                  <a:pt x="535178" y="48260"/>
                  <a:pt x="554736" y="48260"/>
                </a:cubicBezTo>
                <a:close/>
                <a:moveTo>
                  <a:pt x="407798" y="48260"/>
                </a:moveTo>
                <a:cubicBezTo>
                  <a:pt x="423419" y="48260"/>
                  <a:pt x="434975" y="50166"/>
                  <a:pt x="442596" y="53848"/>
                </a:cubicBezTo>
                <a:cubicBezTo>
                  <a:pt x="450215" y="57531"/>
                  <a:pt x="455549" y="62104"/>
                  <a:pt x="458598" y="67818"/>
                </a:cubicBezTo>
                <a:cubicBezTo>
                  <a:pt x="461773" y="73534"/>
                  <a:pt x="463297" y="83821"/>
                  <a:pt x="463297" y="98934"/>
                </a:cubicBezTo>
                <a:lnTo>
                  <a:pt x="462788" y="139700"/>
                </a:lnTo>
                <a:cubicBezTo>
                  <a:pt x="462788" y="151258"/>
                  <a:pt x="463297" y="159767"/>
                  <a:pt x="464439" y="165228"/>
                </a:cubicBezTo>
                <a:cubicBezTo>
                  <a:pt x="465583" y="170688"/>
                  <a:pt x="467614" y="176658"/>
                  <a:pt x="470662" y="182880"/>
                </a:cubicBezTo>
                <a:lnTo>
                  <a:pt x="436119" y="182880"/>
                </a:lnTo>
                <a:cubicBezTo>
                  <a:pt x="435229" y="180594"/>
                  <a:pt x="434086" y="177166"/>
                  <a:pt x="432816" y="172721"/>
                </a:cubicBezTo>
                <a:cubicBezTo>
                  <a:pt x="432182" y="170688"/>
                  <a:pt x="431800" y="169292"/>
                  <a:pt x="431547" y="168656"/>
                </a:cubicBezTo>
                <a:cubicBezTo>
                  <a:pt x="425577" y="174498"/>
                  <a:pt x="419227" y="178943"/>
                  <a:pt x="412497" y="181865"/>
                </a:cubicBezTo>
                <a:cubicBezTo>
                  <a:pt x="405765" y="184785"/>
                  <a:pt x="398526" y="186183"/>
                  <a:pt x="390907" y="186183"/>
                </a:cubicBezTo>
                <a:cubicBezTo>
                  <a:pt x="377318" y="186183"/>
                  <a:pt x="366649" y="182499"/>
                  <a:pt x="358902" y="175134"/>
                </a:cubicBezTo>
                <a:cubicBezTo>
                  <a:pt x="351156" y="167767"/>
                  <a:pt x="347219" y="158497"/>
                  <a:pt x="347219" y="147321"/>
                </a:cubicBezTo>
                <a:cubicBezTo>
                  <a:pt x="347219" y="139828"/>
                  <a:pt x="348997" y="133223"/>
                  <a:pt x="352552" y="127381"/>
                </a:cubicBezTo>
                <a:cubicBezTo>
                  <a:pt x="356109" y="121540"/>
                  <a:pt x="361061" y="117094"/>
                  <a:pt x="367411" y="114047"/>
                </a:cubicBezTo>
                <a:cubicBezTo>
                  <a:pt x="373888" y="110872"/>
                  <a:pt x="383160" y="108204"/>
                  <a:pt x="395224" y="105918"/>
                </a:cubicBezTo>
                <a:cubicBezTo>
                  <a:pt x="411481" y="102871"/>
                  <a:pt x="422657" y="99949"/>
                  <a:pt x="429007" y="97283"/>
                </a:cubicBezTo>
                <a:lnTo>
                  <a:pt x="429007" y="93854"/>
                </a:lnTo>
                <a:cubicBezTo>
                  <a:pt x="429007" y="86996"/>
                  <a:pt x="427356" y="82169"/>
                  <a:pt x="424053" y="79248"/>
                </a:cubicBezTo>
                <a:cubicBezTo>
                  <a:pt x="420751" y="76454"/>
                  <a:pt x="414401" y="74930"/>
                  <a:pt x="405258" y="74930"/>
                </a:cubicBezTo>
                <a:cubicBezTo>
                  <a:pt x="399035" y="74930"/>
                  <a:pt x="394209" y="76200"/>
                  <a:pt x="390652" y="78613"/>
                </a:cubicBezTo>
                <a:cubicBezTo>
                  <a:pt x="387224" y="81154"/>
                  <a:pt x="384429" y="85472"/>
                  <a:pt x="382271" y="91694"/>
                </a:cubicBezTo>
                <a:lnTo>
                  <a:pt x="350774" y="86106"/>
                </a:lnTo>
                <a:cubicBezTo>
                  <a:pt x="354331" y="73279"/>
                  <a:pt x="360426" y="63754"/>
                  <a:pt x="369062" y="57531"/>
                </a:cubicBezTo>
                <a:cubicBezTo>
                  <a:pt x="377825" y="51435"/>
                  <a:pt x="390652" y="48260"/>
                  <a:pt x="407798" y="48260"/>
                </a:cubicBezTo>
                <a:close/>
                <a:moveTo>
                  <a:pt x="51562" y="0"/>
                </a:moveTo>
                <a:lnTo>
                  <a:pt x="79757" y="0"/>
                </a:lnTo>
                <a:lnTo>
                  <a:pt x="79757" y="182880"/>
                </a:lnTo>
                <a:lnTo>
                  <a:pt x="44959" y="182880"/>
                </a:lnTo>
                <a:lnTo>
                  <a:pt x="44959" y="51181"/>
                </a:lnTo>
                <a:cubicBezTo>
                  <a:pt x="32259" y="63247"/>
                  <a:pt x="17273" y="72010"/>
                  <a:pt x="0" y="77724"/>
                </a:cubicBezTo>
                <a:lnTo>
                  <a:pt x="0" y="45974"/>
                </a:lnTo>
                <a:cubicBezTo>
                  <a:pt x="9018" y="43054"/>
                  <a:pt x="18924" y="37338"/>
                  <a:pt x="29591" y="29084"/>
                </a:cubicBezTo>
                <a:cubicBezTo>
                  <a:pt x="40260" y="20829"/>
                  <a:pt x="47499" y="11049"/>
                  <a:pt x="5156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Freeform 803"/>
          <p:cNvSpPr/>
          <p:nvPr/>
        </p:nvSpPr>
        <p:spPr>
          <a:xfrm>
            <a:off x="920750" y="6033770"/>
            <a:ext cx="266700" cy="226061"/>
          </a:xfrm>
          <a:custGeom>
            <a:avLst/>
            <a:gdLst/>
            <a:ahLst/>
            <a:cxnLst/>
            <a:rect l="0" t="0" r="0" b="0"/>
            <a:pathLst>
              <a:path w="266700" h="226061">
                <a:moveTo>
                  <a:pt x="0" y="113030"/>
                </a:moveTo>
                <a:cubicBezTo>
                  <a:pt x="0" y="50610"/>
                  <a:pt x="59702" y="0"/>
                  <a:pt x="133350" y="0"/>
                </a:cubicBezTo>
                <a:cubicBezTo>
                  <a:pt x="206997" y="0"/>
                  <a:pt x="266700" y="50610"/>
                  <a:pt x="266700" y="113030"/>
                </a:cubicBezTo>
                <a:cubicBezTo>
                  <a:pt x="266700" y="175451"/>
                  <a:pt x="206997" y="226061"/>
                  <a:pt x="133350" y="226061"/>
                </a:cubicBezTo>
                <a:cubicBezTo>
                  <a:pt x="59702" y="226061"/>
                  <a:pt x="0" y="175451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Freeform 804"/>
          <p:cNvSpPr/>
          <p:nvPr/>
        </p:nvSpPr>
        <p:spPr>
          <a:xfrm>
            <a:off x="920750" y="6033770"/>
            <a:ext cx="266700" cy="226061"/>
          </a:xfrm>
          <a:custGeom>
            <a:avLst/>
            <a:gdLst/>
            <a:ahLst/>
            <a:cxnLst/>
            <a:rect l="0" t="0" r="0" b="0"/>
            <a:pathLst>
              <a:path w="266700" h="226061">
                <a:moveTo>
                  <a:pt x="0" y="113030"/>
                </a:moveTo>
                <a:cubicBezTo>
                  <a:pt x="0" y="50610"/>
                  <a:pt x="59702" y="0"/>
                  <a:pt x="133350" y="0"/>
                </a:cubicBezTo>
                <a:cubicBezTo>
                  <a:pt x="206997" y="0"/>
                  <a:pt x="266700" y="50610"/>
                  <a:pt x="266700" y="113030"/>
                </a:cubicBezTo>
                <a:cubicBezTo>
                  <a:pt x="266700" y="175451"/>
                  <a:pt x="206997" y="226061"/>
                  <a:pt x="133350" y="226061"/>
                </a:cubicBezTo>
                <a:cubicBezTo>
                  <a:pt x="59702" y="226061"/>
                  <a:pt x="0" y="175451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Freeform 805"/>
          <p:cNvSpPr/>
          <p:nvPr/>
        </p:nvSpPr>
        <p:spPr>
          <a:xfrm>
            <a:off x="1050289" y="3765550"/>
            <a:ext cx="0" cy="2269541"/>
          </a:xfrm>
          <a:custGeom>
            <a:avLst/>
            <a:gdLst/>
            <a:ahLst/>
            <a:cxnLst/>
            <a:rect l="0" t="0" r="0" b="0"/>
            <a:pathLst>
              <a:path h="2269541">
                <a:moveTo>
                  <a:pt x="0" y="2269541"/>
                </a:moveTo>
                <a:lnTo>
                  <a:pt x="0" y="0"/>
                </a:lnTo>
              </a:path>
            </a:pathLst>
          </a:custGeom>
          <a:noFill/>
          <a:ln w="48259" cap="flat" cmpd="sng">
            <a:solidFill>
              <a:srgbClr val="203864">
                <a:alpha val="100000"/>
              </a:srgbClr>
            </a:solidFill>
            <a:custDash>
              <a:ds d="100000" sp="100000"/>
            </a:custDash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Freeform 806"/>
          <p:cNvSpPr/>
          <p:nvPr/>
        </p:nvSpPr>
        <p:spPr>
          <a:xfrm>
            <a:off x="918210" y="3468371"/>
            <a:ext cx="264159" cy="226059"/>
          </a:xfrm>
          <a:custGeom>
            <a:avLst/>
            <a:gdLst/>
            <a:ahLst/>
            <a:cxnLst/>
            <a:rect l="0" t="0" r="0" b="0"/>
            <a:pathLst>
              <a:path w="264159" h="226059">
                <a:moveTo>
                  <a:pt x="0" y="113029"/>
                </a:moveTo>
                <a:cubicBezTo>
                  <a:pt x="0" y="50545"/>
                  <a:pt x="59131" y="0"/>
                  <a:pt x="132079" y="0"/>
                </a:cubicBezTo>
                <a:cubicBezTo>
                  <a:pt x="205028" y="0"/>
                  <a:pt x="264159" y="50545"/>
                  <a:pt x="264159" y="113029"/>
                </a:cubicBezTo>
                <a:cubicBezTo>
                  <a:pt x="264159" y="175513"/>
                  <a:pt x="205028" y="226059"/>
                  <a:pt x="132079" y="226059"/>
                </a:cubicBezTo>
                <a:cubicBezTo>
                  <a:pt x="59131" y="226059"/>
                  <a:pt x="0" y="175513"/>
                  <a:pt x="0" y="11302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Freeform 807"/>
          <p:cNvSpPr/>
          <p:nvPr/>
        </p:nvSpPr>
        <p:spPr>
          <a:xfrm>
            <a:off x="918210" y="3468371"/>
            <a:ext cx="264159" cy="226059"/>
          </a:xfrm>
          <a:custGeom>
            <a:avLst/>
            <a:gdLst/>
            <a:ahLst/>
            <a:cxnLst/>
            <a:rect l="0" t="0" r="0" b="0"/>
            <a:pathLst>
              <a:path w="264159" h="226059">
                <a:moveTo>
                  <a:pt x="0" y="113029"/>
                </a:moveTo>
                <a:cubicBezTo>
                  <a:pt x="0" y="50545"/>
                  <a:pt x="59131" y="0"/>
                  <a:pt x="132079" y="0"/>
                </a:cubicBezTo>
                <a:cubicBezTo>
                  <a:pt x="205028" y="0"/>
                  <a:pt x="264159" y="50545"/>
                  <a:pt x="264159" y="113029"/>
                </a:cubicBezTo>
                <a:cubicBezTo>
                  <a:pt x="264159" y="175513"/>
                  <a:pt x="205028" y="226059"/>
                  <a:pt x="132079" y="226059"/>
                </a:cubicBezTo>
                <a:cubicBezTo>
                  <a:pt x="59131" y="226059"/>
                  <a:pt x="0" y="175513"/>
                  <a:pt x="0" y="113029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Freeform 808"/>
          <p:cNvSpPr/>
          <p:nvPr/>
        </p:nvSpPr>
        <p:spPr>
          <a:xfrm>
            <a:off x="918210" y="4672330"/>
            <a:ext cx="264159" cy="226060"/>
          </a:xfrm>
          <a:custGeom>
            <a:avLst/>
            <a:gdLst/>
            <a:ahLst/>
            <a:cxnLst/>
            <a:rect l="0" t="0" r="0" b="0"/>
            <a:pathLst>
              <a:path w="264159" h="226060">
                <a:moveTo>
                  <a:pt x="0" y="113031"/>
                </a:moveTo>
                <a:cubicBezTo>
                  <a:pt x="0" y="50547"/>
                  <a:pt x="59131" y="0"/>
                  <a:pt x="132079" y="0"/>
                </a:cubicBezTo>
                <a:cubicBezTo>
                  <a:pt x="205028" y="0"/>
                  <a:pt x="264159" y="50547"/>
                  <a:pt x="264159" y="113031"/>
                </a:cubicBezTo>
                <a:cubicBezTo>
                  <a:pt x="264159" y="175515"/>
                  <a:pt x="205028" y="226060"/>
                  <a:pt x="132079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Freeform 809"/>
          <p:cNvSpPr/>
          <p:nvPr/>
        </p:nvSpPr>
        <p:spPr>
          <a:xfrm>
            <a:off x="918210" y="4672330"/>
            <a:ext cx="264159" cy="226060"/>
          </a:xfrm>
          <a:custGeom>
            <a:avLst/>
            <a:gdLst/>
            <a:ahLst/>
            <a:cxnLst/>
            <a:rect l="0" t="0" r="0" b="0"/>
            <a:pathLst>
              <a:path w="264159" h="226060">
                <a:moveTo>
                  <a:pt x="0" y="113031"/>
                </a:moveTo>
                <a:cubicBezTo>
                  <a:pt x="0" y="50547"/>
                  <a:pt x="59131" y="0"/>
                  <a:pt x="132079" y="0"/>
                </a:cubicBezTo>
                <a:cubicBezTo>
                  <a:pt x="205028" y="0"/>
                  <a:pt x="264159" y="50547"/>
                  <a:pt x="264159" y="113031"/>
                </a:cubicBezTo>
                <a:cubicBezTo>
                  <a:pt x="264159" y="175515"/>
                  <a:pt x="205028" y="226060"/>
                  <a:pt x="132079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Freeform 810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Freeform 811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noFill/>
          <a:ln w="58419" cap="flat" cmpd="sng">
            <a:solidFill>
              <a:srgbClr val="80808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Freeform 812"/>
          <p:cNvSpPr/>
          <p:nvPr/>
        </p:nvSpPr>
        <p:spPr>
          <a:xfrm>
            <a:off x="6974840" y="3078481"/>
            <a:ext cx="4384040" cy="1262380"/>
          </a:xfrm>
          <a:custGeom>
            <a:avLst/>
            <a:gdLst/>
            <a:ahLst/>
            <a:cxnLst/>
            <a:rect l="0" t="0" r="0" b="0"/>
            <a:pathLst>
              <a:path w="4384040" h="1262380">
                <a:moveTo>
                  <a:pt x="0" y="1262380"/>
                </a:moveTo>
                <a:lnTo>
                  <a:pt x="4384040" y="1262380"/>
                </a:lnTo>
                <a:lnTo>
                  <a:pt x="4384040" y="0"/>
                </a:lnTo>
                <a:lnTo>
                  <a:pt x="0" y="0"/>
                </a:lnTo>
                <a:lnTo>
                  <a:pt x="0" y="126238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Freeform 813"/>
          <p:cNvSpPr/>
          <p:nvPr/>
        </p:nvSpPr>
        <p:spPr>
          <a:xfrm>
            <a:off x="7007859" y="5069840"/>
            <a:ext cx="4351020" cy="830580"/>
          </a:xfrm>
          <a:custGeom>
            <a:avLst/>
            <a:gdLst/>
            <a:ahLst/>
            <a:cxnLst/>
            <a:rect l="0" t="0" r="0" b="0"/>
            <a:pathLst>
              <a:path w="4351020" h="830580">
                <a:moveTo>
                  <a:pt x="0" y="830580"/>
                </a:moveTo>
                <a:lnTo>
                  <a:pt x="4351020" y="830580"/>
                </a:lnTo>
                <a:lnTo>
                  <a:pt x="4351020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Rectangle 814"/>
          <p:cNvSpPr/>
          <p:nvPr/>
        </p:nvSpPr>
        <p:spPr>
          <a:xfrm>
            <a:off x="846772" y="-20474"/>
            <a:ext cx="3676627" cy="476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Про</a:t>
            </a:r>
            <a:r>
              <a:rPr lang="en-US" sz="2802" b="1" i="0" spc="-25" baseline="0" dirty="0">
                <a:solidFill>
                  <a:srgbClr val="FFFFFF"/>
                </a:solidFill>
                <a:latin typeface="Arial,Bold"/>
              </a:rPr>
              <a:t>ф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ильная час</a:t>
            </a:r>
            <a:r>
              <a:rPr lang="en-US" sz="2802" b="1" i="0" spc="-3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ь 4</a:t>
            </a:r>
          </a:p>
        </p:txBody>
      </p:sp>
      <p:sp>
        <p:nvSpPr>
          <p:cNvPr id="815" name="Rectangle 815"/>
          <p:cNvSpPr/>
          <p:nvPr/>
        </p:nvSpPr>
        <p:spPr>
          <a:xfrm>
            <a:off x="701040" y="717700"/>
            <a:ext cx="8185087" cy="6452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2" b="1" i="0" spc="-14" baseline="0" dirty="0">
                <a:solidFill>
                  <a:srgbClr val="FFFFFF"/>
                </a:solidFill>
                <a:latin typeface="Arial,Bold"/>
              </a:rPr>
              <a:t>Х</a:t>
            </a:r>
            <a:r>
              <a:rPr lang="en-US" sz="2002" b="1" i="0" spc="-110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жес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-30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енн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2002" b="1" i="0" spc="-26" baseline="0" dirty="0">
                <a:solidFill>
                  <a:srgbClr val="FFFFFF"/>
                </a:solidFill>
                <a:latin typeface="Arial,Bold"/>
              </a:rPr>
              <a:t>э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-14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-12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ч</a:t>
            </a:r>
            <a:r>
              <a:rPr lang="en-US" sz="2002" b="1" i="0" spc="-16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ое разв</a:t>
            </a:r>
            <a:r>
              <a:rPr lang="en-US" sz="2002" b="1" i="0" spc="-12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-12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е </a:t>
            </a:r>
            <a:r>
              <a:rPr lang="en-US" sz="2002" b="1" i="0" spc="-12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-32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2" b="1" i="0" spc="-64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002" b="1" i="0" spc="-12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о </a:t>
            </a:r>
            <a:r>
              <a:rPr lang="en-US" sz="2002" b="1" i="0" spc="-32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2" b="1" i="0" spc="-24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зрас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а в </a:t>
            </a:r>
          </a:p>
          <a:p>
            <a:pPr marL="0">
              <a:lnSpc>
                <a:spcPts val="2401"/>
              </a:lnSpc>
            </a:pP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со</a:t>
            </a:r>
            <a:r>
              <a:rPr lang="en-US" sz="2000" b="1" i="0" spc="-5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1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-27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0" b="1" i="0" spc="-3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000" b="1" i="0" spc="-17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вии с</a:t>
            </a:r>
            <a:r>
              <a:rPr lang="en-US" sz="2000" b="1" i="0" spc="-16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000" b="1" i="0" spc="-25" baseline="0" dirty="0">
                <a:solidFill>
                  <a:srgbClr val="FFFFFF"/>
                </a:solidFill>
                <a:latin typeface="Arial,Bold"/>
              </a:rPr>
              <a:t>Ф</a:t>
            </a:r>
            <a:r>
              <a:rPr lang="en-US" sz="2000" b="1" i="0" spc="-11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ОС ДО</a:t>
            </a:r>
          </a:p>
        </p:txBody>
      </p:sp>
      <p:sp>
        <p:nvSpPr>
          <p:cNvPr id="816" name="Rectangle 816"/>
          <p:cNvSpPr/>
          <p:nvPr/>
        </p:nvSpPr>
        <p:spPr>
          <a:xfrm>
            <a:off x="525780" y="1869771"/>
            <a:ext cx="1042873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П</a:t>
            </a:r>
            <a:r>
              <a:rPr lang="en-US" sz="1800" b="1" i="0" spc="-160" baseline="0" dirty="0">
                <a:latin typeface="Arial,Bold"/>
              </a:rPr>
              <a:t>Р</a:t>
            </a:r>
            <a:r>
              <a:rPr lang="en-US" sz="1800" b="1" i="0" spc="-39" baseline="0" dirty="0">
                <a:latin typeface="Arial,Bold"/>
              </a:rPr>
              <a:t>А</a:t>
            </a:r>
            <a:r>
              <a:rPr lang="en-US" sz="1800" b="1" i="0" spc="0" baseline="0" dirty="0">
                <a:latin typeface="Arial,Bold"/>
              </a:rPr>
              <a:t>К</a:t>
            </a:r>
            <a:r>
              <a:rPr lang="en-US" sz="1800" b="1" i="0" spc="-19" baseline="0" dirty="0">
                <a:latin typeface="Arial,Bold"/>
              </a:rPr>
              <a:t>Т</a:t>
            </a:r>
            <a:r>
              <a:rPr lang="en-US" sz="1800" b="1" i="0" spc="0" baseline="0" dirty="0">
                <a:latin typeface="Arial,Bold"/>
              </a:rPr>
              <a:t>ИК</a:t>
            </a:r>
          </a:p>
        </p:txBody>
      </p:sp>
      <p:sp>
        <p:nvSpPr>
          <p:cNvPr id="817" name="Rectangle 817"/>
          <p:cNvSpPr/>
          <p:nvPr/>
        </p:nvSpPr>
        <p:spPr>
          <a:xfrm>
            <a:off x="967739" y="2144345"/>
            <a:ext cx="16504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А</a:t>
            </a:r>
          </a:p>
        </p:txBody>
      </p:sp>
      <p:sp>
        <p:nvSpPr>
          <p:cNvPr id="818" name="Rectangle 818"/>
          <p:cNvSpPr/>
          <p:nvPr/>
        </p:nvSpPr>
        <p:spPr>
          <a:xfrm>
            <a:off x="645159" y="2390826"/>
            <a:ext cx="805052" cy="5437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500" baseline="0" dirty="0">
                <a:latin typeface="Arial"/>
              </a:rPr>
              <a:t>4</a:t>
            </a:r>
            <a:r>
              <a:rPr lang="en-US" sz="1800" b="1" i="0" spc="0" baseline="0" dirty="0">
                <a:latin typeface="Arial,Bold"/>
              </a:rPr>
              <a:t>часа</a:t>
            </a:r>
          </a:p>
        </p:txBody>
      </p:sp>
      <p:sp>
        <p:nvSpPr>
          <p:cNvPr id="819" name="Rectangle 819"/>
          <p:cNvSpPr/>
          <p:nvPr/>
        </p:nvSpPr>
        <p:spPr>
          <a:xfrm>
            <a:off x="2265045" y="1995193"/>
            <a:ext cx="4534415" cy="6801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002" b="1" i="0" spc="0" baseline="0" dirty="0">
                <a:latin typeface="Arial,Bold"/>
              </a:rPr>
              <a:t>М</a:t>
            </a:r>
            <a:r>
              <a:rPr lang="en-US" sz="4002" b="1" i="0" spc="-100" baseline="0" dirty="0">
                <a:latin typeface="Arial,Bold"/>
              </a:rPr>
              <a:t>А</a:t>
            </a:r>
            <a:r>
              <a:rPr lang="en-US" sz="4002" b="1" i="0" spc="-108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Т</a:t>
            </a:r>
            <a:r>
              <a:rPr lang="en-US" sz="4002" b="1" i="0" spc="-16" baseline="0" dirty="0">
                <a:latin typeface="Arial,Bold"/>
              </a:rPr>
              <a:t>Е</a:t>
            </a:r>
            <a:r>
              <a:rPr lang="en-US" sz="4002" b="1" i="0" spc="0" baseline="0" dirty="0">
                <a:latin typeface="Arial,Bold"/>
              </a:rPr>
              <a:t>Р</a:t>
            </a:r>
            <a:r>
              <a:rPr lang="en-US" sz="4002" b="1" i="0" spc="0" baseline="0" dirty="0">
                <a:latin typeface="Arial"/>
              </a:rPr>
              <a:t>-</a:t>
            </a:r>
            <a:r>
              <a:rPr lang="en-US" sz="4002" b="1" i="0" spc="0" baseline="0" dirty="0">
                <a:latin typeface="Arial,Bold"/>
              </a:rPr>
              <a:t>КЛ</a:t>
            </a:r>
            <a:r>
              <a:rPr lang="en-US" sz="4002" b="1" i="0" spc="-120" baseline="0" dirty="0">
                <a:latin typeface="Arial,Bold"/>
              </a:rPr>
              <a:t>А</a:t>
            </a:r>
            <a:r>
              <a:rPr lang="en-US" sz="4002" b="1" i="0" spc="0" baseline="0" dirty="0">
                <a:latin typeface="Arial,Bold"/>
              </a:rPr>
              <a:t>С</a:t>
            </a:r>
            <a:r>
              <a:rPr lang="en-US" sz="4002" b="1" i="0" spc="-20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Ы</a:t>
            </a:r>
          </a:p>
        </p:txBody>
      </p:sp>
      <p:sp>
        <p:nvSpPr>
          <p:cNvPr id="820" name="Rectangle 820"/>
          <p:cNvSpPr/>
          <p:nvPr/>
        </p:nvSpPr>
        <p:spPr>
          <a:xfrm>
            <a:off x="1563624" y="4661381"/>
            <a:ext cx="3652607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0" i="0" spc="-39" baseline="0" dirty="0">
                <a:solidFill>
                  <a:srgbClr val="002060"/>
                </a:solidFill>
                <a:latin typeface="ArialMT"/>
              </a:rPr>
              <a:t>Х</a:t>
            </a:r>
            <a:r>
              <a:rPr lang="en-US" sz="1802" b="0" i="0" spc="-99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д</a:t>
            </a:r>
            <a:r>
              <a:rPr lang="en-US" sz="1802" b="0" i="0" spc="-19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жест</a:t>
            </a:r>
            <a:r>
              <a:rPr lang="en-US" sz="1802" b="0" i="0" spc="-19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енное конст</a:t>
            </a:r>
            <a:r>
              <a:rPr lang="en-US" sz="1802" b="0" i="0" spc="-21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1802" b="0" i="0" spc="-37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иро</a:t>
            </a:r>
            <a:r>
              <a:rPr lang="en-US" sz="1802" b="0" i="0" spc="-19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ание</a:t>
            </a:r>
          </a:p>
        </p:txBody>
      </p:sp>
      <p:sp>
        <p:nvSpPr>
          <p:cNvPr id="821" name="Rectangle 821"/>
          <p:cNvSpPr/>
          <p:nvPr/>
        </p:nvSpPr>
        <p:spPr>
          <a:xfrm>
            <a:off x="1282953" y="5913588"/>
            <a:ext cx="3958706" cy="340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Современ</a:t>
            </a:r>
            <a:r>
              <a:rPr lang="en-US" sz="2002" b="0" i="0" spc="-10" baseline="0" dirty="0">
                <a:solidFill>
                  <a:srgbClr val="002060"/>
                </a:solidFill>
                <a:latin typeface="ArialMT"/>
              </a:rPr>
              <a:t>н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ые</a:t>
            </a:r>
            <a:r>
              <a:rPr lang="en-US" sz="2002" b="0" i="0" spc="-3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-18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2" b="0" i="0" spc="-34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2" b="0" i="0" spc="-22" baseline="0" dirty="0">
                <a:solidFill>
                  <a:srgbClr val="002060"/>
                </a:solidFill>
                <a:latin typeface="ArialMT"/>
              </a:rPr>
              <a:t>х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ники</a:t>
            </a:r>
            <a:r>
              <a:rPr lang="en-US" sz="2002" b="0" i="0" spc="-38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рисо</a:t>
            </a:r>
            <a:r>
              <a:rPr lang="en-US" sz="2002" b="0" i="0" spc="-24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ания</a:t>
            </a:r>
          </a:p>
        </p:txBody>
      </p:sp>
      <p:sp>
        <p:nvSpPr>
          <p:cNvPr id="822" name="Rectangle 822"/>
          <p:cNvSpPr/>
          <p:nvPr/>
        </p:nvSpPr>
        <p:spPr>
          <a:xfrm>
            <a:off x="7068184" y="3085592"/>
            <a:ext cx="4173829" cy="11954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000" b="1" i="0" spc="-12" baseline="0" dirty="0">
                <a:solidFill>
                  <a:srgbClr val="FFFFFF"/>
                </a:solidFill>
                <a:latin typeface="Arial,Bold"/>
              </a:rPr>
              <a:t>ы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32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 Ир</a:t>
            </a:r>
            <a:r>
              <a:rPr lang="en-US" sz="2000" b="1" i="0" spc="-11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на </a:t>
            </a:r>
            <a:r>
              <a:rPr lang="en-US" sz="2000" b="1" i="0" spc="-6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ле</a:t>
            </a:r>
            <a:r>
              <a:rPr lang="en-US" sz="2000" b="1" i="0" spc="-19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сандро</a:t>
            </a:r>
            <a:r>
              <a:rPr lang="en-US" sz="2000" b="1" i="0" spc="-13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на</a:t>
            </a:r>
          </a:p>
          <a:p>
            <a:pPr marL="0">
              <a:lnSpc>
                <a:spcPts val="1695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Замести</a:t>
            </a:r>
            <a:r>
              <a:rPr lang="en-US" sz="1400" b="0" i="0" spc="-25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ль дирек</a:t>
            </a:r>
            <a:r>
              <a:rPr lang="en-US" sz="1400" b="0" i="0" spc="-2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ора</a:t>
            </a:r>
            <a:r>
              <a:rPr lang="en-US" sz="1400" b="0" i="0" spc="-29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по инно</a:t>
            </a:r>
            <a:r>
              <a:rPr lang="en-US" sz="1400" b="0" i="0" spc="-22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ационной </a:t>
            </a:r>
          </a:p>
          <a:p>
            <a:pPr marL="0">
              <a:lnSpc>
                <a:spcPts val="1679"/>
              </a:lnSpc>
            </a:pP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дея</a:t>
            </a:r>
            <a:r>
              <a:rPr lang="en-US" sz="1402" b="0" i="0" spc="-19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2" b="0" i="0" spc="-39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льности</a:t>
            </a:r>
            <a:r>
              <a:rPr lang="en-US" sz="1402" b="0" i="0" spc="-29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ФГБН</a:t>
            </a:r>
            <a:r>
              <a:rPr lang="en-US" sz="1402" b="0" i="0" spc="-11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 "И</a:t>
            </a:r>
            <a:r>
              <a:rPr lang="en-US" sz="1402" b="0" i="0" spc="-75" baseline="0" dirty="0">
                <a:solidFill>
                  <a:srgbClr val="FFFFFF"/>
                </a:solidFill>
                <a:latin typeface="ArialMT"/>
              </a:rPr>
              <a:t>Х</a:t>
            </a:r>
            <a:r>
              <a:rPr lang="en-US" sz="1402" b="0" i="0" spc="-11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и</a:t>
            </a:r>
            <a:r>
              <a:rPr lang="en-US" sz="1402" b="0" i="0" spc="438" baseline="0" dirty="0">
                <a:solidFill>
                  <a:srgbClr val="FFFFFF"/>
                </a:solidFill>
                <a:latin typeface="ArialMT"/>
              </a:rPr>
              <a:t>К</a:t>
            </a:r>
            <a:r>
              <a:rPr lang="en-US" sz="1402" b="0" i="0" spc="-95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402" b="0" i="0" spc="-35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2" b="0" i="0" spc="-11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"</a:t>
            </a:r>
            <a:r>
              <a:rPr lang="en-US" sz="1402" b="0" i="0" spc="413" baseline="0" dirty="0">
                <a:solidFill>
                  <a:srgbClr val="FFFFFF"/>
                </a:solidFill>
                <a:latin typeface="ArialMT"/>
              </a:rPr>
              <a:t>,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док</a:t>
            </a:r>
            <a:r>
              <a:rPr lang="en-US" sz="1402" b="0" i="0" spc="-2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ор </a:t>
            </a:r>
          </a:p>
          <a:p>
            <a:pPr marL="0">
              <a:lnSpc>
                <a:spcPts val="1682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да</a:t>
            </a:r>
            <a:r>
              <a:rPr lang="en-US" sz="1400" b="0" i="0" spc="-30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оги</a:t>
            </a:r>
            <a:r>
              <a:rPr lang="en-US" sz="1400" b="0" i="0" spc="-12" baseline="0" dirty="0">
                <a:solidFill>
                  <a:srgbClr val="FFFFFF"/>
                </a:solidFill>
                <a:latin typeface="ArialMT"/>
              </a:rPr>
              <a:t>ч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ески</a:t>
            </a:r>
            <a:r>
              <a:rPr lang="en-US" sz="1400" b="0" i="0" spc="-22" baseline="0" dirty="0">
                <a:solidFill>
                  <a:srgbClr val="FFFFFF"/>
                </a:solidFill>
                <a:latin typeface="ArialMT"/>
              </a:rPr>
              <a:t>х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 н</a:t>
            </a:r>
            <a:r>
              <a:rPr lang="en-US" sz="1400" b="0" i="0" spc="-18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4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к, до</a:t>
            </a:r>
            <a:r>
              <a:rPr lang="en-US" sz="1400" b="0" i="0" spc="-22" baseline="0" dirty="0">
                <a:solidFill>
                  <a:srgbClr val="FFFFFF"/>
                </a:solidFill>
                <a:latin typeface="ArialMT"/>
              </a:rPr>
              <a:t>ц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ен</a:t>
            </a:r>
            <a:r>
              <a:rPr lang="en-US" sz="1400" b="0" i="0" spc="-16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386" baseline="0" dirty="0">
                <a:solidFill>
                  <a:srgbClr val="FFFFFF"/>
                </a:solidFill>
                <a:latin typeface="ArialMT"/>
              </a:rPr>
              <a:t>,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член</a:t>
            </a:r>
            <a:r>
              <a:rPr lang="en-US" sz="1400" b="0" i="0" spc="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корреспонден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 </a:t>
            </a:r>
          </a:p>
          <a:p>
            <a:pPr marL="0">
              <a:lnSpc>
                <a:spcPts val="1679"/>
              </a:lnSpc>
            </a:pPr>
            <a:r>
              <a:rPr lang="en-US" sz="1400" b="0" i="0" spc="-53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оссийской академии ес</a:t>
            </a:r>
            <a:r>
              <a:rPr lang="en-US" sz="1400" b="0" i="0" spc="-19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ест</a:t>
            </a:r>
            <a:r>
              <a:rPr lang="en-US" sz="1400" b="0" i="0" spc="-22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енны</a:t>
            </a:r>
            <a:r>
              <a:rPr lang="en-US" sz="1400" b="0" i="0" spc="-19" baseline="0" dirty="0">
                <a:solidFill>
                  <a:srgbClr val="FFFFFF"/>
                </a:solidFill>
                <a:latin typeface="ArialMT"/>
              </a:rPr>
              <a:t>х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 н</a:t>
            </a:r>
            <a:r>
              <a:rPr lang="en-US" sz="1400" b="0" i="0" spc="-18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4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 (</a:t>
            </a:r>
            <a:r>
              <a:rPr lang="en-US" sz="1400" b="0" i="0" spc="-93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АЕН)</a:t>
            </a:r>
          </a:p>
        </p:txBody>
      </p:sp>
      <p:sp>
        <p:nvSpPr>
          <p:cNvPr id="823" name="Rectangle 823"/>
          <p:cNvSpPr/>
          <p:nvPr/>
        </p:nvSpPr>
        <p:spPr>
          <a:xfrm>
            <a:off x="7100569" y="5076699"/>
            <a:ext cx="3189223" cy="64496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Не</a:t>
            </a:r>
            <a:r>
              <a:rPr lang="en-US" sz="2000" b="1" i="0" spc="-26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-19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ят</a:t>
            </a:r>
            <a:r>
              <a:rPr lang="en-US" sz="2000" b="1" i="0" spc="-72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лл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000" b="1" i="0" spc="635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000" b="1" i="0" spc="-34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-11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0" b="1" i="0" spc="-39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лана </a:t>
            </a:r>
          </a:p>
          <a:p>
            <a:pPr marL="0">
              <a:lnSpc>
                <a:spcPts val="2402"/>
              </a:lnSpc>
            </a:pPr>
            <a:r>
              <a:rPr lang="en-US" sz="2000" b="1" i="0" spc="-16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ле</a:t>
            </a:r>
            <a:r>
              <a:rPr lang="en-US" sz="2000" b="1" i="0" spc="-13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11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на</a:t>
            </a:r>
          </a:p>
        </p:txBody>
      </p:sp>
      <p:sp>
        <p:nvSpPr>
          <p:cNvPr id="824" name="Rectangle 824"/>
          <p:cNvSpPr/>
          <p:nvPr/>
        </p:nvSpPr>
        <p:spPr>
          <a:xfrm>
            <a:off x="7100569" y="5698910"/>
            <a:ext cx="4045839" cy="4512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400" b="0" i="0" spc="-16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ре</a:t>
            </a:r>
            <a:r>
              <a:rPr lang="en-US" sz="1400" b="0" i="0" spc="-34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т Всероссийско</a:t>
            </a:r>
            <a:r>
              <a:rPr lang="en-US" sz="1400" b="0" i="0" spc="-29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-28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конк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рса «Воспи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ль </a:t>
            </a:r>
          </a:p>
          <a:p>
            <a:pPr marL="0">
              <a:lnSpc>
                <a:spcPts val="1679"/>
              </a:lnSpc>
            </a:pPr>
            <a:r>
              <a:rPr lang="en-US" sz="1400" b="0" i="0" spc="-30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да </a:t>
            </a:r>
            <a:r>
              <a:rPr lang="en-US" sz="1400" b="0" i="0" spc="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2020»</a:t>
            </a:r>
          </a:p>
        </p:txBody>
      </p:sp>
      <p:sp>
        <p:nvSpPr>
          <p:cNvPr id="825" name="Rectangle 825"/>
          <p:cNvSpPr/>
          <p:nvPr/>
        </p:nvSpPr>
        <p:spPr>
          <a:xfrm>
            <a:off x="1542669" y="3256788"/>
            <a:ext cx="5265546" cy="6447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0" b="0" i="0" spc="-25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0" b="0" i="0" spc="0" baseline="0" dirty="0">
                <a:solidFill>
                  <a:srgbClr val="002060"/>
                </a:solidFill>
                <a:latin typeface="Arial"/>
              </a:rPr>
              <a:t>-</a:t>
            </a:r>
            <a:r>
              <a:rPr lang="en-US" sz="2000" b="0" i="0" spc="-1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0" b="0" i="0" spc="-32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-20" baseline="0" dirty="0">
                <a:solidFill>
                  <a:srgbClr val="002060"/>
                </a:solidFill>
                <a:latin typeface="ArialMT"/>
              </a:rPr>
              <a:t>х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н</a:t>
            </a:r>
            <a:r>
              <a:rPr lang="en-US" sz="2000" b="0" i="0" spc="-35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ло</a:t>
            </a:r>
            <a:r>
              <a:rPr lang="en-US" sz="2000" b="0" i="0" spc="-10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ии</a:t>
            </a:r>
            <a:r>
              <a:rPr lang="en-US" sz="2000" b="0" i="0" spc="-52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в раб</a:t>
            </a:r>
            <a:r>
              <a:rPr lang="en-US" sz="2000" b="0" i="0" spc="-31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-1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-35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с</a:t>
            </a:r>
            <a:r>
              <a:rPr lang="en-US" sz="2000" b="0" i="0" spc="-1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д</a:t>
            </a:r>
            <a:r>
              <a:rPr lang="en-US" sz="2000" b="0" i="0" spc="-58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тьми</a:t>
            </a:r>
            <a:r>
              <a:rPr lang="en-US" sz="2000" b="0" i="0" spc="-33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с</a:t>
            </a:r>
            <a:r>
              <a:rPr lang="en-US" sz="2000" b="0" i="0" spc="-1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арше</a:t>
            </a:r>
            <a:r>
              <a:rPr lang="en-US" sz="2000" b="0" i="0" spc="-46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о </a:t>
            </a:r>
          </a:p>
          <a:p>
            <a:pPr marL="0">
              <a:lnSpc>
                <a:spcPts val="2400"/>
              </a:lnSpc>
            </a:pP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дошк</a:t>
            </a:r>
            <a:r>
              <a:rPr lang="en-US" sz="2002" b="0" i="0" spc="-34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льно</a:t>
            </a:r>
            <a:r>
              <a:rPr lang="en-US" sz="2002" b="0" i="0" spc="-50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2" b="0" i="0" spc="-3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-24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2" b="0" i="0" spc="-14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зрас</a:t>
            </a:r>
            <a:r>
              <a:rPr lang="en-US" sz="2002" b="0" i="0" spc="-18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Freeform 82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Freeform 827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Freeform 828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Freeform 829"/>
          <p:cNvSpPr/>
          <p:nvPr/>
        </p:nvSpPr>
        <p:spPr>
          <a:xfrm>
            <a:off x="1270" y="1270"/>
            <a:ext cx="5372100" cy="523240"/>
          </a:xfrm>
          <a:custGeom>
            <a:avLst/>
            <a:gdLst/>
            <a:ahLst/>
            <a:cxnLst/>
            <a:rect l="0" t="0" r="0" b="0"/>
            <a:pathLst>
              <a:path w="5372100" h="523240">
                <a:moveTo>
                  <a:pt x="0" y="523240"/>
                </a:moveTo>
                <a:lnTo>
                  <a:pt x="5372100" y="523240"/>
                </a:lnTo>
                <a:lnTo>
                  <a:pt x="5372100" y="0"/>
                </a:lnTo>
                <a:lnTo>
                  <a:pt x="0" y="0"/>
                </a:lnTo>
                <a:lnTo>
                  <a:pt x="0" y="5232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30" name="Picture 83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1950" cy="593089"/>
          </a:xfrm>
          <a:prstGeom prst="rect">
            <a:avLst/>
          </a:prstGeom>
          <a:noFill/>
          <a:extLst/>
        </p:spPr>
      </p:pic>
      <p:pic>
        <p:nvPicPr>
          <p:cNvPr id="831" name="Picture 8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40" y="0"/>
            <a:ext cx="4175759" cy="726440"/>
          </a:xfrm>
          <a:prstGeom prst="rect">
            <a:avLst/>
          </a:prstGeom>
          <a:noFill/>
          <a:extLst/>
        </p:spPr>
      </p:pic>
      <p:sp>
        <p:nvSpPr>
          <p:cNvPr id="832" name="Freeform 832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Freeform 833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Freeform 834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Freeform 835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noFill/>
          <a:ln w="76200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Freeform 836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Freeform 837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Freeform 838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Freeform 839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Freeform 840"/>
          <p:cNvSpPr/>
          <p:nvPr/>
        </p:nvSpPr>
        <p:spPr>
          <a:xfrm>
            <a:off x="10585957" y="1137412"/>
            <a:ext cx="615188" cy="186183"/>
          </a:xfrm>
          <a:custGeom>
            <a:avLst/>
            <a:gdLst/>
            <a:ahLst/>
            <a:cxnLst/>
            <a:rect l="0" t="0" r="0" b="0"/>
            <a:pathLst>
              <a:path w="615188" h="186183">
                <a:moveTo>
                  <a:pt x="429007" y="119888"/>
                </a:moveTo>
                <a:cubicBezTo>
                  <a:pt x="424561" y="121412"/>
                  <a:pt x="417449" y="123191"/>
                  <a:pt x="407798" y="125223"/>
                </a:cubicBezTo>
                <a:cubicBezTo>
                  <a:pt x="398146" y="127254"/>
                  <a:pt x="391796" y="129286"/>
                  <a:pt x="388874" y="131318"/>
                </a:cubicBezTo>
                <a:cubicBezTo>
                  <a:pt x="384302" y="134493"/>
                  <a:pt x="382016" y="138685"/>
                  <a:pt x="382016" y="143637"/>
                </a:cubicBezTo>
                <a:cubicBezTo>
                  <a:pt x="382016" y="148463"/>
                  <a:pt x="383795" y="152654"/>
                  <a:pt x="387477" y="156210"/>
                </a:cubicBezTo>
                <a:cubicBezTo>
                  <a:pt x="391034" y="159767"/>
                  <a:pt x="395733" y="161544"/>
                  <a:pt x="401321" y="161544"/>
                </a:cubicBezTo>
                <a:cubicBezTo>
                  <a:pt x="407671" y="161544"/>
                  <a:pt x="413639" y="159512"/>
                  <a:pt x="419354" y="155322"/>
                </a:cubicBezTo>
                <a:cubicBezTo>
                  <a:pt x="423546" y="152273"/>
                  <a:pt x="426339" y="148336"/>
                  <a:pt x="427610" y="143892"/>
                </a:cubicBezTo>
                <a:cubicBezTo>
                  <a:pt x="428499" y="140843"/>
                  <a:pt x="429007" y="135255"/>
                  <a:pt x="429007" y="126873"/>
                </a:cubicBezTo>
                <a:close/>
                <a:moveTo>
                  <a:pt x="204978" y="51054"/>
                </a:moveTo>
                <a:lnTo>
                  <a:pt x="240285" y="51054"/>
                </a:lnTo>
                <a:lnTo>
                  <a:pt x="240285" y="82550"/>
                </a:lnTo>
                <a:cubicBezTo>
                  <a:pt x="240285" y="89790"/>
                  <a:pt x="240920" y="95123"/>
                  <a:pt x="242189" y="98679"/>
                </a:cubicBezTo>
                <a:cubicBezTo>
                  <a:pt x="243460" y="102235"/>
                  <a:pt x="246253" y="105284"/>
                  <a:pt x="250318" y="107697"/>
                </a:cubicBezTo>
                <a:cubicBezTo>
                  <a:pt x="254509" y="110236"/>
                  <a:pt x="259843" y="111506"/>
                  <a:pt x="266193" y="111506"/>
                </a:cubicBezTo>
                <a:cubicBezTo>
                  <a:pt x="272415" y="111506"/>
                  <a:pt x="279274" y="110110"/>
                  <a:pt x="287021" y="107316"/>
                </a:cubicBezTo>
                <a:lnTo>
                  <a:pt x="287021" y="51054"/>
                </a:lnTo>
                <a:lnTo>
                  <a:pt x="321819" y="51054"/>
                </a:lnTo>
                <a:lnTo>
                  <a:pt x="321819" y="182880"/>
                </a:lnTo>
                <a:lnTo>
                  <a:pt x="287021" y="182880"/>
                </a:lnTo>
                <a:lnTo>
                  <a:pt x="287021" y="130175"/>
                </a:lnTo>
                <a:cubicBezTo>
                  <a:pt x="273432" y="133859"/>
                  <a:pt x="263145" y="135636"/>
                  <a:pt x="256033" y="135636"/>
                </a:cubicBezTo>
                <a:cubicBezTo>
                  <a:pt x="245364" y="135636"/>
                  <a:pt x="235712" y="133350"/>
                  <a:pt x="227203" y="128779"/>
                </a:cubicBezTo>
                <a:cubicBezTo>
                  <a:pt x="218695" y="124206"/>
                  <a:pt x="212852" y="118365"/>
                  <a:pt x="209677" y="111125"/>
                </a:cubicBezTo>
                <a:cubicBezTo>
                  <a:pt x="206502" y="104013"/>
                  <a:pt x="204978" y="94488"/>
                  <a:pt x="204978" y="82550"/>
                </a:cubicBezTo>
                <a:close/>
                <a:moveTo>
                  <a:pt x="554736" y="48260"/>
                </a:moveTo>
                <a:cubicBezTo>
                  <a:pt x="570865" y="48260"/>
                  <a:pt x="583565" y="51690"/>
                  <a:pt x="592963" y="58674"/>
                </a:cubicBezTo>
                <a:cubicBezTo>
                  <a:pt x="602488" y="65533"/>
                  <a:pt x="609220" y="76073"/>
                  <a:pt x="613411" y="90171"/>
                </a:cubicBezTo>
                <a:lnTo>
                  <a:pt x="579121" y="96267"/>
                </a:lnTo>
                <a:cubicBezTo>
                  <a:pt x="577977" y="89535"/>
                  <a:pt x="575311" y="84329"/>
                  <a:pt x="571247" y="80899"/>
                </a:cubicBezTo>
                <a:cubicBezTo>
                  <a:pt x="567183" y="77471"/>
                  <a:pt x="561849" y="75692"/>
                  <a:pt x="555245" y="75692"/>
                </a:cubicBezTo>
                <a:cubicBezTo>
                  <a:pt x="546609" y="75692"/>
                  <a:pt x="539750" y="78741"/>
                  <a:pt x="534544" y="84710"/>
                </a:cubicBezTo>
                <a:cubicBezTo>
                  <a:pt x="529336" y="90679"/>
                  <a:pt x="526797" y="100838"/>
                  <a:pt x="526797" y="114935"/>
                </a:cubicBezTo>
                <a:cubicBezTo>
                  <a:pt x="526797" y="130556"/>
                  <a:pt x="529463" y="141605"/>
                  <a:pt x="534671" y="148083"/>
                </a:cubicBezTo>
                <a:cubicBezTo>
                  <a:pt x="539877" y="154560"/>
                  <a:pt x="546862" y="157735"/>
                  <a:pt x="555752" y="157735"/>
                </a:cubicBezTo>
                <a:cubicBezTo>
                  <a:pt x="562357" y="157735"/>
                  <a:pt x="567818" y="155829"/>
                  <a:pt x="572009" y="152147"/>
                </a:cubicBezTo>
                <a:cubicBezTo>
                  <a:pt x="576199" y="148336"/>
                  <a:pt x="579121" y="141860"/>
                  <a:pt x="580899" y="132588"/>
                </a:cubicBezTo>
                <a:lnTo>
                  <a:pt x="615188" y="138430"/>
                </a:lnTo>
                <a:cubicBezTo>
                  <a:pt x="611633" y="154179"/>
                  <a:pt x="604774" y="166117"/>
                  <a:pt x="594741" y="174117"/>
                </a:cubicBezTo>
                <a:cubicBezTo>
                  <a:pt x="584582" y="182246"/>
                  <a:pt x="571120" y="186183"/>
                  <a:pt x="554228" y="186183"/>
                </a:cubicBezTo>
                <a:cubicBezTo>
                  <a:pt x="534924" y="186183"/>
                  <a:pt x="519558" y="180086"/>
                  <a:pt x="508127" y="167894"/>
                </a:cubicBezTo>
                <a:cubicBezTo>
                  <a:pt x="496698" y="155703"/>
                  <a:pt x="490983" y="138938"/>
                  <a:pt x="490983" y="117348"/>
                </a:cubicBezTo>
                <a:cubicBezTo>
                  <a:pt x="490983" y="95631"/>
                  <a:pt x="496698" y="78613"/>
                  <a:pt x="508254" y="66548"/>
                </a:cubicBezTo>
                <a:cubicBezTo>
                  <a:pt x="519685" y="54356"/>
                  <a:pt x="535178" y="48260"/>
                  <a:pt x="554736" y="48260"/>
                </a:cubicBezTo>
                <a:close/>
                <a:moveTo>
                  <a:pt x="407798" y="48260"/>
                </a:moveTo>
                <a:cubicBezTo>
                  <a:pt x="423419" y="48260"/>
                  <a:pt x="434975" y="50166"/>
                  <a:pt x="442596" y="53848"/>
                </a:cubicBezTo>
                <a:cubicBezTo>
                  <a:pt x="450215" y="57531"/>
                  <a:pt x="455549" y="62104"/>
                  <a:pt x="458598" y="67818"/>
                </a:cubicBezTo>
                <a:cubicBezTo>
                  <a:pt x="461773" y="73534"/>
                  <a:pt x="463297" y="83821"/>
                  <a:pt x="463297" y="98934"/>
                </a:cubicBezTo>
                <a:lnTo>
                  <a:pt x="462788" y="139700"/>
                </a:lnTo>
                <a:cubicBezTo>
                  <a:pt x="462788" y="151258"/>
                  <a:pt x="463297" y="159767"/>
                  <a:pt x="464439" y="165228"/>
                </a:cubicBezTo>
                <a:cubicBezTo>
                  <a:pt x="465583" y="170688"/>
                  <a:pt x="467614" y="176658"/>
                  <a:pt x="470662" y="182880"/>
                </a:cubicBezTo>
                <a:lnTo>
                  <a:pt x="436119" y="182880"/>
                </a:lnTo>
                <a:cubicBezTo>
                  <a:pt x="435229" y="180594"/>
                  <a:pt x="434086" y="177166"/>
                  <a:pt x="432816" y="172721"/>
                </a:cubicBezTo>
                <a:cubicBezTo>
                  <a:pt x="432182" y="170688"/>
                  <a:pt x="431800" y="169292"/>
                  <a:pt x="431547" y="168656"/>
                </a:cubicBezTo>
                <a:cubicBezTo>
                  <a:pt x="425577" y="174498"/>
                  <a:pt x="419227" y="178943"/>
                  <a:pt x="412497" y="181865"/>
                </a:cubicBezTo>
                <a:cubicBezTo>
                  <a:pt x="405765" y="184785"/>
                  <a:pt x="398526" y="186183"/>
                  <a:pt x="390907" y="186183"/>
                </a:cubicBezTo>
                <a:cubicBezTo>
                  <a:pt x="377318" y="186183"/>
                  <a:pt x="366649" y="182499"/>
                  <a:pt x="358902" y="175134"/>
                </a:cubicBezTo>
                <a:cubicBezTo>
                  <a:pt x="351156" y="167767"/>
                  <a:pt x="347219" y="158497"/>
                  <a:pt x="347219" y="147321"/>
                </a:cubicBezTo>
                <a:cubicBezTo>
                  <a:pt x="347219" y="139828"/>
                  <a:pt x="348997" y="133223"/>
                  <a:pt x="352552" y="127381"/>
                </a:cubicBezTo>
                <a:cubicBezTo>
                  <a:pt x="356109" y="121540"/>
                  <a:pt x="361061" y="117094"/>
                  <a:pt x="367411" y="114047"/>
                </a:cubicBezTo>
                <a:cubicBezTo>
                  <a:pt x="373888" y="110872"/>
                  <a:pt x="383160" y="108204"/>
                  <a:pt x="395224" y="105918"/>
                </a:cubicBezTo>
                <a:cubicBezTo>
                  <a:pt x="411481" y="102871"/>
                  <a:pt x="422657" y="99949"/>
                  <a:pt x="429007" y="97283"/>
                </a:cubicBezTo>
                <a:lnTo>
                  <a:pt x="429007" y="93854"/>
                </a:lnTo>
                <a:cubicBezTo>
                  <a:pt x="429007" y="86996"/>
                  <a:pt x="427356" y="82169"/>
                  <a:pt x="424053" y="79248"/>
                </a:cubicBezTo>
                <a:cubicBezTo>
                  <a:pt x="420751" y="76454"/>
                  <a:pt x="414401" y="74930"/>
                  <a:pt x="405258" y="74930"/>
                </a:cubicBezTo>
                <a:cubicBezTo>
                  <a:pt x="399035" y="74930"/>
                  <a:pt x="394209" y="76200"/>
                  <a:pt x="390652" y="78613"/>
                </a:cubicBezTo>
                <a:cubicBezTo>
                  <a:pt x="387224" y="81154"/>
                  <a:pt x="384429" y="85472"/>
                  <a:pt x="382271" y="91694"/>
                </a:cubicBezTo>
                <a:lnTo>
                  <a:pt x="350774" y="86106"/>
                </a:lnTo>
                <a:cubicBezTo>
                  <a:pt x="354331" y="73279"/>
                  <a:pt x="360426" y="63754"/>
                  <a:pt x="369062" y="57531"/>
                </a:cubicBezTo>
                <a:cubicBezTo>
                  <a:pt x="377825" y="51435"/>
                  <a:pt x="390652" y="48260"/>
                  <a:pt x="407798" y="48260"/>
                </a:cubicBezTo>
                <a:close/>
                <a:moveTo>
                  <a:pt x="51562" y="0"/>
                </a:moveTo>
                <a:lnTo>
                  <a:pt x="79757" y="0"/>
                </a:lnTo>
                <a:lnTo>
                  <a:pt x="79757" y="182880"/>
                </a:lnTo>
                <a:lnTo>
                  <a:pt x="44959" y="182880"/>
                </a:lnTo>
                <a:lnTo>
                  <a:pt x="44959" y="51181"/>
                </a:lnTo>
                <a:cubicBezTo>
                  <a:pt x="32259" y="63247"/>
                  <a:pt x="17273" y="72010"/>
                  <a:pt x="0" y="77724"/>
                </a:cubicBezTo>
                <a:lnTo>
                  <a:pt x="0" y="45974"/>
                </a:lnTo>
                <a:cubicBezTo>
                  <a:pt x="9018" y="43054"/>
                  <a:pt x="18924" y="37338"/>
                  <a:pt x="29591" y="29084"/>
                </a:cubicBezTo>
                <a:cubicBezTo>
                  <a:pt x="40260" y="20829"/>
                  <a:pt x="47499" y="11049"/>
                  <a:pt x="51562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Freeform 841"/>
          <p:cNvSpPr/>
          <p:nvPr/>
        </p:nvSpPr>
        <p:spPr>
          <a:xfrm>
            <a:off x="10585957" y="1137412"/>
            <a:ext cx="615188" cy="186183"/>
          </a:xfrm>
          <a:custGeom>
            <a:avLst/>
            <a:gdLst/>
            <a:ahLst/>
            <a:cxnLst/>
            <a:rect l="0" t="0" r="0" b="0"/>
            <a:pathLst>
              <a:path w="615188" h="186183">
                <a:moveTo>
                  <a:pt x="429007" y="119888"/>
                </a:moveTo>
                <a:cubicBezTo>
                  <a:pt x="424561" y="121412"/>
                  <a:pt x="417449" y="123191"/>
                  <a:pt x="407798" y="125223"/>
                </a:cubicBezTo>
                <a:cubicBezTo>
                  <a:pt x="398146" y="127254"/>
                  <a:pt x="391796" y="129286"/>
                  <a:pt x="388874" y="131318"/>
                </a:cubicBezTo>
                <a:cubicBezTo>
                  <a:pt x="384302" y="134493"/>
                  <a:pt x="382016" y="138685"/>
                  <a:pt x="382016" y="143637"/>
                </a:cubicBezTo>
                <a:cubicBezTo>
                  <a:pt x="382016" y="148463"/>
                  <a:pt x="383795" y="152654"/>
                  <a:pt x="387477" y="156210"/>
                </a:cubicBezTo>
                <a:cubicBezTo>
                  <a:pt x="391034" y="159767"/>
                  <a:pt x="395733" y="161544"/>
                  <a:pt x="401321" y="161544"/>
                </a:cubicBezTo>
                <a:cubicBezTo>
                  <a:pt x="407671" y="161544"/>
                  <a:pt x="413639" y="159512"/>
                  <a:pt x="419354" y="155322"/>
                </a:cubicBezTo>
                <a:cubicBezTo>
                  <a:pt x="423546" y="152273"/>
                  <a:pt x="426339" y="148336"/>
                  <a:pt x="427610" y="143892"/>
                </a:cubicBezTo>
                <a:cubicBezTo>
                  <a:pt x="428499" y="140843"/>
                  <a:pt x="429007" y="135255"/>
                  <a:pt x="429007" y="126873"/>
                </a:cubicBezTo>
                <a:close/>
                <a:moveTo>
                  <a:pt x="204978" y="51054"/>
                </a:moveTo>
                <a:lnTo>
                  <a:pt x="240285" y="51054"/>
                </a:lnTo>
                <a:lnTo>
                  <a:pt x="240285" y="82550"/>
                </a:lnTo>
                <a:cubicBezTo>
                  <a:pt x="240285" y="89790"/>
                  <a:pt x="240920" y="95123"/>
                  <a:pt x="242189" y="98679"/>
                </a:cubicBezTo>
                <a:cubicBezTo>
                  <a:pt x="243460" y="102235"/>
                  <a:pt x="246253" y="105284"/>
                  <a:pt x="250318" y="107697"/>
                </a:cubicBezTo>
                <a:cubicBezTo>
                  <a:pt x="254509" y="110236"/>
                  <a:pt x="259843" y="111506"/>
                  <a:pt x="266193" y="111506"/>
                </a:cubicBezTo>
                <a:cubicBezTo>
                  <a:pt x="272415" y="111506"/>
                  <a:pt x="279274" y="110110"/>
                  <a:pt x="287021" y="107316"/>
                </a:cubicBezTo>
                <a:lnTo>
                  <a:pt x="287021" y="51054"/>
                </a:lnTo>
                <a:lnTo>
                  <a:pt x="321819" y="51054"/>
                </a:lnTo>
                <a:lnTo>
                  <a:pt x="321819" y="182880"/>
                </a:lnTo>
                <a:lnTo>
                  <a:pt x="287021" y="182880"/>
                </a:lnTo>
                <a:lnTo>
                  <a:pt x="287021" y="130175"/>
                </a:lnTo>
                <a:cubicBezTo>
                  <a:pt x="273432" y="133859"/>
                  <a:pt x="263145" y="135636"/>
                  <a:pt x="256033" y="135636"/>
                </a:cubicBezTo>
                <a:cubicBezTo>
                  <a:pt x="245364" y="135636"/>
                  <a:pt x="235712" y="133350"/>
                  <a:pt x="227203" y="128779"/>
                </a:cubicBezTo>
                <a:cubicBezTo>
                  <a:pt x="218695" y="124206"/>
                  <a:pt x="212852" y="118365"/>
                  <a:pt x="209677" y="111125"/>
                </a:cubicBezTo>
                <a:cubicBezTo>
                  <a:pt x="206502" y="104013"/>
                  <a:pt x="204978" y="94488"/>
                  <a:pt x="204978" y="82550"/>
                </a:cubicBezTo>
                <a:close/>
                <a:moveTo>
                  <a:pt x="554736" y="48260"/>
                </a:moveTo>
                <a:cubicBezTo>
                  <a:pt x="570865" y="48260"/>
                  <a:pt x="583565" y="51690"/>
                  <a:pt x="592963" y="58674"/>
                </a:cubicBezTo>
                <a:cubicBezTo>
                  <a:pt x="602488" y="65533"/>
                  <a:pt x="609220" y="76073"/>
                  <a:pt x="613411" y="90171"/>
                </a:cubicBezTo>
                <a:lnTo>
                  <a:pt x="579121" y="96267"/>
                </a:lnTo>
                <a:cubicBezTo>
                  <a:pt x="577977" y="89535"/>
                  <a:pt x="575311" y="84329"/>
                  <a:pt x="571247" y="80899"/>
                </a:cubicBezTo>
                <a:cubicBezTo>
                  <a:pt x="567183" y="77471"/>
                  <a:pt x="561849" y="75692"/>
                  <a:pt x="555245" y="75692"/>
                </a:cubicBezTo>
                <a:cubicBezTo>
                  <a:pt x="546609" y="75692"/>
                  <a:pt x="539750" y="78741"/>
                  <a:pt x="534544" y="84710"/>
                </a:cubicBezTo>
                <a:cubicBezTo>
                  <a:pt x="529336" y="90679"/>
                  <a:pt x="526797" y="100838"/>
                  <a:pt x="526797" y="114935"/>
                </a:cubicBezTo>
                <a:cubicBezTo>
                  <a:pt x="526797" y="130556"/>
                  <a:pt x="529463" y="141605"/>
                  <a:pt x="534671" y="148083"/>
                </a:cubicBezTo>
                <a:cubicBezTo>
                  <a:pt x="539877" y="154560"/>
                  <a:pt x="546862" y="157735"/>
                  <a:pt x="555752" y="157735"/>
                </a:cubicBezTo>
                <a:cubicBezTo>
                  <a:pt x="562357" y="157735"/>
                  <a:pt x="567818" y="155829"/>
                  <a:pt x="572009" y="152147"/>
                </a:cubicBezTo>
                <a:cubicBezTo>
                  <a:pt x="576199" y="148336"/>
                  <a:pt x="579121" y="141860"/>
                  <a:pt x="580899" y="132588"/>
                </a:cubicBezTo>
                <a:lnTo>
                  <a:pt x="615188" y="138430"/>
                </a:lnTo>
                <a:cubicBezTo>
                  <a:pt x="611633" y="154179"/>
                  <a:pt x="604774" y="166117"/>
                  <a:pt x="594741" y="174117"/>
                </a:cubicBezTo>
                <a:cubicBezTo>
                  <a:pt x="584582" y="182246"/>
                  <a:pt x="571120" y="186183"/>
                  <a:pt x="554228" y="186183"/>
                </a:cubicBezTo>
                <a:cubicBezTo>
                  <a:pt x="534924" y="186183"/>
                  <a:pt x="519558" y="180086"/>
                  <a:pt x="508127" y="167894"/>
                </a:cubicBezTo>
                <a:cubicBezTo>
                  <a:pt x="496698" y="155703"/>
                  <a:pt x="490983" y="138938"/>
                  <a:pt x="490983" y="117348"/>
                </a:cubicBezTo>
                <a:cubicBezTo>
                  <a:pt x="490983" y="95631"/>
                  <a:pt x="496698" y="78613"/>
                  <a:pt x="508254" y="66548"/>
                </a:cubicBezTo>
                <a:cubicBezTo>
                  <a:pt x="519685" y="54356"/>
                  <a:pt x="535178" y="48260"/>
                  <a:pt x="554736" y="48260"/>
                </a:cubicBezTo>
                <a:close/>
                <a:moveTo>
                  <a:pt x="407798" y="48260"/>
                </a:moveTo>
                <a:cubicBezTo>
                  <a:pt x="423419" y="48260"/>
                  <a:pt x="434975" y="50166"/>
                  <a:pt x="442596" y="53848"/>
                </a:cubicBezTo>
                <a:cubicBezTo>
                  <a:pt x="450215" y="57531"/>
                  <a:pt x="455549" y="62104"/>
                  <a:pt x="458598" y="67818"/>
                </a:cubicBezTo>
                <a:cubicBezTo>
                  <a:pt x="461773" y="73534"/>
                  <a:pt x="463297" y="83821"/>
                  <a:pt x="463297" y="98934"/>
                </a:cubicBezTo>
                <a:lnTo>
                  <a:pt x="462788" y="139700"/>
                </a:lnTo>
                <a:cubicBezTo>
                  <a:pt x="462788" y="151258"/>
                  <a:pt x="463297" y="159767"/>
                  <a:pt x="464439" y="165228"/>
                </a:cubicBezTo>
                <a:cubicBezTo>
                  <a:pt x="465583" y="170688"/>
                  <a:pt x="467614" y="176658"/>
                  <a:pt x="470662" y="182880"/>
                </a:cubicBezTo>
                <a:lnTo>
                  <a:pt x="436119" y="182880"/>
                </a:lnTo>
                <a:cubicBezTo>
                  <a:pt x="435229" y="180594"/>
                  <a:pt x="434086" y="177166"/>
                  <a:pt x="432816" y="172721"/>
                </a:cubicBezTo>
                <a:cubicBezTo>
                  <a:pt x="432182" y="170688"/>
                  <a:pt x="431800" y="169292"/>
                  <a:pt x="431547" y="168656"/>
                </a:cubicBezTo>
                <a:cubicBezTo>
                  <a:pt x="425577" y="174498"/>
                  <a:pt x="419227" y="178943"/>
                  <a:pt x="412497" y="181865"/>
                </a:cubicBezTo>
                <a:cubicBezTo>
                  <a:pt x="405765" y="184785"/>
                  <a:pt x="398526" y="186183"/>
                  <a:pt x="390907" y="186183"/>
                </a:cubicBezTo>
                <a:cubicBezTo>
                  <a:pt x="377318" y="186183"/>
                  <a:pt x="366649" y="182499"/>
                  <a:pt x="358902" y="175134"/>
                </a:cubicBezTo>
                <a:cubicBezTo>
                  <a:pt x="351156" y="167767"/>
                  <a:pt x="347219" y="158497"/>
                  <a:pt x="347219" y="147321"/>
                </a:cubicBezTo>
                <a:cubicBezTo>
                  <a:pt x="347219" y="139828"/>
                  <a:pt x="348997" y="133223"/>
                  <a:pt x="352552" y="127381"/>
                </a:cubicBezTo>
                <a:cubicBezTo>
                  <a:pt x="356109" y="121540"/>
                  <a:pt x="361061" y="117094"/>
                  <a:pt x="367411" y="114047"/>
                </a:cubicBezTo>
                <a:cubicBezTo>
                  <a:pt x="373888" y="110872"/>
                  <a:pt x="383160" y="108204"/>
                  <a:pt x="395224" y="105918"/>
                </a:cubicBezTo>
                <a:cubicBezTo>
                  <a:pt x="411481" y="102871"/>
                  <a:pt x="422657" y="99949"/>
                  <a:pt x="429007" y="97283"/>
                </a:cubicBezTo>
                <a:lnTo>
                  <a:pt x="429007" y="93854"/>
                </a:lnTo>
                <a:cubicBezTo>
                  <a:pt x="429007" y="86996"/>
                  <a:pt x="427356" y="82169"/>
                  <a:pt x="424053" y="79248"/>
                </a:cubicBezTo>
                <a:cubicBezTo>
                  <a:pt x="420751" y="76454"/>
                  <a:pt x="414401" y="74930"/>
                  <a:pt x="405258" y="74930"/>
                </a:cubicBezTo>
                <a:cubicBezTo>
                  <a:pt x="399035" y="74930"/>
                  <a:pt x="394209" y="76200"/>
                  <a:pt x="390652" y="78613"/>
                </a:cubicBezTo>
                <a:cubicBezTo>
                  <a:pt x="387224" y="81154"/>
                  <a:pt x="384429" y="85472"/>
                  <a:pt x="382271" y="91694"/>
                </a:cubicBezTo>
                <a:lnTo>
                  <a:pt x="350774" y="86106"/>
                </a:lnTo>
                <a:cubicBezTo>
                  <a:pt x="354331" y="73279"/>
                  <a:pt x="360426" y="63754"/>
                  <a:pt x="369062" y="57531"/>
                </a:cubicBezTo>
                <a:cubicBezTo>
                  <a:pt x="377825" y="51435"/>
                  <a:pt x="390652" y="48260"/>
                  <a:pt x="407798" y="48260"/>
                </a:cubicBezTo>
                <a:close/>
                <a:moveTo>
                  <a:pt x="51562" y="0"/>
                </a:moveTo>
                <a:lnTo>
                  <a:pt x="79757" y="0"/>
                </a:lnTo>
                <a:lnTo>
                  <a:pt x="79757" y="182880"/>
                </a:lnTo>
                <a:lnTo>
                  <a:pt x="44959" y="182880"/>
                </a:lnTo>
                <a:lnTo>
                  <a:pt x="44959" y="51181"/>
                </a:lnTo>
                <a:cubicBezTo>
                  <a:pt x="32259" y="63247"/>
                  <a:pt x="17273" y="72010"/>
                  <a:pt x="0" y="77724"/>
                </a:cubicBezTo>
                <a:lnTo>
                  <a:pt x="0" y="45974"/>
                </a:lnTo>
                <a:cubicBezTo>
                  <a:pt x="9018" y="43054"/>
                  <a:pt x="18924" y="37338"/>
                  <a:pt x="29591" y="29084"/>
                </a:cubicBezTo>
                <a:cubicBezTo>
                  <a:pt x="40260" y="20829"/>
                  <a:pt x="47499" y="11049"/>
                  <a:pt x="5156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Freeform 842"/>
          <p:cNvSpPr/>
          <p:nvPr/>
        </p:nvSpPr>
        <p:spPr>
          <a:xfrm>
            <a:off x="1027430" y="4169411"/>
            <a:ext cx="5245" cy="1321815"/>
          </a:xfrm>
          <a:custGeom>
            <a:avLst/>
            <a:gdLst/>
            <a:ahLst/>
            <a:cxnLst/>
            <a:rect l="0" t="0" r="0" b="0"/>
            <a:pathLst>
              <a:path w="5245" h="1321815">
                <a:moveTo>
                  <a:pt x="0" y="1321815"/>
                </a:moveTo>
                <a:lnTo>
                  <a:pt x="5245" y="0"/>
                </a:lnTo>
              </a:path>
            </a:pathLst>
          </a:custGeom>
          <a:noFill/>
          <a:ln w="48259" cap="flat" cmpd="sng">
            <a:solidFill>
              <a:srgbClr val="203864">
                <a:alpha val="100000"/>
              </a:srgbClr>
            </a:solidFill>
            <a:custDash>
              <a:ds d="100000" sp="100000"/>
            </a:custDash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Freeform 843"/>
          <p:cNvSpPr/>
          <p:nvPr/>
        </p:nvSpPr>
        <p:spPr>
          <a:xfrm>
            <a:off x="900430" y="3940811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19"/>
                  <a:pt x="206997" y="228600"/>
                  <a:pt x="133350" y="228600"/>
                </a:cubicBezTo>
                <a:cubicBezTo>
                  <a:pt x="59702" y="228600"/>
                  <a:pt x="0" y="177419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Freeform 844"/>
          <p:cNvSpPr/>
          <p:nvPr/>
        </p:nvSpPr>
        <p:spPr>
          <a:xfrm>
            <a:off x="900430" y="3940811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19"/>
                  <a:pt x="206997" y="228600"/>
                  <a:pt x="133350" y="228600"/>
                </a:cubicBezTo>
                <a:cubicBezTo>
                  <a:pt x="59702" y="228600"/>
                  <a:pt x="0" y="177419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Freeform 845"/>
          <p:cNvSpPr/>
          <p:nvPr/>
        </p:nvSpPr>
        <p:spPr>
          <a:xfrm>
            <a:off x="895350" y="5525770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32"/>
                  <a:pt x="206997" y="228600"/>
                  <a:pt x="133350" y="228600"/>
                </a:cubicBezTo>
                <a:cubicBezTo>
                  <a:pt x="59702" y="228600"/>
                  <a:pt x="0" y="177432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Freeform 846"/>
          <p:cNvSpPr/>
          <p:nvPr/>
        </p:nvSpPr>
        <p:spPr>
          <a:xfrm>
            <a:off x="895350" y="5525770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32"/>
                  <a:pt x="206997" y="228600"/>
                  <a:pt x="133350" y="228600"/>
                </a:cubicBezTo>
                <a:cubicBezTo>
                  <a:pt x="59702" y="228600"/>
                  <a:pt x="0" y="177432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Freeform 847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Freeform 848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noFill/>
          <a:ln w="58419" cap="flat" cmpd="sng">
            <a:solidFill>
              <a:srgbClr val="80808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Freeform 849"/>
          <p:cNvSpPr/>
          <p:nvPr/>
        </p:nvSpPr>
        <p:spPr>
          <a:xfrm>
            <a:off x="7421880" y="3362960"/>
            <a:ext cx="3929380" cy="830580"/>
          </a:xfrm>
          <a:custGeom>
            <a:avLst/>
            <a:gdLst/>
            <a:ahLst/>
            <a:cxnLst/>
            <a:rect l="0" t="0" r="0" b="0"/>
            <a:pathLst>
              <a:path w="3929380" h="830580">
                <a:moveTo>
                  <a:pt x="0" y="830580"/>
                </a:moveTo>
                <a:lnTo>
                  <a:pt x="3929380" y="830580"/>
                </a:lnTo>
                <a:lnTo>
                  <a:pt x="3929380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Freeform 850"/>
          <p:cNvSpPr/>
          <p:nvPr/>
        </p:nvSpPr>
        <p:spPr>
          <a:xfrm>
            <a:off x="7508240" y="5377180"/>
            <a:ext cx="3929380" cy="830580"/>
          </a:xfrm>
          <a:custGeom>
            <a:avLst/>
            <a:gdLst/>
            <a:ahLst/>
            <a:cxnLst/>
            <a:rect l="0" t="0" r="0" b="0"/>
            <a:pathLst>
              <a:path w="3929380" h="830580">
                <a:moveTo>
                  <a:pt x="0" y="830580"/>
                </a:moveTo>
                <a:lnTo>
                  <a:pt x="3929380" y="830580"/>
                </a:lnTo>
                <a:lnTo>
                  <a:pt x="3929380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Rectangle 851"/>
          <p:cNvSpPr/>
          <p:nvPr/>
        </p:nvSpPr>
        <p:spPr>
          <a:xfrm>
            <a:off x="846772" y="-20474"/>
            <a:ext cx="3676627" cy="476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Про</a:t>
            </a:r>
            <a:r>
              <a:rPr lang="en-US" sz="2802" b="1" i="0" spc="-25" baseline="0" dirty="0">
                <a:solidFill>
                  <a:srgbClr val="FFFFFF"/>
                </a:solidFill>
                <a:latin typeface="Arial,Bold"/>
              </a:rPr>
              <a:t>ф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ильная час</a:t>
            </a:r>
            <a:r>
              <a:rPr lang="en-US" sz="2802" b="1" i="0" spc="-3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ь 5</a:t>
            </a:r>
          </a:p>
        </p:txBody>
      </p:sp>
      <p:sp>
        <p:nvSpPr>
          <p:cNvPr id="852" name="Rectangle 852"/>
          <p:cNvSpPr/>
          <p:nvPr/>
        </p:nvSpPr>
        <p:spPr>
          <a:xfrm>
            <a:off x="1529714" y="763245"/>
            <a:ext cx="6721449" cy="773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Физич</a:t>
            </a:r>
            <a:r>
              <a:rPr lang="en-US" sz="2400" b="1" i="0" spc="-33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ская</a:t>
            </a:r>
            <a:r>
              <a:rPr lang="en-US" sz="2400" b="1" i="0" spc="-26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400" b="1" i="0" spc="-40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2400" b="1" i="0" spc="-6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-3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ов</a:t>
            </a:r>
            <a:r>
              <a:rPr lang="en-US" sz="2400" b="1" i="0" spc="-11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400" b="1" i="0" spc="-45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сть д</a:t>
            </a:r>
            <a:r>
              <a:rPr lang="en-US" sz="2400" b="1" i="0" spc="-38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тей к о</a:t>
            </a:r>
            <a:r>
              <a:rPr lang="en-US" sz="2400" b="1" i="0" spc="-50" baseline="0" dirty="0">
                <a:solidFill>
                  <a:srgbClr val="FFFFFF"/>
                </a:solidFill>
                <a:latin typeface="Arial,Bold"/>
              </a:rPr>
              <a:t>б</a:t>
            </a:r>
            <a:r>
              <a:rPr lang="en-US" sz="2400" b="1" i="0" spc="-33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чению в </a:t>
            </a:r>
          </a:p>
          <a:p>
            <a:pPr marL="1994281">
              <a:lnSpc>
                <a:spcPts val="2881"/>
              </a:lnSpc>
            </a:pPr>
            <a:r>
              <a:rPr lang="en-US" sz="2402" b="1" i="0" spc="-12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402" b="1" i="0" spc="-55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402" b="1" i="0" spc="0" baseline="0" dirty="0">
                <a:solidFill>
                  <a:srgbClr val="FFFFFF"/>
                </a:solidFill>
                <a:latin typeface="Arial,Bold"/>
              </a:rPr>
              <a:t>чаль</a:t>
            </a:r>
            <a:r>
              <a:rPr lang="en-US" sz="2402" b="1" i="0" spc="-14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402" b="1" i="0" spc="0" baseline="0" dirty="0">
                <a:solidFill>
                  <a:srgbClr val="FFFFFF"/>
                </a:solidFill>
                <a:latin typeface="Arial,Bold"/>
              </a:rPr>
              <a:t>ой </a:t>
            </a:r>
            <a:r>
              <a:rPr lang="en-US" sz="2402" b="1" i="0" spc="-40" baseline="0" dirty="0">
                <a:solidFill>
                  <a:srgbClr val="FFFFFF"/>
                </a:solidFill>
                <a:latin typeface="Arial,Bold"/>
              </a:rPr>
              <a:t>шк</a:t>
            </a:r>
            <a:r>
              <a:rPr lang="en-US" sz="2402" b="1" i="0" spc="-6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2" b="1" i="0" spc="-45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402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</a:p>
        </p:txBody>
      </p:sp>
      <p:sp>
        <p:nvSpPr>
          <p:cNvPr id="853" name="Rectangle 853"/>
          <p:cNvSpPr/>
          <p:nvPr/>
        </p:nvSpPr>
        <p:spPr>
          <a:xfrm>
            <a:off x="525780" y="1869771"/>
            <a:ext cx="1042873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П</a:t>
            </a:r>
            <a:r>
              <a:rPr lang="en-US" sz="1800" b="1" i="0" spc="-160" baseline="0" dirty="0">
                <a:latin typeface="Arial,Bold"/>
              </a:rPr>
              <a:t>Р</a:t>
            </a:r>
            <a:r>
              <a:rPr lang="en-US" sz="1800" b="1" i="0" spc="-39" baseline="0" dirty="0">
                <a:latin typeface="Arial,Bold"/>
              </a:rPr>
              <a:t>А</a:t>
            </a:r>
            <a:r>
              <a:rPr lang="en-US" sz="1800" b="1" i="0" spc="0" baseline="0" dirty="0">
                <a:latin typeface="Arial,Bold"/>
              </a:rPr>
              <a:t>К</a:t>
            </a:r>
            <a:r>
              <a:rPr lang="en-US" sz="1800" b="1" i="0" spc="-19" baseline="0" dirty="0">
                <a:latin typeface="Arial,Bold"/>
              </a:rPr>
              <a:t>Т</a:t>
            </a:r>
            <a:r>
              <a:rPr lang="en-US" sz="1800" b="1" i="0" spc="0" baseline="0" dirty="0">
                <a:latin typeface="Arial,Bold"/>
              </a:rPr>
              <a:t>ИК</a:t>
            </a:r>
          </a:p>
        </p:txBody>
      </p:sp>
      <p:sp>
        <p:nvSpPr>
          <p:cNvPr id="854" name="Rectangle 854"/>
          <p:cNvSpPr/>
          <p:nvPr/>
        </p:nvSpPr>
        <p:spPr>
          <a:xfrm>
            <a:off x="967739" y="2144345"/>
            <a:ext cx="16504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А</a:t>
            </a:r>
          </a:p>
        </p:txBody>
      </p:sp>
      <p:sp>
        <p:nvSpPr>
          <p:cNvPr id="855" name="Rectangle 855"/>
          <p:cNvSpPr/>
          <p:nvPr/>
        </p:nvSpPr>
        <p:spPr>
          <a:xfrm>
            <a:off x="645159" y="2390826"/>
            <a:ext cx="805052" cy="5437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500" baseline="0" dirty="0">
                <a:latin typeface="Arial"/>
              </a:rPr>
              <a:t>4</a:t>
            </a:r>
            <a:r>
              <a:rPr lang="en-US" sz="1800" b="1" i="0" spc="0" baseline="0" dirty="0">
                <a:latin typeface="Arial,Bold"/>
              </a:rPr>
              <a:t>часа</a:t>
            </a:r>
          </a:p>
        </p:txBody>
      </p:sp>
      <p:sp>
        <p:nvSpPr>
          <p:cNvPr id="856" name="Rectangle 856"/>
          <p:cNvSpPr/>
          <p:nvPr/>
        </p:nvSpPr>
        <p:spPr>
          <a:xfrm>
            <a:off x="2265045" y="1995193"/>
            <a:ext cx="4534415" cy="6801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002" b="1" i="0" spc="0" baseline="0" dirty="0">
                <a:latin typeface="Arial,Bold"/>
              </a:rPr>
              <a:t>М</a:t>
            </a:r>
            <a:r>
              <a:rPr lang="en-US" sz="4002" b="1" i="0" spc="-100" baseline="0" dirty="0">
                <a:latin typeface="Arial,Bold"/>
              </a:rPr>
              <a:t>А</a:t>
            </a:r>
            <a:r>
              <a:rPr lang="en-US" sz="4002" b="1" i="0" spc="-108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Т</a:t>
            </a:r>
            <a:r>
              <a:rPr lang="en-US" sz="4002" b="1" i="0" spc="-16" baseline="0" dirty="0">
                <a:latin typeface="Arial,Bold"/>
              </a:rPr>
              <a:t>Е</a:t>
            </a:r>
            <a:r>
              <a:rPr lang="en-US" sz="4002" b="1" i="0" spc="0" baseline="0" dirty="0">
                <a:latin typeface="Arial,Bold"/>
              </a:rPr>
              <a:t>Р</a:t>
            </a:r>
            <a:r>
              <a:rPr lang="en-US" sz="4002" b="1" i="0" spc="0" baseline="0" dirty="0">
                <a:latin typeface="Arial"/>
              </a:rPr>
              <a:t>-</a:t>
            </a:r>
            <a:r>
              <a:rPr lang="en-US" sz="4002" b="1" i="0" spc="0" baseline="0" dirty="0">
                <a:latin typeface="Arial,Bold"/>
              </a:rPr>
              <a:t>КЛ</a:t>
            </a:r>
            <a:r>
              <a:rPr lang="en-US" sz="4002" b="1" i="0" spc="-120" baseline="0" dirty="0">
                <a:latin typeface="Arial,Bold"/>
              </a:rPr>
              <a:t>А</a:t>
            </a:r>
            <a:r>
              <a:rPr lang="en-US" sz="4002" b="1" i="0" spc="0" baseline="0" dirty="0">
                <a:latin typeface="Arial,Bold"/>
              </a:rPr>
              <a:t>С</a:t>
            </a:r>
            <a:r>
              <a:rPr lang="en-US" sz="4002" b="1" i="0" spc="-20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Ы</a:t>
            </a:r>
          </a:p>
        </p:txBody>
      </p:sp>
      <p:sp>
        <p:nvSpPr>
          <p:cNvPr id="857" name="Rectangle 857"/>
          <p:cNvSpPr/>
          <p:nvPr/>
        </p:nvSpPr>
        <p:spPr>
          <a:xfrm>
            <a:off x="7514335" y="3369818"/>
            <a:ext cx="3662426" cy="7683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000" b="1" i="0" spc="-23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епано</a:t>
            </a:r>
            <a:r>
              <a:rPr lang="en-US" sz="2000" b="1" i="0" spc="-32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 </a:t>
            </a:r>
            <a:r>
              <a:rPr lang="en-US" sz="2000" b="1" i="0" spc="-63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нна Д</a:t>
            </a:r>
            <a:r>
              <a:rPr lang="en-US" sz="2000" b="1" i="0" spc="-24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р</a:t>
            </a:r>
            <a:r>
              <a:rPr lang="en-US" sz="2000" b="1" i="0" spc="-11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евна</a:t>
            </a:r>
          </a:p>
          <a:p>
            <a:pPr marL="0">
              <a:lnSpc>
                <a:spcPts val="1694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По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ди</a:t>
            </a:r>
            <a:r>
              <a:rPr lang="en-US" sz="1400" b="0" i="0" spc="-19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ль VIII Всероссийско</a:t>
            </a:r>
            <a:r>
              <a:rPr lang="en-US" sz="1400" b="0" i="0" spc="-29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-28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конк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рса </a:t>
            </a:r>
          </a:p>
          <a:p>
            <a:pPr marL="0">
              <a:lnSpc>
                <a:spcPts val="1679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«Воспи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ли </a:t>
            </a:r>
            <a:r>
              <a:rPr lang="en-US" sz="1400" b="0" i="0" spc="-53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оссии </a:t>
            </a:r>
            <a:r>
              <a:rPr lang="en-US" sz="1400" b="0" i="0" spc="373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2020»</a:t>
            </a:r>
          </a:p>
        </p:txBody>
      </p:sp>
      <p:sp>
        <p:nvSpPr>
          <p:cNvPr id="858" name="Rectangle 858"/>
          <p:cNvSpPr/>
          <p:nvPr/>
        </p:nvSpPr>
        <p:spPr>
          <a:xfrm>
            <a:off x="7600060" y="5384674"/>
            <a:ext cx="3695700" cy="7684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Некрасо</a:t>
            </a:r>
            <a:r>
              <a:rPr lang="en-US" sz="2000" b="1" i="0" spc="-31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-15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На</a:t>
            </a:r>
            <a:r>
              <a:rPr lang="en-US" sz="2000" b="1" i="0" spc="-1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ал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я Юр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евна</a:t>
            </a:r>
          </a:p>
          <a:p>
            <a:pPr marL="0">
              <a:lnSpc>
                <a:spcPts val="1694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По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ди</a:t>
            </a:r>
            <a:r>
              <a:rPr lang="en-US" sz="1400" b="0" i="0" spc="-19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ль  </a:t>
            </a:r>
            <a:r>
              <a:rPr lang="en-US" sz="1400" b="0" i="0" spc="-53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егионально</a:t>
            </a:r>
            <a:r>
              <a:rPr lang="en-US" sz="1400" b="0" i="0" spc="-29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-47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400" b="0" i="0" spc="-33" baseline="0" dirty="0">
                <a:solidFill>
                  <a:srgbClr val="FFFFFF"/>
                </a:solidFill>
                <a:latin typeface="ArialMT"/>
              </a:rPr>
              <a:t>э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апа конк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рса </a:t>
            </a:r>
          </a:p>
          <a:p>
            <a:pPr marL="0">
              <a:lnSpc>
                <a:spcPts val="1680"/>
              </a:lnSpc>
            </a:pP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«Воспи</a:t>
            </a:r>
            <a:r>
              <a:rPr lang="en-US" sz="1402" b="0" i="0" spc="-2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2" b="0" i="0" spc="-39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2" b="0" i="0" spc="-2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2" b="0" i="0" spc="-39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ли</a:t>
            </a:r>
            <a:r>
              <a:rPr lang="en-US" sz="1402" b="0" i="0" spc="-11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402" b="0" i="0" spc="-56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оссии </a:t>
            </a:r>
            <a:r>
              <a:rPr lang="en-US" sz="1402" b="0" i="0" spc="374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2020»</a:t>
            </a:r>
          </a:p>
        </p:txBody>
      </p:sp>
      <p:sp>
        <p:nvSpPr>
          <p:cNvPr id="859" name="Rectangle 859"/>
          <p:cNvSpPr/>
          <p:nvPr/>
        </p:nvSpPr>
        <p:spPr>
          <a:xfrm>
            <a:off x="1502791" y="3593974"/>
            <a:ext cx="4273042" cy="6446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Сенсорно</a:t>
            </a:r>
            <a:r>
              <a:rPr lang="en-US" sz="2000" b="0" i="0" spc="0" baseline="0" dirty="0">
                <a:solidFill>
                  <a:srgbClr val="002060"/>
                </a:solidFill>
                <a:latin typeface="Arial"/>
              </a:rPr>
              <a:t>-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динамически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-55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комплексы</a:t>
            </a:r>
          </a:p>
          <a:p>
            <a:pPr marL="71119">
              <a:lnSpc>
                <a:spcPts val="2400"/>
              </a:lnSpc>
            </a:pP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физическо</a:t>
            </a:r>
            <a:r>
              <a:rPr lang="en-US" sz="2000" b="0" i="0" spc="-50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-55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звития</a:t>
            </a:r>
            <a:r>
              <a:rPr lang="en-US" sz="2000" b="0" i="0" spc="-38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д</a:t>
            </a:r>
            <a:r>
              <a:rPr lang="en-US" sz="2000" b="0" i="0" spc="-57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-1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ей</a:t>
            </a:r>
          </a:p>
        </p:txBody>
      </p:sp>
      <p:sp>
        <p:nvSpPr>
          <p:cNvPr id="860" name="Rectangle 860"/>
          <p:cNvSpPr/>
          <p:nvPr/>
        </p:nvSpPr>
        <p:spPr>
          <a:xfrm>
            <a:off x="1378585" y="5292344"/>
            <a:ext cx="5792215" cy="9497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Инно</a:t>
            </a:r>
            <a:r>
              <a:rPr lang="en-US" sz="2000" b="0" i="0" spc="-22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ационные</a:t>
            </a:r>
            <a:r>
              <a:rPr lang="en-US" sz="2000" b="0" i="0" spc="-3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практики</a:t>
            </a:r>
            <a:r>
              <a:rPr lang="en-US" sz="2000" b="0" i="0" spc="-3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физическо</a:t>
            </a:r>
            <a:r>
              <a:rPr lang="en-US" sz="2000" b="0" i="0" spc="-50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-55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звития </a:t>
            </a:r>
          </a:p>
          <a:p>
            <a:pPr marL="0">
              <a:lnSpc>
                <a:spcPts val="2400"/>
              </a:lnSpc>
            </a:pP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д</a:t>
            </a:r>
            <a:r>
              <a:rPr lang="en-US" sz="2002" b="0" i="0" spc="-54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2" b="0" i="0" spc="-18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ей</a:t>
            </a:r>
            <a:r>
              <a:rPr lang="en-US" sz="2002" b="0" i="0" spc="-3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с</a:t>
            </a:r>
            <a:r>
              <a:rPr lang="en-US" sz="2002" b="0" i="0" spc="-18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арше</a:t>
            </a:r>
            <a:r>
              <a:rPr lang="en-US" sz="2002" b="0" i="0" spc="-50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2" b="0" i="0" spc="-5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дошк</a:t>
            </a:r>
            <a:r>
              <a:rPr lang="en-US" sz="2002" b="0" i="0" spc="-34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льно</a:t>
            </a:r>
            <a:r>
              <a:rPr lang="en-US" sz="2002" b="0" i="0" spc="-50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2" b="0" i="0" spc="-3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-24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2" b="0" i="0" spc="-14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зрас</a:t>
            </a:r>
            <a:r>
              <a:rPr lang="en-US" sz="2002" b="0" i="0" spc="-18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а:</a:t>
            </a:r>
            <a:r>
              <a:rPr lang="en-US" sz="2002" b="0" i="0" spc="-54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шк</a:t>
            </a:r>
            <a:r>
              <a:rPr lang="en-US" sz="2002" b="0" i="0" spc="-34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ла </a:t>
            </a:r>
          </a:p>
          <a:p>
            <a:pPr marL="0">
              <a:lnSpc>
                <a:spcPts val="2401"/>
              </a:lnSpc>
            </a:pP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мяча</a:t>
            </a:r>
          </a:p>
        </p:txBody>
      </p:sp>
      <p:sp>
        <p:nvSpPr>
          <p:cNvPr id="861" name="Rectangle 861"/>
          <p:cNvSpPr/>
          <p:nvPr/>
        </p:nvSpPr>
        <p:spPr>
          <a:xfrm>
            <a:off x="1449705" y="6206998"/>
            <a:ext cx="2991104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и</a:t>
            </a:r>
            <a:r>
              <a:rPr lang="en-US" sz="2000" b="0" i="0" spc="-13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ритмически</a:t>
            </a:r>
            <a:r>
              <a:rPr lang="en-US" sz="2000" b="0" i="0" spc="-18" baseline="0" dirty="0">
                <a:solidFill>
                  <a:srgbClr val="002060"/>
                </a:solidFill>
                <a:latin typeface="ArialMT"/>
              </a:rPr>
              <a:t>й</a:t>
            </a:r>
            <a:r>
              <a:rPr lang="en-US" sz="2000" b="0" i="0" spc="-55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-46" baseline="0" dirty="0">
                <a:solidFill>
                  <a:srgbClr val="002060"/>
                </a:solidFill>
                <a:latin typeface="ArialMT"/>
              </a:rPr>
              <a:t>б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аск</a:t>
            </a:r>
            <a:r>
              <a:rPr lang="en-US" sz="2000" b="0" i="0" spc="-51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тб</a:t>
            </a:r>
            <a:r>
              <a:rPr lang="en-US" sz="2000" b="0" i="0" spc="-34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Freeform 86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Freeform 863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Freeform 864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Freeform 865"/>
          <p:cNvSpPr/>
          <p:nvPr/>
        </p:nvSpPr>
        <p:spPr>
          <a:xfrm>
            <a:off x="1270" y="1270"/>
            <a:ext cx="5372100" cy="523240"/>
          </a:xfrm>
          <a:custGeom>
            <a:avLst/>
            <a:gdLst/>
            <a:ahLst/>
            <a:cxnLst/>
            <a:rect l="0" t="0" r="0" b="0"/>
            <a:pathLst>
              <a:path w="5372100" h="523240">
                <a:moveTo>
                  <a:pt x="0" y="523240"/>
                </a:moveTo>
                <a:lnTo>
                  <a:pt x="5372100" y="523240"/>
                </a:lnTo>
                <a:lnTo>
                  <a:pt x="5372100" y="0"/>
                </a:lnTo>
                <a:lnTo>
                  <a:pt x="0" y="0"/>
                </a:lnTo>
                <a:lnTo>
                  <a:pt x="0" y="5232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6" name="Picture 86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1950" cy="593089"/>
          </a:xfrm>
          <a:prstGeom prst="rect">
            <a:avLst/>
          </a:prstGeom>
          <a:noFill/>
          <a:extLst/>
        </p:spPr>
      </p:pic>
      <p:pic>
        <p:nvPicPr>
          <p:cNvPr id="867" name="Picture 86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40" y="0"/>
            <a:ext cx="4175759" cy="726440"/>
          </a:xfrm>
          <a:prstGeom prst="rect">
            <a:avLst/>
          </a:prstGeom>
          <a:noFill/>
          <a:extLst/>
        </p:spPr>
      </p:pic>
      <p:sp>
        <p:nvSpPr>
          <p:cNvPr id="868" name="Freeform 868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Freeform 869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Freeform 870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Freeform 871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noFill/>
          <a:ln w="76200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Freeform 872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Freeform 873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Freeform 874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Freeform 875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Freeform 876"/>
          <p:cNvSpPr/>
          <p:nvPr/>
        </p:nvSpPr>
        <p:spPr>
          <a:xfrm>
            <a:off x="10585957" y="1137412"/>
            <a:ext cx="615188" cy="186183"/>
          </a:xfrm>
          <a:custGeom>
            <a:avLst/>
            <a:gdLst/>
            <a:ahLst/>
            <a:cxnLst/>
            <a:rect l="0" t="0" r="0" b="0"/>
            <a:pathLst>
              <a:path w="615188" h="186183">
                <a:moveTo>
                  <a:pt x="429007" y="119888"/>
                </a:moveTo>
                <a:cubicBezTo>
                  <a:pt x="424561" y="121412"/>
                  <a:pt x="417449" y="123191"/>
                  <a:pt x="407798" y="125223"/>
                </a:cubicBezTo>
                <a:cubicBezTo>
                  <a:pt x="398146" y="127254"/>
                  <a:pt x="391796" y="129286"/>
                  <a:pt x="388874" y="131318"/>
                </a:cubicBezTo>
                <a:cubicBezTo>
                  <a:pt x="384302" y="134493"/>
                  <a:pt x="382016" y="138685"/>
                  <a:pt x="382016" y="143637"/>
                </a:cubicBezTo>
                <a:cubicBezTo>
                  <a:pt x="382016" y="148463"/>
                  <a:pt x="383795" y="152654"/>
                  <a:pt x="387477" y="156210"/>
                </a:cubicBezTo>
                <a:cubicBezTo>
                  <a:pt x="391034" y="159767"/>
                  <a:pt x="395733" y="161544"/>
                  <a:pt x="401321" y="161544"/>
                </a:cubicBezTo>
                <a:cubicBezTo>
                  <a:pt x="407671" y="161544"/>
                  <a:pt x="413639" y="159512"/>
                  <a:pt x="419354" y="155322"/>
                </a:cubicBezTo>
                <a:cubicBezTo>
                  <a:pt x="423546" y="152273"/>
                  <a:pt x="426339" y="148336"/>
                  <a:pt x="427610" y="143892"/>
                </a:cubicBezTo>
                <a:cubicBezTo>
                  <a:pt x="428499" y="140843"/>
                  <a:pt x="429007" y="135255"/>
                  <a:pt x="429007" y="126873"/>
                </a:cubicBezTo>
                <a:close/>
                <a:moveTo>
                  <a:pt x="204978" y="51054"/>
                </a:moveTo>
                <a:lnTo>
                  <a:pt x="240285" y="51054"/>
                </a:lnTo>
                <a:lnTo>
                  <a:pt x="240285" y="82550"/>
                </a:lnTo>
                <a:cubicBezTo>
                  <a:pt x="240285" y="89790"/>
                  <a:pt x="240920" y="95123"/>
                  <a:pt x="242189" y="98679"/>
                </a:cubicBezTo>
                <a:cubicBezTo>
                  <a:pt x="243460" y="102235"/>
                  <a:pt x="246253" y="105284"/>
                  <a:pt x="250318" y="107697"/>
                </a:cubicBezTo>
                <a:cubicBezTo>
                  <a:pt x="254509" y="110236"/>
                  <a:pt x="259843" y="111506"/>
                  <a:pt x="266193" y="111506"/>
                </a:cubicBezTo>
                <a:cubicBezTo>
                  <a:pt x="272415" y="111506"/>
                  <a:pt x="279274" y="110110"/>
                  <a:pt x="287021" y="107316"/>
                </a:cubicBezTo>
                <a:lnTo>
                  <a:pt x="287021" y="51054"/>
                </a:lnTo>
                <a:lnTo>
                  <a:pt x="321819" y="51054"/>
                </a:lnTo>
                <a:lnTo>
                  <a:pt x="321819" y="182880"/>
                </a:lnTo>
                <a:lnTo>
                  <a:pt x="287021" y="182880"/>
                </a:lnTo>
                <a:lnTo>
                  <a:pt x="287021" y="130175"/>
                </a:lnTo>
                <a:cubicBezTo>
                  <a:pt x="273432" y="133859"/>
                  <a:pt x="263145" y="135636"/>
                  <a:pt x="256033" y="135636"/>
                </a:cubicBezTo>
                <a:cubicBezTo>
                  <a:pt x="245364" y="135636"/>
                  <a:pt x="235712" y="133350"/>
                  <a:pt x="227203" y="128779"/>
                </a:cubicBezTo>
                <a:cubicBezTo>
                  <a:pt x="218695" y="124206"/>
                  <a:pt x="212852" y="118365"/>
                  <a:pt x="209677" y="111125"/>
                </a:cubicBezTo>
                <a:cubicBezTo>
                  <a:pt x="206502" y="104013"/>
                  <a:pt x="204978" y="94488"/>
                  <a:pt x="204978" y="82550"/>
                </a:cubicBezTo>
                <a:close/>
                <a:moveTo>
                  <a:pt x="554736" y="48260"/>
                </a:moveTo>
                <a:cubicBezTo>
                  <a:pt x="570865" y="48260"/>
                  <a:pt x="583565" y="51690"/>
                  <a:pt x="592963" y="58674"/>
                </a:cubicBezTo>
                <a:cubicBezTo>
                  <a:pt x="602488" y="65533"/>
                  <a:pt x="609220" y="76073"/>
                  <a:pt x="613411" y="90171"/>
                </a:cubicBezTo>
                <a:lnTo>
                  <a:pt x="579121" y="96267"/>
                </a:lnTo>
                <a:cubicBezTo>
                  <a:pt x="577977" y="89535"/>
                  <a:pt x="575311" y="84329"/>
                  <a:pt x="571247" y="80899"/>
                </a:cubicBezTo>
                <a:cubicBezTo>
                  <a:pt x="567183" y="77471"/>
                  <a:pt x="561849" y="75692"/>
                  <a:pt x="555245" y="75692"/>
                </a:cubicBezTo>
                <a:cubicBezTo>
                  <a:pt x="546609" y="75692"/>
                  <a:pt x="539750" y="78741"/>
                  <a:pt x="534544" y="84710"/>
                </a:cubicBezTo>
                <a:cubicBezTo>
                  <a:pt x="529336" y="90679"/>
                  <a:pt x="526797" y="100838"/>
                  <a:pt x="526797" y="114935"/>
                </a:cubicBezTo>
                <a:cubicBezTo>
                  <a:pt x="526797" y="130556"/>
                  <a:pt x="529463" y="141605"/>
                  <a:pt x="534671" y="148083"/>
                </a:cubicBezTo>
                <a:cubicBezTo>
                  <a:pt x="539877" y="154560"/>
                  <a:pt x="546862" y="157735"/>
                  <a:pt x="555752" y="157735"/>
                </a:cubicBezTo>
                <a:cubicBezTo>
                  <a:pt x="562357" y="157735"/>
                  <a:pt x="567818" y="155829"/>
                  <a:pt x="572009" y="152147"/>
                </a:cubicBezTo>
                <a:cubicBezTo>
                  <a:pt x="576199" y="148336"/>
                  <a:pt x="579121" y="141860"/>
                  <a:pt x="580899" y="132588"/>
                </a:cubicBezTo>
                <a:lnTo>
                  <a:pt x="615188" y="138430"/>
                </a:lnTo>
                <a:cubicBezTo>
                  <a:pt x="611633" y="154179"/>
                  <a:pt x="604774" y="166117"/>
                  <a:pt x="594741" y="174117"/>
                </a:cubicBezTo>
                <a:cubicBezTo>
                  <a:pt x="584582" y="182246"/>
                  <a:pt x="571120" y="186183"/>
                  <a:pt x="554228" y="186183"/>
                </a:cubicBezTo>
                <a:cubicBezTo>
                  <a:pt x="534924" y="186183"/>
                  <a:pt x="519558" y="180086"/>
                  <a:pt x="508127" y="167894"/>
                </a:cubicBezTo>
                <a:cubicBezTo>
                  <a:pt x="496698" y="155703"/>
                  <a:pt x="490983" y="138938"/>
                  <a:pt x="490983" y="117348"/>
                </a:cubicBezTo>
                <a:cubicBezTo>
                  <a:pt x="490983" y="95631"/>
                  <a:pt x="496698" y="78613"/>
                  <a:pt x="508254" y="66548"/>
                </a:cubicBezTo>
                <a:cubicBezTo>
                  <a:pt x="519685" y="54356"/>
                  <a:pt x="535178" y="48260"/>
                  <a:pt x="554736" y="48260"/>
                </a:cubicBezTo>
                <a:close/>
                <a:moveTo>
                  <a:pt x="407798" y="48260"/>
                </a:moveTo>
                <a:cubicBezTo>
                  <a:pt x="423419" y="48260"/>
                  <a:pt x="434975" y="50166"/>
                  <a:pt x="442596" y="53848"/>
                </a:cubicBezTo>
                <a:cubicBezTo>
                  <a:pt x="450215" y="57531"/>
                  <a:pt x="455549" y="62104"/>
                  <a:pt x="458598" y="67818"/>
                </a:cubicBezTo>
                <a:cubicBezTo>
                  <a:pt x="461773" y="73534"/>
                  <a:pt x="463297" y="83821"/>
                  <a:pt x="463297" y="98934"/>
                </a:cubicBezTo>
                <a:lnTo>
                  <a:pt x="462788" y="139700"/>
                </a:lnTo>
                <a:cubicBezTo>
                  <a:pt x="462788" y="151258"/>
                  <a:pt x="463297" y="159767"/>
                  <a:pt x="464439" y="165228"/>
                </a:cubicBezTo>
                <a:cubicBezTo>
                  <a:pt x="465583" y="170688"/>
                  <a:pt x="467614" y="176658"/>
                  <a:pt x="470662" y="182880"/>
                </a:cubicBezTo>
                <a:lnTo>
                  <a:pt x="436119" y="182880"/>
                </a:lnTo>
                <a:cubicBezTo>
                  <a:pt x="435229" y="180594"/>
                  <a:pt x="434086" y="177166"/>
                  <a:pt x="432816" y="172721"/>
                </a:cubicBezTo>
                <a:cubicBezTo>
                  <a:pt x="432182" y="170688"/>
                  <a:pt x="431800" y="169292"/>
                  <a:pt x="431547" y="168656"/>
                </a:cubicBezTo>
                <a:cubicBezTo>
                  <a:pt x="425577" y="174498"/>
                  <a:pt x="419227" y="178943"/>
                  <a:pt x="412497" y="181865"/>
                </a:cubicBezTo>
                <a:cubicBezTo>
                  <a:pt x="405765" y="184785"/>
                  <a:pt x="398526" y="186183"/>
                  <a:pt x="390907" y="186183"/>
                </a:cubicBezTo>
                <a:cubicBezTo>
                  <a:pt x="377318" y="186183"/>
                  <a:pt x="366649" y="182499"/>
                  <a:pt x="358902" y="175134"/>
                </a:cubicBezTo>
                <a:cubicBezTo>
                  <a:pt x="351156" y="167767"/>
                  <a:pt x="347219" y="158497"/>
                  <a:pt x="347219" y="147321"/>
                </a:cubicBezTo>
                <a:cubicBezTo>
                  <a:pt x="347219" y="139828"/>
                  <a:pt x="348997" y="133223"/>
                  <a:pt x="352552" y="127381"/>
                </a:cubicBezTo>
                <a:cubicBezTo>
                  <a:pt x="356109" y="121540"/>
                  <a:pt x="361061" y="117094"/>
                  <a:pt x="367411" y="114047"/>
                </a:cubicBezTo>
                <a:cubicBezTo>
                  <a:pt x="373888" y="110872"/>
                  <a:pt x="383160" y="108204"/>
                  <a:pt x="395224" y="105918"/>
                </a:cubicBezTo>
                <a:cubicBezTo>
                  <a:pt x="411481" y="102871"/>
                  <a:pt x="422657" y="99949"/>
                  <a:pt x="429007" y="97283"/>
                </a:cubicBezTo>
                <a:lnTo>
                  <a:pt x="429007" y="93854"/>
                </a:lnTo>
                <a:cubicBezTo>
                  <a:pt x="429007" y="86996"/>
                  <a:pt x="427356" y="82169"/>
                  <a:pt x="424053" y="79248"/>
                </a:cubicBezTo>
                <a:cubicBezTo>
                  <a:pt x="420751" y="76454"/>
                  <a:pt x="414401" y="74930"/>
                  <a:pt x="405258" y="74930"/>
                </a:cubicBezTo>
                <a:cubicBezTo>
                  <a:pt x="399035" y="74930"/>
                  <a:pt x="394209" y="76200"/>
                  <a:pt x="390652" y="78613"/>
                </a:cubicBezTo>
                <a:cubicBezTo>
                  <a:pt x="387224" y="81154"/>
                  <a:pt x="384429" y="85472"/>
                  <a:pt x="382271" y="91694"/>
                </a:cubicBezTo>
                <a:lnTo>
                  <a:pt x="350774" y="86106"/>
                </a:lnTo>
                <a:cubicBezTo>
                  <a:pt x="354331" y="73279"/>
                  <a:pt x="360426" y="63754"/>
                  <a:pt x="369062" y="57531"/>
                </a:cubicBezTo>
                <a:cubicBezTo>
                  <a:pt x="377825" y="51435"/>
                  <a:pt x="390652" y="48260"/>
                  <a:pt x="407798" y="48260"/>
                </a:cubicBezTo>
                <a:close/>
                <a:moveTo>
                  <a:pt x="51562" y="0"/>
                </a:moveTo>
                <a:lnTo>
                  <a:pt x="79757" y="0"/>
                </a:lnTo>
                <a:lnTo>
                  <a:pt x="79757" y="182880"/>
                </a:lnTo>
                <a:lnTo>
                  <a:pt x="44959" y="182880"/>
                </a:lnTo>
                <a:lnTo>
                  <a:pt x="44959" y="51181"/>
                </a:lnTo>
                <a:cubicBezTo>
                  <a:pt x="32259" y="63247"/>
                  <a:pt x="17273" y="72010"/>
                  <a:pt x="0" y="77724"/>
                </a:cubicBezTo>
                <a:lnTo>
                  <a:pt x="0" y="45974"/>
                </a:lnTo>
                <a:cubicBezTo>
                  <a:pt x="9018" y="43054"/>
                  <a:pt x="18924" y="37338"/>
                  <a:pt x="29591" y="29084"/>
                </a:cubicBezTo>
                <a:cubicBezTo>
                  <a:pt x="40260" y="20829"/>
                  <a:pt x="47499" y="11049"/>
                  <a:pt x="51562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Freeform 877"/>
          <p:cNvSpPr/>
          <p:nvPr/>
        </p:nvSpPr>
        <p:spPr>
          <a:xfrm>
            <a:off x="10585957" y="1137412"/>
            <a:ext cx="615188" cy="186183"/>
          </a:xfrm>
          <a:custGeom>
            <a:avLst/>
            <a:gdLst/>
            <a:ahLst/>
            <a:cxnLst/>
            <a:rect l="0" t="0" r="0" b="0"/>
            <a:pathLst>
              <a:path w="615188" h="186183">
                <a:moveTo>
                  <a:pt x="429007" y="119888"/>
                </a:moveTo>
                <a:cubicBezTo>
                  <a:pt x="424561" y="121412"/>
                  <a:pt x="417449" y="123191"/>
                  <a:pt x="407798" y="125223"/>
                </a:cubicBezTo>
                <a:cubicBezTo>
                  <a:pt x="398146" y="127254"/>
                  <a:pt x="391796" y="129286"/>
                  <a:pt x="388874" y="131318"/>
                </a:cubicBezTo>
                <a:cubicBezTo>
                  <a:pt x="384302" y="134493"/>
                  <a:pt x="382016" y="138685"/>
                  <a:pt x="382016" y="143637"/>
                </a:cubicBezTo>
                <a:cubicBezTo>
                  <a:pt x="382016" y="148463"/>
                  <a:pt x="383795" y="152654"/>
                  <a:pt x="387477" y="156210"/>
                </a:cubicBezTo>
                <a:cubicBezTo>
                  <a:pt x="391034" y="159767"/>
                  <a:pt x="395733" y="161544"/>
                  <a:pt x="401321" y="161544"/>
                </a:cubicBezTo>
                <a:cubicBezTo>
                  <a:pt x="407671" y="161544"/>
                  <a:pt x="413639" y="159512"/>
                  <a:pt x="419354" y="155322"/>
                </a:cubicBezTo>
                <a:cubicBezTo>
                  <a:pt x="423546" y="152273"/>
                  <a:pt x="426339" y="148336"/>
                  <a:pt x="427610" y="143892"/>
                </a:cubicBezTo>
                <a:cubicBezTo>
                  <a:pt x="428499" y="140843"/>
                  <a:pt x="429007" y="135255"/>
                  <a:pt x="429007" y="126873"/>
                </a:cubicBezTo>
                <a:close/>
                <a:moveTo>
                  <a:pt x="204978" y="51054"/>
                </a:moveTo>
                <a:lnTo>
                  <a:pt x="240285" y="51054"/>
                </a:lnTo>
                <a:lnTo>
                  <a:pt x="240285" y="82550"/>
                </a:lnTo>
                <a:cubicBezTo>
                  <a:pt x="240285" y="89790"/>
                  <a:pt x="240920" y="95123"/>
                  <a:pt x="242189" y="98679"/>
                </a:cubicBezTo>
                <a:cubicBezTo>
                  <a:pt x="243460" y="102235"/>
                  <a:pt x="246253" y="105284"/>
                  <a:pt x="250318" y="107697"/>
                </a:cubicBezTo>
                <a:cubicBezTo>
                  <a:pt x="254509" y="110236"/>
                  <a:pt x="259843" y="111506"/>
                  <a:pt x="266193" y="111506"/>
                </a:cubicBezTo>
                <a:cubicBezTo>
                  <a:pt x="272415" y="111506"/>
                  <a:pt x="279274" y="110110"/>
                  <a:pt x="287021" y="107316"/>
                </a:cubicBezTo>
                <a:lnTo>
                  <a:pt x="287021" y="51054"/>
                </a:lnTo>
                <a:lnTo>
                  <a:pt x="321819" y="51054"/>
                </a:lnTo>
                <a:lnTo>
                  <a:pt x="321819" y="182880"/>
                </a:lnTo>
                <a:lnTo>
                  <a:pt x="287021" y="182880"/>
                </a:lnTo>
                <a:lnTo>
                  <a:pt x="287021" y="130175"/>
                </a:lnTo>
                <a:cubicBezTo>
                  <a:pt x="273432" y="133859"/>
                  <a:pt x="263145" y="135636"/>
                  <a:pt x="256033" y="135636"/>
                </a:cubicBezTo>
                <a:cubicBezTo>
                  <a:pt x="245364" y="135636"/>
                  <a:pt x="235712" y="133350"/>
                  <a:pt x="227203" y="128779"/>
                </a:cubicBezTo>
                <a:cubicBezTo>
                  <a:pt x="218695" y="124206"/>
                  <a:pt x="212852" y="118365"/>
                  <a:pt x="209677" y="111125"/>
                </a:cubicBezTo>
                <a:cubicBezTo>
                  <a:pt x="206502" y="104013"/>
                  <a:pt x="204978" y="94488"/>
                  <a:pt x="204978" y="82550"/>
                </a:cubicBezTo>
                <a:close/>
                <a:moveTo>
                  <a:pt x="554736" y="48260"/>
                </a:moveTo>
                <a:cubicBezTo>
                  <a:pt x="570865" y="48260"/>
                  <a:pt x="583565" y="51690"/>
                  <a:pt x="592963" y="58674"/>
                </a:cubicBezTo>
                <a:cubicBezTo>
                  <a:pt x="602488" y="65533"/>
                  <a:pt x="609220" y="76073"/>
                  <a:pt x="613411" y="90171"/>
                </a:cubicBezTo>
                <a:lnTo>
                  <a:pt x="579121" y="96267"/>
                </a:lnTo>
                <a:cubicBezTo>
                  <a:pt x="577977" y="89535"/>
                  <a:pt x="575311" y="84329"/>
                  <a:pt x="571247" y="80899"/>
                </a:cubicBezTo>
                <a:cubicBezTo>
                  <a:pt x="567183" y="77471"/>
                  <a:pt x="561849" y="75692"/>
                  <a:pt x="555245" y="75692"/>
                </a:cubicBezTo>
                <a:cubicBezTo>
                  <a:pt x="546609" y="75692"/>
                  <a:pt x="539750" y="78741"/>
                  <a:pt x="534544" y="84710"/>
                </a:cubicBezTo>
                <a:cubicBezTo>
                  <a:pt x="529336" y="90679"/>
                  <a:pt x="526797" y="100838"/>
                  <a:pt x="526797" y="114935"/>
                </a:cubicBezTo>
                <a:cubicBezTo>
                  <a:pt x="526797" y="130556"/>
                  <a:pt x="529463" y="141605"/>
                  <a:pt x="534671" y="148083"/>
                </a:cubicBezTo>
                <a:cubicBezTo>
                  <a:pt x="539877" y="154560"/>
                  <a:pt x="546862" y="157735"/>
                  <a:pt x="555752" y="157735"/>
                </a:cubicBezTo>
                <a:cubicBezTo>
                  <a:pt x="562357" y="157735"/>
                  <a:pt x="567818" y="155829"/>
                  <a:pt x="572009" y="152147"/>
                </a:cubicBezTo>
                <a:cubicBezTo>
                  <a:pt x="576199" y="148336"/>
                  <a:pt x="579121" y="141860"/>
                  <a:pt x="580899" y="132588"/>
                </a:cubicBezTo>
                <a:lnTo>
                  <a:pt x="615188" y="138430"/>
                </a:lnTo>
                <a:cubicBezTo>
                  <a:pt x="611633" y="154179"/>
                  <a:pt x="604774" y="166117"/>
                  <a:pt x="594741" y="174117"/>
                </a:cubicBezTo>
                <a:cubicBezTo>
                  <a:pt x="584582" y="182246"/>
                  <a:pt x="571120" y="186183"/>
                  <a:pt x="554228" y="186183"/>
                </a:cubicBezTo>
                <a:cubicBezTo>
                  <a:pt x="534924" y="186183"/>
                  <a:pt x="519558" y="180086"/>
                  <a:pt x="508127" y="167894"/>
                </a:cubicBezTo>
                <a:cubicBezTo>
                  <a:pt x="496698" y="155703"/>
                  <a:pt x="490983" y="138938"/>
                  <a:pt x="490983" y="117348"/>
                </a:cubicBezTo>
                <a:cubicBezTo>
                  <a:pt x="490983" y="95631"/>
                  <a:pt x="496698" y="78613"/>
                  <a:pt x="508254" y="66548"/>
                </a:cubicBezTo>
                <a:cubicBezTo>
                  <a:pt x="519685" y="54356"/>
                  <a:pt x="535178" y="48260"/>
                  <a:pt x="554736" y="48260"/>
                </a:cubicBezTo>
                <a:close/>
                <a:moveTo>
                  <a:pt x="407798" y="48260"/>
                </a:moveTo>
                <a:cubicBezTo>
                  <a:pt x="423419" y="48260"/>
                  <a:pt x="434975" y="50166"/>
                  <a:pt x="442596" y="53848"/>
                </a:cubicBezTo>
                <a:cubicBezTo>
                  <a:pt x="450215" y="57531"/>
                  <a:pt x="455549" y="62104"/>
                  <a:pt x="458598" y="67818"/>
                </a:cubicBezTo>
                <a:cubicBezTo>
                  <a:pt x="461773" y="73534"/>
                  <a:pt x="463297" y="83821"/>
                  <a:pt x="463297" y="98934"/>
                </a:cubicBezTo>
                <a:lnTo>
                  <a:pt x="462788" y="139700"/>
                </a:lnTo>
                <a:cubicBezTo>
                  <a:pt x="462788" y="151258"/>
                  <a:pt x="463297" y="159767"/>
                  <a:pt x="464439" y="165228"/>
                </a:cubicBezTo>
                <a:cubicBezTo>
                  <a:pt x="465583" y="170688"/>
                  <a:pt x="467614" y="176658"/>
                  <a:pt x="470662" y="182880"/>
                </a:cubicBezTo>
                <a:lnTo>
                  <a:pt x="436119" y="182880"/>
                </a:lnTo>
                <a:cubicBezTo>
                  <a:pt x="435229" y="180594"/>
                  <a:pt x="434086" y="177166"/>
                  <a:pt x="432816" y="172721"/>
                </a:cubicBezTo>
                <a:cubicBezTo>
                  <a:pt x="432182" y="170688"/>
                  <a:pt x="431800" y="169292"/>
                  <a:pt x="431547" y="168656"/>
                </a:cubicBezTo>
                <a:cubicBezTo>
                  <a:pt x="425577" y="174498"/>
                  <a:pt x="419227" y="178943"/>
                  <a:pt x="412497" y="181865"/>
                </a:cubicBezTo>
                <a:cubicBezTo>
                  <a:pt x="405765" y="184785"/>
                  <a:pt x="398526" y="186183"/>
                  <a:pt x="390907" y="186183"/>
                </a:cubicBezTo>
                <a:cubicBezTo>
                  <a:pt x="377318" y="186183"/>
                  <a:pt x="366649" y="182499"/>
                  <a:pt x="358902" y="175134"/>
                </a:cubicBezTo>
                <a:cubicBezTo>
                  <a:pt x="351156" y="167767"/>
                  <a:pt x="347219" y="158497"/>
                  <a:pt x="347219" y="147321"/>
                </a:cubicBezTo>
                <a:cubicBezTo>
                  <a:pt x="347219" y="139828"/>
                  <a:pt x="348997" y="133223"/>
                  <a:pt x="352552" y="127381"/>
                </a:cubicBezTo>
                <a:cubicBezTo>
                  <a:pt x="356109" y="121540"/>
                  <a:pt x="361061" y="117094"/>
                  <a:pt x="367411" y="114047"/>
                </a:cubicBezTo>
                <a:cubicBezTo>
                  <a:pt x="373888" y="110872"/>
                  <a:pt x="383160" y="108204"/>
                  <a:pt x="395224" y="105918"/>
                </a:cubicBezTo>
                <a:cubicBezTo>
                  <a:pt x="411481" y="102871"/>
                  <a:pt x="422657" y="99949"/>
                  <a:pt x="429007" y="97283"/>
                </a:cubicBezTo>
                <a:lnTo>
                  <a:pt x="429007" y="93854"/>
                </a:lnTo>
                <a:cubicBezTo>
                  <a:pt x="429007" y="86996"/>
                  <a:pt x="427356" y="82169"/>
                  <a:pt x="424053" y="79248"/>
                </a:cubicBezTo>
                <a:cubicBezTo>
                  <a:pt x="420751" y="76454"/>
                  <a:pt x="414401" y="74930"/>
                  <a:pt x="405258" y="74930"/>
                </a:cubicBezTo>
                <a:cubicBezTo>
                  <a:pt x="399035" y="74930"/>
                  <a:pt x="394209" y="76200"/>
                  <a:pt x="390652" y="78613"/>
                </a:cubicBezTo>
                <a:cubicBezTo>
                  <a:pt x="387224" y="81154"/>
                  <a:pt x="384429" y="85472"/>
                  <a:pt x="382271" y="91694"/>
                </a:cubicBezTo>
                <a:lnTo>
                  <a:pt x="350774" y="86106"/>
                </a:lnTo>
                <a:cubicBezTo>
                  <a:pt x="354331" y="73279"/>
                  <a:pt x="360426" y="63754"/>
                  <a:pt x="369062" y="57531"/>
                </a:cubicBezTo>
                <a:cubicBezTo>
                  <a:pt x="377825" y="51435"/>
                  <a:pt x="390652" y="48260"/>
                  <a:pt x="407798" y="48260"/>
                </a:cubicBezTo>
                <a:close/>
                <a:moveTo>
                  <a:pt x="51562" y="0"/>
                </a:moveTo>
                <a:lnTo>
                  <a:pt x="79757" y="0"/>
                </a:lnTo>
                <a:lnTo>
                  <a:pt x="79757" y="182880"/>
                </a:lnTo>
                <a:lnTo>
                  <a:pt x="44959" y="182880"/>
                </a:lnTo>
                <a:lnTo>
                  <a:pt x="44959" y="51181"/>
                </a:lnTo>
                <a:cubicBezTo>
                  <a:pt x="32259" y="63247"/>
                  <a:pt x="17273" y="72010"/>
                  <a:pt x="0" y="77724"/>
                </a:cubicBezTo>
                <a:lnTo>
                  <a:pt x="0" y="45974"/>
                </a:lnTo>
                <a:cubicBezTo>
                  <a:pt x="9018" y="43054"/>
                  <a:pt x="18924" y="37338"/>
                  <a:pt x="29591" y="29084"/>
                </a:cubicBezTo>
                <a:cubicBezTo>
                  <a:pt x="40260" y="20829"/>
                  <a:pt x="47499" y="11049"/>
                  <a:pt x="5156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Freeform 878"/>
          <p:cNvSpPr/>
          <p:nvPr/>
        </p:nvSpPr>
        <p:spPr>
          <a:xfrm>
            <a:off x="1027430" y="4169411"/>
            <a:ext cx="5245" cy="1321815"/>
          </a:xfrm>
          <a:custGeom>
            <a:avLst/>
            <a:gdLst/>
            <a:ahLst/>
            <a:cxnLst/>
            <a:rect l="0" t="0" r="0" b="0"/>
            <a:pathLst>
              <a:path w="5245" h="1321815">
                <a:moveTo>
                  <a:pt x="0" y="1321815"/>
                </a:moveTo>
                <a:lnTo>
                  <a:pt x="5245" y="0"/>
                </a:lnTo>
              </a:path>
            </a:pathLst>
          </a:custGeom>
          <a:noFill/>
          <a:ln w="48259" cap="flat" cmpd="sng">
            <a:solidFill>
              <a:srgbClr val="203864">
                <a:alpha val="100000"/>
              </a:srgbClr>
            </a:solidFill>
            <a:custDash>
              <a:ds d="100000" sp="100000"/>
            </a:custDash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Freeform 879"/>
          <p:cNvSpPr/>
          <p:nvPr/>
        </p:nvSpPr>
        <p:spPr>
          <a:xfrm>
            <a:off x="900430" y="3940811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19"/>
                  <a:pt x="206997" y="228600"/>
                  <a:pt x="133350" y="228600"/>
                </a:cubicBezTo>
                <a:cubicBezTo>
                  <a:pt x="59702" y="228600"/>
                  <a:pt x="0" y="177419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Freeform 880"/>
          <p:cNvSpPr/>
          <p:nvPr/>
        </p:nvSpPr>
        <p:spPr>
          <a:xfrm>
            <a:off x="900430" y="3940811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19"/>
                  <a:pt x="206997" y="228600"/>
                  <a:pt x="133350" y="228600"/>
                </a:cubicBezTo>
                <a:cubicBezTo>
                  <a:pt x="59702" y="228600"/>
                  <a:pt x="0" y="177419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Freeform 881"/>
          <p:cNvSpPr/>
          <p:nvPr/>
        </p:nvSpPr>
        <p:spPr>
          <a:xfrm>
            <a:off x="895350" y="5525770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32"/>
                  <a:pt x="206997" y="228600"/>
                  <a:pt x="133350" y="228600"/>
                </a:cubicBezTo>
                <a:cubicBezTo>
                  <a:pt x="59702" y="228600"/>
                  <a:pt x="0" y="177432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Freeform 882"/>
          <p:cNvSpPr/>
          <p:nvPr/>
        </p:nvSpPr>
        <p:spPr>
          <a:xfrm>
            <a:off x="895350" y="5525770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32"/>
                  <a:pt x="206997" y="228600"/>
                  <a:pt x="133350" y="228600"/>
                </a:cubicBezTo>
                <a:cubicBezTo>
                  <a:pt x="59702" y="228600"/>
                  <a:pt x="0" y="177432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Freeform 883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Freeform 884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noFill/>
          <a:ln w="58419" cap="flat" cmpd="sng">
            <a:solidFill>
              <a:srgbClr val="80808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Freeform 885"/>
          <p:cNvSpPr/>
          <p:nvPr/>
        </p:nvSpPr>
        <p:spPr>
          <a:xfrm>
            <a:off x="7637780" y="3705861"/>
            <a:ext cx="3929380" cy="708660"/>
          </a:xfrm>
          <a:custGeom>
            <a:avLst/>
            <a:gdLst/>
            <a:ahLst/>
            <a:cxnLst/>
            <a:rect l="0" t="0" r="0" b="0"/>
            <a:pathLst>
              <a:path w="3929380" h="708660">
                <a:moveTo>
                  <a:pt x="0" y="708660"/>
                </a:moveTo>
                <a:lnTo>
                  <a:pt x="3929380" y="708660"/>
                </a:lnTo>
                <a:lnTo>
                  <a:pt x="3929380" y="0"/>
                </a:lnTo>
                <a:lnTo>
                  <a:pt x="0" y="0"/>
                </a:lnTo>
                <a:lnTo>
                  <a:pt x="0" y="70866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86" name="Picture 88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7940" y="4699000"/>
            <a:ext cx="1557019" cy="1554480"/>
          </a:xfrm>
          <a:prstGeom prst="rect">
            <a:avLst/>
          </a:prstGeom>
          <a:noFill/>
          <a:extLst/>
        </p:spPr>
      </p:pic>
      <p:sp>
        <p:nvSpPr>
          <p:cNvPr id="887" name="Rectangle 887"/>
          <p:cNvSpPr/>
          <p:nvPr/>
        </p:nvSpPr>
        <p:spPr>
          <a:xfrm>
            <a:off x="846772" y="-20474"/>
            <a:ext cx="3676627" cy="476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Про</a:t>
            </a:r>
            <a:r>
              <a:rPr lang="en-US" sz="2802" b="1" i="0" spc="-25" baseline="0" dirty="0">
                <a:solidFill>
                  <a:srgbClr val="FFFFFF"/>
                </a:solidFill>
                <a:latin typeface="Arial,Bold"/>
              </a:rPr>
              <a:t>ф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ильная час</a:t>
            </a:r>
            <a:r>
              <a:rPr lang="en-US" sz="2802" b="1" i="0" spc="-3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ь 6</a:t>
            </a:r>
          </a:p>
        </p:txBody>
      </p:sp>
      <p:sp>
        <p:nvSpPr>
          <p:cNvPr id="888" name="Rectangle 888"/>
          <p:cNvSpPr/>
          <p:nvPr/>
        </p:nvSpPr>
        <p:spPr>
          <a:xfrm>
            <a:off x="837247" y="603352"/>
            <a:ext cx="7639811" cy="7738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Социально</a:t>
            </a:r>
            <a:r>
              <a:rPr lang="en-US" sz="2400" b="1" i="0" spc="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2400" b="1" i="0" spc="-40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400" b="1" i="0" spc="-45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2400" b="1" i="0" spc="-31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2400" b="1" i="0" spc="-33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никативн</a:t>
            </a:r>
            <a:r>
              <a:rPr lang="en-US" sz="2400" b="1" i="0" spc="-11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е развитие</a:t>
            </a:r>
            <a:r>
              <a:rPr lang="en-US" sz="2400" b="1" i="0" spc="-26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400" b="1" i="0" spc="-38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тей </a:t>
            </a:r>
          </a:p>
          <a:p>
            <a:pPr marL="0">
              <a:lnSpc>
                <a:spcPts val="2882"/>
              </a:lnSpc>
            </a:pP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до</a:t>
            </a:r>
            <a:r>
              <a:rPr lang="en-US" sz="2400" b="1" i="0" spc="-38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2400" b="1" i="0" spc="-40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400" b="1" i="0" spc="-6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льно</a:t>
            </a:r>
            <a:r>
              <a:rPr lang="en-US" sz="2400" b="1" i="0" spc="-48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о </a:t>
            </a:r>
            <a:r>
              <a:rPr lang="en-US" sz="2400" b="1" i="0" spc="-36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400" b="1" i="0" spc="-45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зраста в со</a:t>
            </a:r>
            <a:r>
              <a:rPr lang="en-US" sz="2400" b="1" i="0" spc="-6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400" b="1" i="0" spc="-31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400" b="1" i="0" spc="-33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400" b="1" i="0" spc="-3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ствии с Ф</a:t>
            </a:r>
            <a:r>
              <a:rPr lang="en-US" sz="2400" b="1" i="0" spc="-35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ОС ДО</a:t>
            </a:r>
          </a:p>
        </p:txBody>
      </p:sp>
      <p:sp>
        <p:nvSpPr>
          <p:cNvPr id="889" name="Rectangle 889"/>
          <p:cNvSpPr/>
          <p:nvPr/>
        </p:nvSpPr>
        <p:spPr>
          <a:xfrm>
            <a:off x="525780" y="1869771"/>
            <a:ext cx="1042873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П</a:t>
            </a:r>
            <a:r>
              <a:rPr lang="en-US" sz="1800" b="1" i="0" spc="-160" baseline="0" dirty="0">
                <a:latin typeface="Arial,Bold"/>
              </a:rPr>
              <a:t>Р</a:t>
            </a:r>
            <a:r>
              <a:rPr lang="en-US" sz="1800" b="1" i="0" spc="-39" baseline="0" dirty="0">
                <a:latin typeface="Arial,Bold"/>
              </a:rPr>
              <a:t>А</a:t>
            </a:r>
            <a:r>
              <a:rPr lang="en-US" sz="1800" b="1" i="0" spc="0" baseline="0" dirty="0">
                <a:latin typeface="Arial,Bold"/>
              </a:rPr>
              <a:t>К</a:t>
            </a:r>
            <a:r>
              <a:rPr lang="en-US" sz="1800" b="1" i="0" spc="-19" baseline="0" dirty="0">
                <a:latin typeface="Arial,Bold"/>
              </a:rPr>
              <a:t>Т</a:t>
            </a:r>
            <a:r>
              <a:rPr lang="en-US" sz="1800" b="1" i="0" spc="0" baseline="0" dirty="0">
                <a:latin typeface="Arial,Bold"/>
              </a:rPr>
              <a:t>ИК</a:t>
            </a:r>
          </a:p>
        </p:txBody>
      </p:sp>
      <p:sp>
        <p:nvSpPr>
          <p:cNvPr id="890" name="Rectangle 890"/>
          <p:cNvSpPr/>
          <p:nvPr/>
        </p:nvSpPr>
        <p:spPr>
          <a:xfrm>
            <a:off x="967739" y="2144345"/>
            <a:ext cx="16504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А</a:t>
            </a:r>
          </a:p>
        </p:txBody>
      </p:sp>
      <p:sp>
        <p:nvSpPr>
          <p:cNvPr id="891" name="Rectangle 891"/>
          <p:cNvSpPr/>
          <p:nvPr/>
        </p:nvSpPr>
        <p:spPr>
          <a:xfrm>
            <a:off x="645159" y="2390826"/>
            <a:ext cx="805052" cy="5437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500" baseline="0" dirty="0">
                <a:latin typeface="Arial"/>
              </a:rPr>
              <a:t>2</a:t>
            </a:r>
            <a:r>
              <a:rPr lang="en-US" sz="1800" b="1" i="0" spc="0" baseline="0" dirty="0">
                <a:latin typeface="Arial,Bold"/>
              </a:rPr>
              <a:t>часа</a:t>
            </a:r>
          </a:p>
        </p:txBody>
      </p:sp>
      <p:sp>
        <p:nvSpPr>
          <p:cNvPr id="892" name="Rectangle 892"/>
          <p:cNvSpPr/>
          <p:nvPr/>
        </p:nvSpPr>
        <p:spPr>
          <a:xfrm>
            <a:off x="2265045" y="1995193"/>
            <a:ext cx="4534415" cy="6801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002" b="1" i="0" spc="0" baseline="0" dirty="0">
                <a:latin typeface="Arial,Bold"/>
              </a:rPr>
              <a:t>М</a:t>
            </a:r>
            <a:r>
              <a:rPr lang="en-US" sz="4002" b="1" i="0" spc="-100" baseline="0" dirty="0">
                <a:latin typeface="Arial,Bold"/>
              </a:rPr>
              <a:t>А</a:t>
            </a:r>
            <a:r>
              <a:rPr lang="en-US" sz="4002" b="1" i="0" spc="-108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Т</a:t>
            </a:r>
            <a:r>
              <a:rPr lang="en-US" sz="4002" b="1" i="0" spc="-16" baseline="0" dirty="0">
                <a:latin typeface="Arial,Bold"/>
              </a:rPr>
              <a:t>Е</a:t>
            </a:r>
            <a:r>
              <a:rPr lang="en-US" sz="4002" b="1" i="0" spc="0" baseline="0" dirty="0">
                <a:latin typeface="Arial,Bold"/>
              </a:rPr>
              <a:t>Р</a:t>
            </a:r>
            <a:r>
              <a:rPr lang="en-US" sz="4002" b="1" i="0" spc="0" baseline="0" dirty="0">
                <a:latin typeface="Arial"/>
              </a:rPr>
              <a:t>-</a:t>
            </a:r>
            <a:r>
              <a:rPr lang="en-US" sz="4002" b="1" i="0" spc="0" baseline="0" dirty="0">
                <a:latin typeface="Arial,Bold"/>
              </a:rPr>
              <a:t>КЛ</a:t>
            </a:r>
            <a:r>
              <a:rPr lang="en-US" sz="4002" b="1" i="0" spc="-120" baseline="0" dirty="0">
                <a:latin typeface="Arial,Bold"/>
              </a:rPr>
              <a:t>А</a:t>
            </a:r>
            <a:r>
              <a:rPr lang="en-US" sz="4002" b="1" i="0" spc="0" baseline="0" dirty="0">
                <a:latin typeface="Arial,Bold"/>
              </a:rPr>
              <a:t>С</a:t>
            </a:r>
            <a:r>
              <a:rPr lang="en-US" sz="4002" b="1" i="0" spc="-20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Ы</a:t>
            </a:r>
          </a:p>
        </p:txBody>
      </p:sp>
      <p:sp>
        <p:nvSpPr>
          <p:cNvPr id="893" name="Rectangle 893"/>
          <p:cNvSpPr/>
          <p:nvPr/>
        </p:nvSpPr>
        <p:spPr>
          <a:xfrm>
            <a:off x="7730490" y="3711979"/>
            <a:ext cx="1713082" cy="3402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Ч</a:t>
            </a:r>
            <a:r>
              <a:rPr lang="en-US" sz="2002" b="1" i="0" spc="-12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ны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 к</a:t>
            </a:r>
            <a:r>
              <a:rPr lang="en-US" sz="2002" b="1" i="0" spc="-12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002" b="1" i="0" spc="-54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ба </a:t>
            </a:r>
          </a:p>
        </p:txBody>
      </p:sp>
      <p:sp>
        <p:nvSpPr>
          <p:cNvPr id="894" name="Rectangle 894"/>
          <p:cNvSpPr/>
          <p:nvPr/>
        </p:nvSpPr>
        <p:spPr>
          <a:xfrm>
            <a:off x="7730490" y="4017518"/>
            <a:ext cx="3696208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«В</a:t>
            </a:r>
            <a:r>
              <a:rPr lang="en-US" sz="2000" b="1" i="0" spc="-25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спи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ел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 П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000" b="1" i="0" spc="-40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2000" b="1" i="0" spc="-22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000" b="1" i="0" spc="-19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12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ья»</a:t>
            </a:r>
          </a:p>
        </p:txBody>
      </p:sp>
      <p:sp>
        <p:nvSpPr>
          <p:cNvPr id="895" name="Rectangle 895"/>
          <p:cNvSpPr/>
          <p:nvPr/>
        </p:nvSpPr>
        <p:spPr>
          <a:xfrm>
            <a:off x="1378585" y="4469915"/>
            <a:ext cx="4510575" cy="6452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2" b="0" i="0" spc="-56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2002" b="0" i="0" spc="-14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звитие</a:t>
            </a:r>
            <a:r>
              <a:rPr lang="en-US" sz="2002" b="0" i="0" spc="-5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эмоционально</a:t>
            </a:r>
            <a:r>
              <a:rPr lang="en-US" sz="2002" b="0" i="0" spc="-50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2" b="0" i="0" spc="-3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ин</a:t>
            </a:r>
            <a:r>
              <a:rPr lang="en-US" sz="2002" b="0" i="0" spc="-22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2" b="0" i="0" spc="-54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ллек</a:t>
            </a:r>
            <a:r>
              <a:rPr lang="en-US" sz="2002" b="0" i="0" spc="-18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а</a:t>
            </a:r>
          </a:p>
          <a:p>
            <a:pPr marL="71119">
              <a:lnSpc>
                <a:spcPts val="2401"/>
              </a:lnSpc>
            </a:pP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-17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игро</a:t>
            </a:r>
            <a:r>
              <a:rPr lang="en-US" sz="2000" b="0" i="0" spc="-21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ой</a:t>
            </a:r>
            <a:r>
              <a:rPr lang="en-US" sz="2000" b="0" i="0" spc="-33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дея</a:t>
            </a:r>
            <a:r>
              <a:rPr lang="en-US" sz="2000" b="0" i="0" spc="-18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0" b="0" i="0" spc="-51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льности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Freeform 89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Freeform 897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Freeform 898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Freeform 899"/>
          <p:cNvSpPr/>
          <p:nvPr/>
        </p:nvSpPr>
        <p:spPr>
          <a:xfrm>
            <a:off x="1270" y="1270"/>
            <a:ext cx="5372100" cy="523240"/>
          </a:xfrm>
          <a:custGeom>
            <a:avLst/>
            <a:gdLst/>
            <a:ahLst/>
            <a:cxnLst/>
            <a:rect l="0" t="0" r="0" b="0"/>
            <a:pathLst>
              <a:path w="5372100" h="523240">
                <a:moveTo>
                  <a:pt x="0" y="523240"/>
                </a:moveTo>
                <a:lnTo>
                  <a:pt x="5372100" y="523240"/>
                </a:lnTo>
                <a:lnTo>
                  <a:pt x="5372100" y="0"/>
                </a:lnTo>
                <a:lnTo>
                  <a:pt x="0" y="0"/>
                </a:lnTo>
                <a:lnTo>
                  <a:pt x="0" y="5232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00" name="Picture 9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1950" cy="593089"/>
          </a:xfrm>
          <a:prstGeom prst="rect">
            <a:avLst/>
          </a:prstGeom>
          <a:noFill/>
          <a:extLst/>
        </p:spPr>
      </p:pic>
      <p:pic>
        <p:nvPicPr>
          <p:cNvPr id="901" name="Picture 90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40" y="0"/>
            <a:ext cx="4175759" cy="726440"/>
          </a:xfrm>
          <a:prstGeom prst="rect">
            <a:avLst/>
          </a:prstGeom>
          <a:noFill/>
          <a:extLst/>
        </p:spPr>
      </p:pic>
      <p:sp>
        <p:nvSpPr>
          <p:cNvPr id="902" name="Freeform 902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Freeform 903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4" name="Freeform 904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5" name="Freeform 905"/>
          <p:cNvSpPr/>
          <p:nvPr/>
        </p:nvSpPr>
        <p:spPr>
          <a:xfrm>
            <a:off x="10058400" y="195581"/>
            <a:ext cx="1658619" cy="1452879"/>
          </a:xfrm>
          <a:custGeom>
            <a:avLst/>
            <a:gdLst/>
            <a:ahLst/>
            <a:cxnLst/>
            <a:rect l="0" t="0" r="0" b="0"/>
            <a:pathLst>
              <a:path w="1658619" h="1452879">
                <a:moveTo>
                  <a:pt x="0" y="726440"/>
                </a:moveTo>
                <a:cubicBezTo>
                  <a:pt x="0" y="325247"/>
                  <a:pt x="371347" y="0"/>
                  <a:pt x="829309" y="0"/>
                </a:cubicBezTo>
                <a:cubicBezTo>
                  <a:pt x="1287271" y="0"/>
                  <a:pt x="1658619" y="325247"/>
                  <a:pt x="1658619" y="726440"/>
                </a:cubicBezTo>
                <a:cubicBezTo>
                  <a:pt x="1658619" y="1127633"/>
                  <a:pt x="1287271" y="1452879"/>
                  <a:pt x="829309" y="1452879"/>
                </a:cubicBezTo>
                <a:cubicBezTo>
                  <a:pt x="371347" y="1452879"/>
                  <a:pt x="0" y="1127633"/>
                  <a:pt x="0" y="726440"/>
                </a:cubicBezTo>
                <a:close/>
              </a:path>
            </a:pathLst>
          </a:custGeom>
          <a:noFill/>
          <a:ln w="76200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6" name="Freeform 906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7" name="Freeform 907"/>
          <p:cNvSpPr/>
          <p:nvPr/>
        </p:nvSpPr>
        <p:spPr>
          <a:xfrm>
            <a:off x="10455656" y="527559"/>
            <a:ext cx="847851" cy="222757"/>
          </a:xfrm>
          <a:custGeom>
            <a:avLst/>
            <a:gdLst/>
            <a:ahLst/>
            <a:cxnLst/>
            <a:rect l="0" t="0" r="0" b="0"/>
            <a:pathLst>
              <a:path w="847851" h="222757">
                <a:moveTo>
                  <a:pt x="703325" y="1270"/>
                </a:moveTo>
                <a:lnTo>
                  <a:pt x="737615" y="1270"/>
                </a:lnTo>
                <a:lnTo>
                  <a:pt x="737615" y="122301"/>
                </a:lnTo>
                <a:lnTo>
                  <a:pt x="811275" y="1270"/>
                </a:lnTo>
                <a:lnTo>
                  <a:pt x="847851" y="1270"/>
                </a:lnTo>
                <a:lnTo>
                  <a:pt x="847851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1" y="183133"/>
                </a:lnTo>
                <a:lnTo>
                  <a:pt x="703325" y="183133"/>
                </a:lnTo>
                <a:close/>
                <a:moveTo>
                  <a:pt x="517905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1" y="152400"/>
                </a:lnTo>
                <a:lnTo>
                  <a:pt x="625601" y="1270"/>
                </a:lnTo>
                <a:lnTo>
                  <a:pt x="662432" y="1270"/>
                </a:lnTo>
                <a:lnTo>
                  <a:pt x="662432" y="152400"/>
                </a:lnTo>
                <a:lnTo>
                  <a:pt x="677672" y="152400"/>
                </a:lnTo>
                <a:lnTo>
                  <a:pt x="677672" y="222757"/>
                </a:lnTo>
                <a:lnTo>
                  <a:pt x="646937" y="222757"/>
                </a:lnTo>
                <a:lnTo>
                  <a:pt x="646937" y="183133"/>
                </a:lnTo>
                <a:lnTo>
                  <a:pt x="517905" y="183133"/>
                </a:lnTo>
                <a:close/>
                <a:moveTo>
                  <a:pt x="192277" y="1270"/>
                </a:moveTo>
                <a:lnTo>
                  <a:pt x="326898" y="1270"/>
                </a:lnTo>
                <a:lnTo>
                  <a:pt x="326898" y="32003"/>
                </a:lnTo>
                <a:lnTo>
                  <a:pt x="229108" y="32003"/>
                </a:lnTo>
                <a:lnTo>
                  <a:pt x="229108" y="72389"/>
                </a:lnTo>
                <a:lnTo>
                  <a:pt x="320039" y="72389"/>
                </a:lnTo>
                <a:lnTo>
                  <a:pt x="320039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7" y="183133"/>
                </a:lnTo>
                <a:close/>
                <a:moveTo>
                  <a:pt x="27559" y="1270"/>
                </a:moveTo>
                <a:lnTo>
                  <a:pt x="154939" y="1270"/>
                </a:lnTo>
                <a:lnTo>
                  <a:pt x="154939" y="183133"/>
                </a:lnTo>
                <a:lnTo>
                  <a:pt x="118110" y="183133"/>
                </a:lnTo>
                <a:lnTo>
                  <a:pt x="118110" y="32003"/>
                </a:lnTo>
                <a:lnTo>
                  <a:pt x="63500" y="32003"/>
                </a:lnTo>
                <a:lnTo>
                  <a:pt x="63500" y="109601"/>
                </a:lnTo>
                <a:cubicBezTo>
                  <a:pt x="63500" y="131952"/>
                  <a:pt x="62737" y="147446"/>
                  <a:pt x="61213" y="156209"/>
                </a:cubicBezTo>
                <a:cubicBezTo>
                  <a:pt x="59816" y="164972"/>
                  <a:pt x="56134" y="171831"/>
                  <a:pt x="50419" y="176783"/>
                </a:cubicBezTo>
                <a:cubicBezTo>
                  <a:pt x="44703" y="181737"/>
                  <a:pt x="35687" y="184150"/>
                  <a:pt x="23367" y="184150"/>
                </a:cubicBezTo>
                <a:cubicBezTo>
                  <a:pt x="19176" y="184150"/>
                  <a:pt x="11302" y="183769"/>
                  <a:pt x="0" y="182880"/>
                </a:cubicBezTo>
                <a:lnTo>
                  <a:pt x="0" y="154432"/>
                </a:lnTo>
                <a:lnTo>
                  <a:pt x="8127" y="154558"/>
                </a:lnTo>
                <a:cubicBezTo>
                  <a:pt x="15875" y="154558"/>
                  <a:pt x="21082" y="153543"/>
                  <a:pt x="23749" y="151511"/>
                </a:cubicBezTo>
                <a:cubicBezTo>
                  <a:pt x="26288" y="149478"/>
                  <a:pt x="27686" y="144399"/>
                  <a:pt x="27686" y="136270"/>
                </a:cubicBezTo>
                <a:lnTo>
                  <a:pt x="27559" y="105028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1"/>
                </a:lnTo>
                <a:cubicBezTo>
                  <a:pt x="482091" y="27051"/>
                  <a:pt x="476503" y="28066"/>
                  <a:pt x="473075" y="29845"/>
                </a:cubicBezTo>
                <a:cubicBezTo>
                  <a:pt x="469646" y="31750"/>
                  <a:pt x="466851" y="34544"/>
                  <a:pt x="464692" y="38353"/>
                </a:cubicBezTo>
                <a:cubicBezTo>
                  <a:pt x="462534" y="42163"/>
                  <a:pt x="459359" y="50038"/>
                  <a:pt x="455040" y="61849"/>
                </a:cubicBezTo>
                <a:cubicBezTo>
                  <a:pt x="452882" y="68199"/>
                  <a:pt x="450469" y="73406"/>
                  <a:pt x="447801" y="77724"/>
                </a:cubicBezTo>
                <a:cubicBezTo>
                  <a:pt x="445262" y="81914"/>
                  <a:pt x="440689" y="85851"/>
                  <a:pt x="433959" y="89534"/>
                </a:cubicBezTo>
                <a:cubicBezTo>
                  <a:pt x="442213" y="91947"/>
                  <a:pt x="448945" y="96520"/>
                  <a:pt x="454278" y="103632"/>
                </a:cubicBezTo>
                <a:cubicBezTo>
                  <a:pt x="459612" y="110616"/>
                  <a:pt x="465454" y="120522"/>
                  <a:pt x="471804" y="133350"/>
                </a:cubicBezTo>
                <a:lnTo>
                  <a:pt x="496570" y="183133"/>
                </a:lnTo>
                <a:lnTo>
                  <a:pt x="453389" y="183133"/>
                </a:lnTo>
                <a:lnTo>
                  <a:pt x="431546" y="136270"/>
                </a:lnTo>
                <a:cubicBezTo>
                  <a:pt x="431291" y="135636"/>
                  <a:pt x="430529" y="134365"/>
                  <a:pt x="429387" y="132461"/>
                </a:cubicBezTo>
                <a:cubicBezTo>
                  <a:pt x="429005" y="131826"/>
                  <a:pt x="427482" y="129032"/>
                  <a:pt x="424941" y="123951"/>
                </a:cubicBezTo>
                <a:cubicBezTo>
                  <a:pt x="420242" y="114934"/>
                  <a:pt x="416433" y="109346"/>
                  <a:pt x="413385" y="107188"/>
                </a:cubicBezTo>
                <a:cubicBezTo>
                  <a:pt x="410463" y="104901"/>
                  <a:pt x="405891" y="103758"/>
                  <a:pt x="399796" y="103632"/>
                </a:cubicBezTo>
                <a:lnTo>
                  <a:pt x="399796" y="183133"/>
                </a:lnTo>
                <a:lnTo>
                  <a:pt x="362965" y="183133"/>
                </a:lnTo>
                <a:lnTo>
                  <a:pt x="362965" y="1270"/>
                </a:lnTo>
                <a:lnTo>
                  <a:pt x="399796" y="1270"/>
                </a:lnTo>
                <a:lnTo>
                  <a:pt x="399796" y="78739"/>
                </a:lnTo>
                <a:cubicBezTo>
                  <a:pt x="407924" y="77977"/>
                  <a:pt x="413512" y="75819"/>
                  <a:pt x="416433" y="72389"/>
                </a:cubicBezTo>
                <a:cubicBezTo>
                  <a:pt x="419226" y="69088"/>
                  <a:pt x="423672" y="59563"/>
                  <a:pt x="429767" y="44069"/>
                </a:cubicBezTo>
                <a:cubicBezTo>
                  <a:pt x="437387" y="24383"/>
                  <a:pt x="445008" y="12191"/>
                  <a:pt x="452627" y="7365"/>
                </a:cubicBezTo>
                <a:cubicBezTo>
                  <a:pt x="460248" y="2539"/>
                  <a:pt x="472566" y="126"/>
                  <a:pt x="489458" y="126"/>
                </a:cubicBezTo>
                <a:cubicBezTo>
                  <a:pt x="490220" y="126"/>
                  <a:pt x="491998" y="126"/>
                  <a:pt x="494791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8" name="Freeform 908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9" name="Freeform 909"/>
          <p:cNvSpPr/>
          <p:nvPr/>
        </p:nvSpPr>
        <p:spPr>
          <a:xfrm>
            <a:off x="10795000" y="833629"/>
            <a:ext cx="163576" cy="181863"/>
          </a:xfrm>
          <a:custGeom>
            <a:avLst/>
            <a:gdLst/>
            <a:ahLst/>
            <a:cxnLst/>
            <a:rect l="0" t="0" r="0" b="0"/>
            <a:pathLst>
              <a:path w="163576" h="181863">
                <a:moveTo>
                  <a:pt x="98043" y="30733"/>
                </a:moveTo>
                <a:cubicBezTo>
                  <a:pt x="83566" y="30733"/>
                  <a:pt x="73914" y="31114"/>
                  <a:pt x="69342" y="31750"/>
                </a:cubicBezTo>
                <a:cubicBezTo>
                  <a:pt x="64769" y="32385"/>
                  <a:pt x="60832" y="34670"/>
                  <a:pt x="57531" y="38481"/>
                </a:cubicBezTo>
                <a:cubicBezTo>
                  <a:pt x="54229" y="42291"/>
                  <a:pt x="52578" y="47243"/>
                  <a:pt x="52578" y="53339"/>
                </a:cubicBezTo>
                <a:cubicBezTo>
                  <a:pt x="52578" y="59817"/>
                  <a:pt x="54102" y="64769"/>
                  <a:pt x="57277" y="68580"/>
                </a:cubicBezTo>
                <a:cubicBezTo>
                  <a:pt x="60579" y="72389"/>
                  <a:pt x="64516" y="74675"/>
                  <a:pt x="69468" y="75564"/>
                </a:cubicBezTo>
                <a:cubicBezTo>
                  <a:pt x="74421" y="76581"/>
                  <a:pt x="84455" y="76962"/>
                  <a:pt x="99568" y="76962"/>
                </a:cubicBezTo>
                <a:lnTo>
                  <a:pt x="126745" y="76962"/>
                </a:lnTo>
                <a:lnTo>
                  <a:pt x="126745" y="30733"/>
                </a:lnTo>
                <a:close/>
                <a:moveTo>
                  <a:pt x="86232" y="0"/>
                </a:moveTo>
                <a:lnTo>
                  <a:pt x="163576" y="0"/>
                </a:lnTo>
                <a:lnTo>
                  <a:pt x="163576" y="181863"/>
                </a:lnTo>
                <a:lnTo>
                  <a:pt x="126745" y="181863"/>
                </a:lnTo>
                <a:lnTo>
                  <a:pt x="126745" y="105918"/>
                </a:lnTo>
                <a:lnTo>
                  <a:pt x="119253" y="105918"/>
                </a:lnTo>
                <a:cubicBezTo>
                  <a:pt x="107695" y="105918"/>
                  <a:pt x="99441" y="107695"/>
                  <a:pt x="94742" y="111125"/>
                </a:cubicBezTo>
                <a:cubicBezTo>
                  <a:pt x="89916" y="114554"/>
                  <a:pt x="81788" y="124968"/>
                  <a:pt x="70231" y="142239"/>
                </a:cubicBezTo>
                <a:lnTo>
                  <a:pt x="43942" y="181863"/>
                </a:lnTo>
                <a:lnTo>
                  <a:pt x="0" y="181863"/>
                </a:lnTo>
                <a:lnTo>
                  <a:pt x="22225" y="146431"/>
                </a:lnTo>
                <a:cubicBezTo>
                  <a:pt x="30860" y="132333"/>
                  <a:pt x="37845" y="122427"/>
                  <a:pt x="43053" y="116839"/>
                </a:cubicBezTo>
                <a:cubicBezTo>
                  <a:pt x="48259" y="111125"/>
                  <a:pt x="54736" y="106044"/>
                  <a:pt x="62610" y="101600"/>
                </a:cubicBezTo>
                <a:cubicBezTo>
                  <a:pt x="45719" y="98932"/>
                  <a:pt x="33528" y="93091"/>
                  <a:pt x="25907" y="83946"/>
                </a:cubicBezTo>
                <a:cubicBezTo>
                  <a:pt x="18415" y="74802"/>
                  <a:pt x="14731" y="63881"/>
                  <a:pt x="14731" y="51181"/>
                </a:cubicBezTo>
                <a:cubicBezTo>
                  <a:pt x="14731" y="40005"/>
                  <a:pt x="17526" y="30225"/>
                  <a:pt x="23114" y="21717"/>
                </a:cubicBezTo>
                <a:cubicBezTo>
                  <a:pt x="28702" y="13081"/>
                  <a:pt x="36068" y="7366"/>
                  <a:pt x="45211" y="4444"/>
                </a:cubicBezTo>
                <a:cubicBezTo>
                  <a:pt x="54356" y="1524"/>
                  <a:pt x="68071" y="0"/>
                  <a:pt x="8623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0" name="Freeform 910"/>
          <p:cNvSpPr/>
          <p:nvPr/>
        </p:nvSpPr>
        <p:spPr>
          <a:xfrm>
            <a:off x="10585957" y="1137412"/>
            <a:ext cx="615188" cy="186183"/>
          </a:xfrm>
          <a:custGeom>
            <a:avLst/>
            <a:gdLst/>
            <a:ahLst/>
            <a:cxnLst/>
            <a:rect l="0" t="0" r="0" b="0"/>
            <a:pathLst>
              <a:path w="615188" h="186183">
                <a:moveTo>
                  <a:pt x="429007" y="119888"/>
                </a:moveTo>
                <a:cubicBezTo>
                  <a:pt x="424561" y="121412"/>
                  <a:pt x="417449" y="123191"/>
                  <a:pt x="407798" y="125223"/>
                </a:cubicBezTo>
                <a:cubicBezTo>
                  <a:pt x="398146" y="127254"/>
                  <a:pt x="391796" y="129286"/>
                  <a:pt x="388874" y="131318"/>
                </a:cubicBezTo>
                <a:cubicBezTo>
                  <a:pt x="384302" y="134493"/>
                  <a:pt x="382016" y="138685"/>
                  <a:pt x="382016" y="143637"/>
                </a:cubicBezTo>
                <a:cubicBezTo>
                  <a:pt x="382016" y="148463"/>
                  <a:pt x="383795" y="152654"/>
                  <a:pt x="387477" y="156210"/>
                </a:cubicBezTo>
                <a:cubicBezTo>
                  <a:pt x="391034" y="159767"/>
                  <a:pt x="395733" y="161544"/>
                  <a:pt x="401321" y="161544"/>
                </a:cubicBezTo>
                <a:cubicBezTo>
                  <a:pt x="407671" y="161544"/>
                  <a:pt x="413639" y="159512"/>
                  <a:pt x="419354" y="155322"/>
                </a:cubicBezTo>
                <a:cubicBezTo>
                  <a:pt x="423546" y="152273"/>
                  <a:pt x="426339" y="148336"/>
                  <a:pt x="427610" y="143892"/>
                </a:cubicBezTo>
                <a:cubicBezTo>
                  <a:pt x="428499" y="140843"/>
                  <a:pt x="429007" y="135255"/>
                  <a:pt x="429007" y="126873"/>
                </a:cubicBezTo>
                <a:close/>
                <a:moveTo>
                  <a:pt x="204978" y="51054"/>
                </a:moveTo>
                <a:lnTo>
                  <a:pt x="240285" y="51054"/>
                </a:lnTo>
                <a:lnTo>
                  <a:pt x="240285" y="82550"/>
                </a:lnTo>
                <a:cubicBezTo>
                  <a:pt x="240285" y="89790"/>
                  <a:pt x="240920" y="95123"/>
                  <a:pt x="242189" y="98679"/>
                </a:cubicBezTo>
                <a:cubicBezTo>
                  <a:pt x="243460" y="102235"/>
                  <a:pt x="246253" y="105284"/>
                  <a:pt x="250318" y="107697"/>
                </a:cubicBezTo>
                <a:cubicBezTo>
                  <a:pt x="254509" y="110236"/>
                  <a:pt x="259843" y="111506"/>
                  <a:pt x="266193" y="111506"/>
                </a:cubicBezTo>
                <a:cubicBezTo>
                  <a:pt x="272415" y="111506"/>
                  <a:pt x="279274" y="110110"/>
                  <a:pt x="287021" y="107316"/>
                </a:cubicBezTo>
                <a:lnTo>
                  <a:pt x="287021" y="51054"/>
                </a:lnTo>
                <a:lnTo>
                  <a:pt x="321819" y="51054"/>
                </a:lnTo>
                <a:lnTo>
                  <a:pt x="321819" y="182880"/>
                </a:lnTo>
                <a:lnTo>
                  <a:pt x="287021" y="182880"/>
                </a:lnTo>
                <a:lnTo>
                  <a:pt x="287021" y="130175"/>
                </a:lnTo>
                <a:cubicBezTo>
                  <a:pt x="273432" y="133859"/>
                  <a:pt x="263145" y="135636"/>
                  <a:pt x="256033" y="135636"/>
                </a:cubicBezTo>
                <a:cubicBezTo>
                  <a:pt x="245364" y="135636"/>
                  <a:pt x="235712" y="133350"/>
                  <a:pt x="227203" y="128779"/>
                </a:cubicBezTo>
                <a:cubicBezTo>
                  <a:pt x="218695" y="124206"/>
                  <a:pt x="212852" y="118365"/>
                  <a:pt x="209677" y="111125"/>
                </a:cubicBezTo>
                <a:cubicBezTo>
                  <a:pt x="206502" y="104013"/>
                  <a:pt x="204978" y="94488"/>
                  <a:pt x="204978" y="82550"/>
                </a:cubicBezTo>
                <a:close/>
                <a:moveTo>
                  <a:pt x="554736" y="48260"/>
                </a:moveTo>
                <a:cubicBezTo>
                  <a:pt x="570865" y="48260"/>
                  <a:pt x="583565" y="51690"/>
                  <a:pt x="592963" y="58674"/>
                </a:cubicBezTo>
                <a:cubicBezTo>
                  <a:pt x="602488" y="65533"/>
                  <a:pt x="609220" y="76073"/>
                  <a:pt x="613411" y="90171"/>
                </a:cubicBezTo>
                <a:lnTo>
                  <a:pt x="579121" y="96267"/>
                </a:lnTo>
                <a:cubicBezTo>
                  <a:pt x="577977" y="89535"/>
                  <a:pt x="575311" y="84329"/>
                  <a:pt x="571247" y="80899"/>
                </a:cubicBezTo>
                <a:cubicBezTo>
                  <a:pt x="567183" y="77471"/>
                  <a:pt x="561849" y="75692"/>
                  <a:pt x="555245" y="75692"/>
                </a:cubicBezTo>
                <a:cubicBezTo>
                  <a:pt x="546609" y="75692"/>
                  <a:pt x="539750" y="78741"/>
                  <a:pt x="534544" y="84710"/>
                </a:cubicBezTo>
                <a:cubicBezTo>
                  <a:pt x="529336" y="90679"/>
                  <a:pt x="526797" y="100838"/>
                  <a:pt x="526797" y="114935"/>
                </a:cubicBezTo>
                <a:cubicBezTo>
                  <a:pt x="526797" y="130556"/>
                  <a:pt x="529463" y="141605"/>
                  <a:pt x="534671" y="148083"/>
                </a:cubicBezTo>
                <a:cubicBezTo>
                  <a:pt x="539877" y="154560"/>
                  <a:pt x="546862" y="157735"/>
                  <a:pt x="555752" y="157735"/>
                </a:cubicBezTo>
                <a:cubicBezTo>
                  <a:pt x="562357" y="157735"/>
                  <a:pt x="567818" y="155829"/>
                  <a:pt x="572009" y="152147"/>
                </a:cubicBezTo>
                <a:cubicBezTo>
                  <a:pt x="576199" y="148336"/>
                  <a:pt x="579121" y="141860"/>
                  <a:pt x="580899" y="132588"/>
                </a:cubicBezTo>
                <a:lnTo>
                  <a:pt x="615188" y="138430"/>
                </a:lnTo>
                <a:cubicBezTo>
                  <a:pt x="611633" y="154179"/>
                  <a:pt x="604774" y="166117"/>
                  <a:pt x="594741" y="174117"/>
                </a:cubicBezTo>
                <a:cubicBezTo>
                  <a:pt x="584582" y="182246"/>
                  <a:pt x="571120" y="186183"/>
                  <a:pt x="554228" y="186183"/>
                </a:cubicBezTo>
                <a:cubicBezTo>
                  <a:pt x="534924" y="186183"/>
                  <a:pt x="519558" y="180086"/>
                  <a:pt x="508127" y="167894"/>
                </a:cubicBezTo>
                <a:cubicBezTo>
                  <a:pt x="496698" y="155703"/>
                  <a:pt x="490983" y="138938"/>
                  <a:pt x="490983" y="117348"/>
                </a:cubicBezTo>
                <a:cubicBezTo>
                  <a:pt x="490983" y="95631"/>
                  <a:pt x="496698" y="78613"/>
                  <a:pt x="508254" y="66548"/>
                </a:cubicBezTo>
                <a:cubicBezTo>
                  <a:pt x="519685" y="54356"/>
                  <a:pt x="535178" y="48260"/>
                  <a:pt x="554736" y="48260"/>
                </a:cubicBezTo>
                <a:close/>
                <a:moveTo>
                  <a:pt x="407798" y="48260"/>
                </a:moveTo>
                <a:cubicBezTo>
                  <a:pt x="423419" y="48260"/>
                  <a:pt x="434975" y="50166"/>
                  <a:pt x="442596" y="53848"/>
                </a:cubicBezTo>
                <a:cubicBezTo>
                  <a:pt x="450215" y="57531"/>
                  <a:pt x="455549" y="62104"/>
                  <a:pt x="458598" y="67818"/>
                </a:cubicBezTo>
                <a:cubicBezTo>
                  <a:pt x="461773" y="73534"/>
                  <a:pt x="463297" y="83821"/>
                  <a:pt x="463297" y="98934"/>
                </a:cubicBezTo>
                <a:lnTo>
                  <a:pt x="462788" y="139700"/>
                </a:lnTo>
                <a:cubicBezTo>
                  <a:pt x="462788" y="151258"/>
                  <a:pt x="463297" y="159767"/>
                  <a:pt x="464439" y="165228"/>
                </a:cubicBezTo>
                <a:cubicBezTo>
                  <a:pt x="465583" y="170688"/>
                  <a:pt x="467614" y="176658"/>
                  <a:pt x="470662" y="182880"/>
                </a:cubicBezTo>
                <a:lnTo>
                  <a:pt x="436119" y="182880"/>
                </a:lnTo>
                <a:cubicBezTo>
                  <a:pt x="435229" y="180594"/>
                  <a:pt x="434086" y="177166"/>
                  <a:pt x="432816" y="172721"/>
                </a:cubicBezTo>
                <a:cubicBezTo>
                  <a:pt x="432182" y="170688"/>
                  <a:pt x="431800" y="169292"/>
                  <a:pt x="431547" y="168656"/>
                </a:cubicBezTo>
                <a:cubicBezTo>
                  <a:pt x="425577" y="174498"/>
                  <a:pt x="419227" y="178943"/>
                  <a:pt x="412497" y="181865"/>
                </a:cubicBezTo>
                <a:cubicBezTo>
                  <a:pt x="405765" y="184785"/>
                  <a:pt x="398526" y="186183"/>
                  <a:pt x="390907" y="186183"/>
                </a:cubicBezTo>
                <a:cubicBezTo>
                  <a:pt x="377318" y="186183"/>
                  <a:pt x="366649" y="182499"/>
                  <a:pt x="358902" y="175134"/>
                </a:cubicBezTo>
                <a:cubicBezTo>
                  <a:pt x="351156" y="167767"/>
                  <a:pt x="347219" y="158497"/>
                  <a:pt x="347219" y="147321"/>
                </a:cubicBezTo>
                <a:cubicBezTo>
                  <a:pt x="347219" y="139828"/>
                  <a:pt x="348997" y="133223"/>
                  <a:pt x="352552" y="127381"/>
                </a:cubicBezTo>
                <a:cubicBezTo>
                  <a:pt x="356109" y="121540"/>
                  <a:pt x="361061" y="117094"/>
                  <a:pt x="367411" y="114047"/>
                </a:cubicBezTo>
                <a:cubicBezTo>
                  <a:pt x="373888" y="110872"/>
                  <a:pt x="383160" y="108204"/>
                  <a:pt x="395224" y="105918"/>
                </a:cubicBezTo>
                <a:cubicBezTo>
                  <a:pt x="411481" y="102871"/>
                  <a:pt x="422657" y="99949"/>
                  <a:pt x="429007" y="97283"/>
                </a:cubicBezTo>
                <a:lnTo>
                  <a:pt x="429007" y="93854"/>
                </a:lnTo>
                <a:cubicBezTo>
                  <a:pt x="429007" y="86996"/>
                  <a:pt x="427356" y="82169"/>
                  <a:pt x="424053" y="79248"/>
                </a:cubicBezTo>
                <a:cubicBezTo>
                  <a:pt x="420751" y="76454"/>
                  <a:pt x="414401" y="74930"/>
                  <a:pt x="405258" y="74930"/>
                </a:cubicBezTo>
                <a:cubicBezTo>
                  <a:pt x="399035" y="74930"/>
                  <a:pt x="394209" y="76200"/>
                  <a:pt x="390652" y="78613"/>
                </a:cubicBezTo>
                <a:cubicBezTo>
                  <a:pt x="387224" y="81154"/>
                  <a:pt x="384429" y="85472"/>
                  <a:pt x="382271" y="91694"/>
                </a:cubicBezTo>
                <a:lnTo>
                  <a:pt x="350774" y="86106"/>
                </a:lnTo>
                <a:cubicBezTo>
                  <a:pt x="354331" y="73279"/>
                  <a:pt x="360426" y="63754"/>
                  <a:pt x="369062" y="57531"/>
                </a:cubicBezTo>
                <a:cubicBezTo>
                  <a:pt x="377825" y="51435"/>
                  <a:pt x="390652" y="48260"/>
                  <a:pt x="407798" y="48260"/>
                </a:cubicBezTo>
                <a:close/>
                <a:moveTo>
                  <a:pt x="51562" y="0"/>
                </a:moveTo>
                <a:lnTo>
                  <a:pt x="79757" y="0"/>
                </a:lnTo>
                <a:lnTo>
                  <a:pt x="79757" y="182880"/>
                </a:lnTo>
                <a:lnTo>
                  <a:pt x="44959" y="182880"/>
                </a:lnTo>
                <a:lnTo>
                  <a:pt x="44959" y="51181"/>
                </a:lnTo>
                <a:cubicBezTo>
                  <a:pt x="32259" y="63247"/>
                  <a:pt x="17273" y="72010"/>
                  <a:pt x="0" y="77724"/>
                </a:cubicBezTo>
                <a:lnTo>
                  <a:pt x="0" y="45974"/>
                </a:lnTo>
                <a:cubicBezTo>
                  <a:pt x="9018" y="43054"/>
                  <a:pt x="18924" y="37338"/>
                  <a:pt x="29591" y="29084"/>
                </a:cubicBezTo>
                <a:cubicBezTo>
                  <a:pt x="40260" y="20829"/>
                  <a:pt x="47499" y="11049"/>
                  <a:pt x="51562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1" name="Freeform 911"/>
          <p:cNvSpPr/>
          <p:nvPr/>
        </p:nvSpPr>
        <p:spPr>
          <a:xfrm>
            <a:off x="10585957" y="1137412"/>
            <a:ext cx="615188" cy="186183"/>
          </a:xfrm>
          <a:custGeom>
            <a:avLst/>
            <a:gdLst/>
            <a:ahLst/>
            <a:cxnLst/>
            <a:rect l="0" t="0" r="0" b="0"/>
            <a:pathLst>
              <a:path w="615188" h="186183">
                <a:moveTo>
                  <a:pt x="429007" y="119888"/>
                </a:moveTo>
                <a:cubicBezTo>
                  <a:pt x="424561" y="121412"/>
                  <a:pt x="417449" y="123191"/>
                  <a:pt x="407798" y="125223"/>
                </a:cubicBezTo>
                <a:cubicBezTo>
                  <a:pt x="398146" y="127254"/>
                  <a:pt x="391796" y="129286"/>
                  <a:pt x="388874" y="131318"/>
                </a:cubicBezTo>
                <a:cubicBezTo>
                  <a:pt x="384302" y="134493"/>
                  <a:pt x="382016" y="138685"/>
                  <a:pt x="382016" y="143637"/>
                </a:cubicBezTo>
                <a:cubicBezTo>
                  <a:pt x="382016" y="148463"/>
                  <a:pt x="383795" y="152654"/>
                  <a:pt x="387477" y="156210"/>
                </a:cubicBezTo>
                <a:cubicBezTo>
                  <a:pt x="391034" y="159767"/>
                  <a:pt x="395733" y="161544"/>
                  <a:pt x="401321" y="161544"/>
                </a:cubicBezTo>
                <a:cubicBezTo>
                  <a:pt x="407671" y="161544"/>
                  <a:pt x="413639" y="159512"/>
                  <a:pt x="419354" y="155322"/>
                </a:cubicBezTo>
                <a:cubicBezTo>
                  <a:pt x="423546" y="152273"/>
                  <a:pt x="426339" y="148336"/>
                  <a:pt x="427610" y="143892"/>
                </a:cubicBezTo>
                <a:cubicBezTo>
                  <a:pt x="428499" y="140843"/>
                  <a:pt x="429007" y="135255"/>
                  <a:pt x="429007" y="126873"/>
                </a:cubicBezTo>
                <a:close/>
                <a:moveTo>
                  <a:pt x="204978" y="51054"/>
                </a:moveTo>
                <a:lnTo>
                  <a:pt x="240285" y="51054"/>
                </a:lnTo>
                <a:lnTo>
                  <a:pt x="240285" y="82550"/>
                </a:lnTo>
                <a:cubicBezTo>
                  <a:pt x="240285" y="89790"/>
                  <a:pt x="240920" y="95123"/>
                  <a:pt x="242189" y="98679"/>
                </a:cubicBezTo>
                <a:cubicBezTo>
                  <a:pt x="243460" y="102235"/>
                  <a:pt x="246253" y="105284"/>
                  <a:pt x="250318" y="107697"/>
                </a:cubicBezTo>
                <a:cubicBezTo>
                  <a:pt x="254509" y="110236"/>
                  <a:pt x="259843" y="111506"/>
                  <a:pt x="266193" y="111506"/>
                </a:cubicBezTo>
                <a:cubicBezTo>
                  <a:pt x="272415" y="111506"/>
                  <a:pt x="279274" y="110110"/>
                  <a:pt x="287021" y="107316"/>
                </a:cubicBezTo>
                <a:lnTo>
                  <a:pt x="287021" y="51054"/>
                </a:lnTo>
                <a:lnTo>
                  <a:pt x="321819" y="51054"/>
                </a:lnTo>
                <a:lnTo>
                  <a:pt x="321819" y="182880"/>
                </a:lnTo>
                <a:lnTo>
                  <a:pt x="287021" y="182880"/>
                </a:lnTo>
                <a:lnTo>
                  <a:pt x="287021" y="130175"/>
                </a:lnTo>
                <a:cubicBezTo>
                  <a:pt x="273432" y="133859"/>
                  <a:pt x="263145" y="135636"/>
                  <a:pt x="256033" y="135636"/>
                </a:cubicBezTo>
                <a:cubicBezTo>
                  <a:pt x="245364" y="135636"/>
                  <a:pt x="235712" y="133350"/>
                  <a:pt x="227203" y="128779"/>
                </a:cubicBezTo>
                <a:cubicBezTo>
                  <a:pt x="218695" y="124206"/>
                  <a:pt x="212852" y="118365"/>
                  <a:pt x="209677" y="111125"/>
                </a:cubicBezTo>
                <a:cubicBezTo>
                  <a:pt x="206502" y="104013"/>
                  <a:pt x="204978" y="94488"/>
                  <a:pt x="204978" y="82550"/>
                </a:cubicBezTo>
                <a:close/>
                <a:moveTo>
                  <a:pt x="554736" y="48260"/>
                </a:moveTo>
                <a:cubicBezTo>
                  <a:pt x="570865" y="48260"/>
                  <a:pt x="583565" y="51690"/>
                  <a:pt x="592963" y="58674"/>
                </a:cubicBezTo>
                <a:cubicBezTo>
                  <a:pt x="602488" y="65533"/>
                  <a:pt x="609220" y="76073"/>
                  <a:pt x="613411" y="90171"/>
                </a:cubicBezTo>
                <a:lnTo>
                  <a:pt x="579121" y="96267"/>
                </a:lnTo>
                <a:cubicBezTo>
                  <a:pt x="577977" y="89535"/>
                  <a:pt x="575311" y="84329"/>
                  <a:pt x="571247" y="80899"/>
                </a:cubicBezTo>
                <a:cubicBezTo>
                  <a:pt x="567183" y="77471"/>
                  <a:pt x="561849" y="75692"/>
                  <a:pt x="555245" y="75692"/>
                </a:cubicBezTo>
                <a:cubicBezTo>
                  <a:pt x="546609" y="75692"/>
                  <a:pt x="539750" y="78741"/>
                  <a:pt x="534544" y="84710"/>
                </a:cubicBezTo>
                <a:cubicBezTo>
                  <a:pt x="529336" y="90679"/>
                  <a:pt x="526797" y="100838"/>
                  <a:pt x="526797" y="114935"/>
                </a:cubicBezTo>
                <a:cubicBezTo>
                  <a:pt x="526797" y="130556"/>
                  <a:pt x="529463" y="141605"/>
                  <a:pt x="534671" y="148083"/>
                </a:cubicBezTo>
                <a:cubicBezTo>
                  <a:pt x="539877" y="154560"/>
                  <a:pt x="546862" y="157735"/>
                  <a:pt x="555752" y="157735"/>
                </a:cubicBezTo>
                <a:cubicBezTo>
                  <a:pt x="562357" y="157735"/>
                  <a:pt x="567818" y="155829"/>
                  <a:pt x="572009" y="152147"/>
                </a:cubicBezTo>
                <a:cubicBezTo>
                  <a:pt x="576199" y="148336"/>
                  <a:pt x="579121" y="141860"/>
                  <a:pt x="580899" y="132588"/>
                </a:cubicBezTo>
                <a:lnTo>
                  <a:pt x="615188" y="138430"/>
                </a:lnTo>
                <a:cubicBezTo>
                  <a:pt x="611633" y="154179"/>
                  <a:pt x="604774" y="166117"/>
                  <a:pt x="594741" y="174117"/>
                </a:cubicBezTo>
                <a:cubicBezTo>
                  <a:pt x="584582" y="182246"/>
                  <a:pt x="571120" y="186183"/>
                  <a:pt x="554228" y="186183"/>
                </a:cubicBezTo>
                <a:cubicBezTo>
                  <a:pt x="534924" y="186183"/>
                  <a:pt x="519558" y="180086"/>
                  <a:pt x="508127" y="167894"/>
                </a:cubicBezTo>
                <a:cubicBezTo>
                  <a:pt x="496698" y="155703"/>
                  <a:pt x="490983" y="138938"/>
                  <a:pt x="490983" y="117348"/>
                </a:cubicBezTo>
                <a:cubicBezTo>
                  <a:pt x="490983" y="95631"/>
                  <a:pt x="496698" y="78613"/>
                  <a:pt x="508254" y="66548"/>
                </a:cubicBezTo>
                <a:cubicBezTo>
                  <a:pt x="519685" y="54356"/>
                  <a:pt x="535178" y="48260"/>
                  <a:pt x="554736" y="48260"/>
                </a:cubicBezTo>
                <a:close/>
                <a:moveTo>
                  <a:pt x="407798" y="48260"/>
                </a:moveTo>
                <a:cubicBezTo>
                  <a:pt x="423419" y="48260"/>
                  <a:pt x="434975" y="50166"/>
                  <a:pt x="442596" y="53848"/>
                </a:cubicBezTo>
                <a:cubicBezTo>
                  <a:pt x="450215" y="57531"/>
                  <a:pt x="455549" y="62104"/>
                  <a:pt x="458598" y="67818"/>
                </a:cubicBezTo>
                <a:cubicBezTo>
                  <a:pt x="461773" y="73534"/>
                  <a:pt x="463297" y="83821"/>
                  <a:pt x="463297" y="98934"/>
                </a:cubicBezTo>
                <a:lnTo>
                  <a:pt x="462788" y="139700"/>
                </a:lnTo>
                <a:cubicBezTo>
                  <a:pt x="462788" y="151258"/>
                  <a:pt x="463297" y="159767"/>
                  <a:pt x="464439" y="165228"/>
                </a:cubicBezTo>
                <a:cubicBezTo>
                  <a:pt x="465583" y="170688"/>
                  <a:pt x="467614" y="176658"/>
                  <a:pt x="470662" y="182880"/>
                </a:cubicBezTo>
                <a:lnTo>
                  <a:pt x="436119" y="182880"/>
                </a:lnTo>
                <a:cubicBezTo>
                  <a:pt x="435229" y="180594"/>
                  <a:pt x="434086" y="177166"/>
                  <a:pt x="432816" y="172721"/>
                </a:cubicBezTo>
                <a:cubicBezTo>
                  <a:pt x="432182" y="170688"/>
                  <a:pt x="431800" y="169292"/>
                  <a:pt x="431547" y="168656"/>
                </a:cubicBezTo>
                <a:cubicBezTo>
                  <a:pt x="425577" y="174498"/>
                  <a:pt x="419227" y="178943"/>
                  <a:pt x="412497" y="181865"/>
                </a:cubicBezTo>
                <a:cubicBezTo>
                  <a:pt x="405765" y="184785"/>
                  <a:pt x="398526" y="186183"/>
                  <a:pt x="390907" y="186183"/>
                </a:cubicBezTo>
                <a:cubicBezTo>
                  <a:pt x="377318" y="186183"/>
                  <a:pt x="366649" y="182499"/>
                  <a:pt x="358902" y="175134"/>
                </a:cubicBezTo>
                <a:cubicBezTo>
                  <a:pt x="351156" y="167767"/>
                  <a:pt x="347219" y="158497"/>
                  <a:pt x="347219" y="147321"/>
                </a:cubicBezTo>
                <a:cubicBezTo>
                  <a:pt x="347219" y="139828"/>
                  <a:pt x="348997" y="133223"/>
                  <a:pt x="352552" y="127381"/>
                </a:cubicBezTo>
                <a:cubicBezTo>
                  <a:pt x="356109" y="121540"/>
                  <a:pt x="361061" y="117094"/>
                  <a:pt x="367411" y="114047"/>
                </a:cubicBezTo>
                <a:cubicBezTo>
                  <a:pt x="373888" y="110872"/>
                  <a:pt x="383160" y="108204"/>
                  <a:pt x="395224" y="105918"/>
                </a:cubicBezTo>
                <a:cubicBezTo>
                  <a:pt x="411481" y="102871"/>
                  <a:pt x="422657" y="99949"/>
                  <a:pt x="429007" y="97283"/>
                </a:cubicBezTo>
                <a:lnTo>
                  <a:pt x="429007" y="93854"/>
                </a:lnTo>
                <a:cubicBezTo>
                  <a:pt x="429007" y="86996"/>
                  <a:pt x="427356" y="82169"/>
                  <a:pt x="424053" y="79248"/>
                </a:cubicBezTo>
                <a:cubicBezTo>
                  <a:pt x="420751" y="76454"/>
                  <a:pt x="414401" y="74930"/>
                  <a:pt x="405258" y="74930"/>
                </a:cubicBezTo>
                <a:cubicBezTo>
                  <a:pt x="399035" y="74930"/>
                  <a:pt x="394209" y="76200"/>
                  <a:pt x="390652" y="78613"/>
                </a:cubicBezTo>
                <a:cubicBezTo>
                  <a:pt x="387224" y="81154"/>
                  <a:pt x="384429" y="85472"/>
                  <a:pt x="382271" y="91694"/>
                </a:cubicBezTo>
                <a:lnTo>
                  <a:pt x="350774" y="86106"/>
                </a:lnTo>
                <a:cubicBezTo>
                  <a:pt x="354331" y="73279"/>
                  <a:pt x="360426" y="63754"/>
                  <a:pt x="369062" y="57531"/>
                </a:cubicBezTo>
                <a:cubicBezTo>
                  <a:pt x="377825" y="51435"/>
                  <a:pt x="390652" y="48260"/>
                  <a:pt x="407798" y="48260"/>
                </a:cubicBezTo>
                <a:close/>
                <a:moveTo>
                  <a:pt x="51562" y="0"/>
                </a:moveTo>
                <a:lnTo>
                  <a:pt x="79757" y="0"/>
                </a:lnTo>
                <a:lnTo>
                  <a:pt x="79757" y="182880"/>
                </a:lnTo>
                <a:lnTo>
                  <a:pt x="44959" y="182880"/>
                </a:lnTo>
                <a:lnTo>
                  <a:pt x="44959" y="51181"/>
                </a:lnTo>
                <a:cubicBezTo>
                  <a:pt x="32259" y="63247"/>
                  <a:pt x="17273" y="72010"/>
                  <a:pt x="0" y="77724"/>
                </a:cubicBezTo>
                <a:lnTo>
                  <a:pt x="0" y="45974"/>
                </a:lnTo>
                <a:cubicBezTo>
                  <a:pt x="9018" y="43054"/>
                  <a:pt x="18924" y="37338"/>
                  <a:pt x="29591" y="29084"/>
                </a:cubicBezTo>
                <a:cubicBezTo>
                  <a:pt x="40260" y="20829"/>
                  <a:pt x="47499" y="11049"/>
                  <a:pt x="5156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2" name="Freeform 912"/>
          <p:cNvSpPr/>
          <p:nvPr/>
        </p:nvSpPr>
        <p:spPr>
          <a:xfrm>
            <a:off x="1027430" y="3732530"/>
            <a:ext cx="0" cy="2703221"/>
          </a:xfrm>
          <a:custGeom>
            <a:avLst/>
            <a:gdLst/>
            <a:ahLst/>
            <a:cxnLst/>
            <a:rect l="0" t="0" r="0" b="0"/>
            <a:pathLst>
              <a:path h="2703221">
                <a:moveTo>
                  <a:pt x="0" y="2703221"/>
                </a:moveTo>
                <a:lnTo>
                  <a:pt x="0" y="0"/>
                </a:lnTo>
              </a:path>
            </a:pathLst>
          </a:custGeom>
          <a:noFill/>
          <a:ln w="48259" cap="flat" cmpd="sng">
            <a:solidFill>
              <a:srgbClr val="203864">
                <a:alpha val="100000"/>
              </a:srgbClr>
            </a:solidFill>
            <a:custDash>
              <a:ds d="100000" sp="100000"/>
            </a:custDash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3" name="Freeform 913"/>
          <p:cNvSpPr/>
          <p:nvPr/>
        </p:nvSpPr>
        <p:spPr>
          <a:xfrm>
            <a:off x="895350" y="3503930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19"/>
                  <a:pt x="206997" y="228600"/>
                  <a:pt x="133350" y="228600"/>
                </a:cubicBezTo>
                <a:cubicBezTo>
                  <a:pt x="59702" y="228600"/>
                  <a:pt x="0" y="177419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4" name="Freeform 914"/>
          <p:cNvSpPr/>
          <p:nvPr/>
        </p:nvSpPr>
        <p:spPr>
          <a:xfrm>
            <a:off x="895350" y="3503930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19"/>
                  <a:pt x="206997" y="228600"/>
                  <a:pt x="133350" y="228600"/>
                </a:cubicBezTo>
                <a:cubicBezTo>
                  <a:pt x="59702" y="228600"/>
                  <a:pt x="0" y="177419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5" name="Freeform 915"/>
          <p:cNvSpPr/>
          <p:nvPr/>
        </p:nvSpPr>
        <p:spPr>
          <a:xfrm>
            <a:off x="869950" y="6363970"/>
            <a:ext cx="264160" cy="226060"/>
          </a:xfrm>
          <a:custGeom>
            <a:avLst/>
            <a:gdLst/>
            <a:ahLst/>
            <a:cxnLst/>
            <a:rect l="0" t="0" r="0" b="0"/>
            <a:pathLst>
              <a:path w="264160" h="226060">
                <a:moveTo>
                  <a:pt x="0" y="113030"/>
                </a:moveTo>
                <a:cubicBezTo>
                  <a:pt x="0" y="50610"/>
                  <a:pt x="59131" y="0"/>
                  <a:pt x="132080" y="0"/>
                </a:cubicBezTo>
                <a:cubicBezTo>
                  <a:pt x="205028" y="0"/>
                  <a:pt x="264160" y="50610"/>
                  <a:pt x="264160" y="113030"/>
                </a:cubicBezTo>
                <a:cubicBezTo>
                  <a:pt x="264160" y="175451"/>
                  <a:pt x="205028" y="226060"/>
                  <a:pt x="132080" y="226060"/>
                </a:cubicBezTo>
                <a:cubicBezTo>
                  <a:pt x="59131" y="226060"/>
                  <a:pt x="0" y="175451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6" name="Freeform 916"/>
          <p:cNvSpPr/>
          <p:nvPr/>
        </p:nvSpPr>
        <p:spPr>
          <a:xfrm>
            <a:off x="869950" y="6363970"/>
            <a:ext cx="264160" cy="226060"/>
          </a:xfrm>
          <a:custGeom>
            <a:avLst/>
            <a:gdLst/>
            <a:ahLst/>
            <a:cxnLst/>
            <a:rect l="0" t="0" r="0" b="0"/>
            <a:pathLst>
              <a:path w="264160" h="226060">
                <a:moveTo>
                  <a:pt x="0" y="113030"/>
                </a:moveTo>
                <a:cubicBezTo>
                  <a:pt x="0" y="50610"/>
                  <a:pt x="59131" y="0"/>
                  <a:pt x="132080" y="0"/>
                </a:cubicBezTo>
                <a:cubicBezTo>
                  <a:pt x="205028" y="0"/>
                  <a:pt x="264160" y="50610"/>
                  <a:pt x="264160" y="113030"/>
                </a:cubicBezTo>
                <a:cubicBezTo>
                  <a:pt x="264160" y="175451"/>
                  <a:pt x="205028" y="226060"/>
                  <a:pt x="132080" y="226060"/>
                </a:cubicBezTo>
                <a:cubicBezTo>
                  <a:pt x="59131" y="226060"/>
                  <a:pt x="0" y="175451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7" name="Freeform 917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8" name="Freeform 918"/>
          <p:cNvSpPr/>
          <p:nvPr/>
        </p:nvSpPr>
        <p:spPr>
          <a:xfrm>
            <a:off x="148589" y="1639571"/>
            <a:ext cx="1803400" cy="1567179"/>
          </a:xfrm>
          <a:custGeom>
            <a:avLst/>
            <a:gdLst/>
            <a:ahLst/>
            <a:cxnLst/>
            <a:rect l="0" t="0" r="0" b="0"/>
            <a:pathLst>
              <a:path w="1803400" h="1567179">
                <a:moveTo>
                  <a:pt x="0" y="783589"/>
                </a:moveTo>
                <a:cubicBezTo>
                  <a:pt x="0" y="350774"/>
                  <a:pt x="403708" y="0"/>
                  <a:pt x="901700" y="0"/>
                </a:cubicBezTo>
                <a:cubicBezTo>
                  <a:pt x="1399668" y="0"/>
                  <a:pt x="1803400" y="350774"/>
                  <a:pt x="1803400" y="783589"/>
                </a:cubicBezTo>
                <a:cubicBezTo>
                  <a:pt x="1803400" y="1216406"/>
                  <a:pt x="1399668" y="1567179"/>
                  <a:pt x="901700" y="1567179"/>
                </a:cubicBezTo>
                <a:cubicBezTo>
                  <a:pt x="403708" y="1567179"/>
                  <a:pt x="0" y="1216406"/>
                  <a:pt x="0" y="783589"/>
                </a:cubicBezTo>
                <a:close/>
              </a:path>
            </a:pathLst>
          </a:custGeom>
          <a:noFill/>
          <a:ln w="58419" cap="flat" cmpd="sng">
            <a:solidFill>
              <a:srgbClr val="80808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9" name="Freeform 919"/>
          <p:cNvSpPr/>
          <p:nvPr/>
        </p:nvSpPr>
        <p:spPr>
          <a:xfrm>
            <a:off x="6957059" y="2915920"/>
            <a:ext cx="3929380" cy="1353820"/>
          </a:xfrm>
          <a:custGeom>
            <a:avLst/>
            <a:gdLst/>
            <a:ahLst/>
            <a:cxnLst/>
            <a:rect l="0" t="0" r="0" b="0"/>
            <a:pathLst>
              <a:path w="3929380" h="1353820">
                <a:moveTo>
                  <a:pt x="0" y="1353820"/>
                </a:moveTo>
                <a:lnTo>
                  <a:pt x="3929380" y="1353820"/>
                </a:lnTo>
                <a:lnTo>
                  <a:pt x="3929380" y="0"/>
                </a:lnTo>
                <a:lnTo>
                  <a:pt x="0" y="0"/>
                </a:lnTo>
                <a:lnTo>
                  <a:pt x="0" y="135382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0" name="Freeform 920"/>
          <p:cNvSpPr/>
          <p:nvPr/>
        </p:nvSpPr>
        <p:spPr>
          <a:xfrm>
            <a:off x="6957059" y="4940300"/>
            <a:ext cx="3929380" cy="830581"/>
          </a:xfrm>
          <a:custGeom>
            <a:avLst/>
            <a:gdLst/>
            <a:ahLst/>
            <a:cxnLst/>
            <a:rect l="0" t="0" r="0" b="0"/>
            <a:pathLst>
              <a:path w="3929380" h="830581">
                <a:moveTo>
                  <a:pt x="0" y="830581"/>
                </a:moveTo>
                <a:lnTo>
                  <a:pt x="3929380" y="830581"/>
                </a:lnTo>
                <a:lnTo>
                  <a:pt x="3929380" y="0"/>
                </a:lnTo>
                <a:lnTo>
                  <a:pt x="0" y="0"/>
                </a:lnTo>
                <a:lnTo>
                  <a:pt x="0" y="830581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1" name="Freeform 921"/>
          <p:cNvSpPr/>
          <p:nvPr/>
        </p:nvSpPr>
        <p:spPr>
          <a:xfrm>
            <a:off x="885189" y="4281171"/>
            <a:ext cx="264161" cy="228600"/>
          </a:xfrm>
          <a:custGeom>
            <a:avLst/>
            <a:gdLst/>
            <a:ahLst/>
            <a:cxnLst/>
            <a:rect l="0" t="0" r="0" b="0"/>
            <a:pathLst>
              <a:path w="264161" h="228600">
                <a:moveTo>
                  <a:pt x="0" y="114300"/>
                </a:moveTo>
                <a:cubicBezTo>
                  <a:pt x="0" y="51181"/>
                  <a:pt x="59132" y="0"/>
                  <a:pt x="132080" y="0"/>
                </a:cubicBezTo>
                <a:cubicBezTo>
                  <a:pt x="205029" y="0"/>
                  <a:pt x="264161" y="51181"/>
                  <a:pt x="264161" y="114300"/>
                </a:cubicBezTo>
                <a:cubicBezTo>
                  <a:pt x="264161" y="177419"/>
                  <a:pt x="205029" y="228600"/>
                  <a:pt x="132080" y="228600"/>
                </a:cubicBezTo>
                <a:cubicBezTo>
                  <a:pt x="59132" y="228600"/>
                  <a:pt x="0" y="177419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2" name="Freeform 922"/>
          <p:cNvSpPr/>
          <p:nvPr/>
        </p:nvSpPr>
        <p:spPr>
          <a:xfrm>
            <a:off x="885189" y="4281171"/>
            <a:ext cx="264161" cy="228600"/>
          </a:xfrm>
          <a:custGeom>
            <a:avLst/>
            <a:gdLst/>
            <a:ahLst/>
            <a:cxnLst/>
            <a:rect l="0" t="0" r="0" b="0"/>
            <a:pathLst>
              <a:path w="264161" h="228600">
                <a:moveTo>
                  <a:pt x="0" y="114300"/>
                </a:moveTo>
                <a:cubicBezTo>
                  <a:pt x="0" y="51181"/>
                  <a:pt x="59132" y="0"/>
                  <a:pt x="132080" y="0"/>
                </a:cubicBezTo>
                <a:cubicBezTo>
                  <a:pt x="205029" y="0"/>
                  <a:pt x="264161" y="51181"/>
                  <a:pt x="264161" y="114300"/>
                </a:cubicBezTo>
                <a:cubicBezTo>
                  <a:pt x="264161" y="177419"/>
                  <a:pt x="205029" y="228600"/>
                  <a:pt x="132080" y="228600"/>
                </a:cubicBezTo>
                <a:cubicBezTo>
                  <a:pt x="59132" y="228600"/>
                  <a:pt x="0" y="177419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3" name="Freeform 923"/>
          <p:cNvSpPr/>
          <p:nvPr/>
        </p:nvSpPr>
        <p:spPr>
          <a:xfrm>
            <a:off x="892810" y="4987290"/>
            <a:ext cx="264159" cy="226060"/>
          </a:xfrm>
          <a:custGeom>
            <a:avLst/>
            <a:gdLst/>
            <a:ahLst/>
            <a:cxnLst/>
            <a:rect l="0" t="0" r="0" b="0"/>
            <a:pathLst>
              <a:path w="264159" h="226060">
                <a:moveTo>
                  <a:pt x="0" y="113031"/>
                </a:moveTo>
                <a:cubicBezTo>
                  <a:pt x="0" y="50546"/>
                  <a:pt x="59131" y="0"/>
                  <a:pt x="132079" y="0"/>
                </a:cubicBezTo>
                <a:cubicBezTo>
                  <a:pt x="205028" y="0"/>
                  <a:pt x="264159" y="50546"/>
                  <a:pt x="264159" y="113031"/>
                </a:cubicBezTo>
                <a:cubicBezTo>
                  <a:pt x="264159" y="175515"/>
                  <a:pt x="205028" y="226060"/>
                  <a:pt x="132079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4" name="Freeform 924"/>
          <p:cNvSpPr/>
          <p:nvPr/>
        </p:nvSpPr>
        <p:spPr>
          <a:xfrm>
            <a:off x="892810" y="4987290"/>
            <a:ext cx="264159" cy="226060"/>
          </a:xfrm>
          <a:custGeom>
            <a:avLst/>
            <a:gdLst/>
            <a:ahLst/>
            <a:cxnLst/>
            <a:rect l="0" t="0" r="0" b="0"/>
            <a:pathLst>
              <a:path w="264159" h="226060">
                <a:moveTo>
                  <a:pt x="0" y="113031"/>
                </a:moveTo>
                <a:cubicBezTo>
                  <a:pt x="0" y="50546"/>
                  <a:pt x="59131" y="0"/>
                  <a:pt x="132079" y="0"/>
                </a:cubicBezTo>
                <a:cubicBezTo>
                  <a:pt x="205028" y="0"/>
                  <a:pt x="264159" y="50546"/>
                  <a:pt x="264159" y="113031"/>
                </a:cubicBezTo>
                <a:cubicBezTo>
                  <a:pt x="264159" y="175515"/>
                  <a:pt x="205028" y="226060"/>
                  <a:pt x="132079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5" name="Freeform 925"/>
          <p:cNvSpPr/>
          <p:nvPr/>
        </p:nvSpPr>
        <p:spPr>
          <a:xfrm>
            <a:off x="892810" y="5690870"/>
            <a:ext cx="264159" cy="226061"/>
          </a:xfrm>
          <a:custGeom>
            <a:avLst/>
            <a:gdLst/>
            <a:ahLst/>
            <a:cxnLst/>
            <a:rect l="0" t="0" r="0" b="0"/>
            <a:pathLst>
              <a:path w="264159" h="226061">
                <a:moveTo>
                  <a:pt x="0" y="113030"/>
                </a:moveTo>
                <a:cubicBezTo>
                  <a:pt x="0" y="50610"/>
                  <a:pt x="59131" y="0"/>
                  <a:pt x="132079" y="0"/>
                </a:cubicBezTo>
                <a:cubicBezTo>
                  <a:pt x="205028" y="0"/>
                  <a:pt x="264159" y="50610"/>
                  <a:pt x="264159" y="113030"/>
                </a:cubicBezTo>
                <a:cubicBezTo>
                  <a:pt x="264159" y="175451"/>
                  <a:pt x="205028" y="226061"/>
                  <a:pt x="132079" y="226061"/>
                </a:cubicBezTo>
                <a:cubicBezTo>
                  <a:pt x="59131" y="226061"/>
                  <a:pt x="0" y="175451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6" name="Freeform 926"/>
          <p:cNvSpPr/>
          <p:nvPr/>
        </p:nvSpPr>
        <p:spPr>
          <a:xfrm>
            <a:off x="892810" y="5690870"/>
            <a:ext cx="264159" cy="226061"/>
          </a:xfrm>
          <a:custGeom>
            <a:avLst/>
            <a:gdLst/>
            <a:ahLst/>
            <a:cxnLst/>
            <a:rect l="0" t="0" r="0" b="0"/>
            <a:pathLst>
              <a:path w="264159" h="226061">
                <a:moveTo>
                  <a:pt x="0" y="113030"/>
                </a:moveTo>
                <a:cubicBezTo>
                  <a:pt x="0" y="50610"/>
                  <a:pt x="59131" y="0"/>
                  <a:pt x="132079" y="0"/>
                </a:cubicBezTo>
                <a:cubicBezTo>
                  <a:pt x="205028" y="0"/>
                  <a:pt x="264159" y="50610"/>
                  <a:pt x="264159" y="113030"/>
                </a:cubicBezTo>
                <a:cubicBezTo>
                  <a:pt x="264159" y="175451"/>
                  <a:pt x="205028" y="226061"/>
                  <a:pt x="132079" y="226061"/>
                </a:cubicBezTo>
                <a:cubicBezTo>
                  <a:pt x="59131" y="226061"/>
                  <a:pt x="0" y="175451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7" name="Rectangle 927"/>
          <p:cNvSpPr/>
          <p:nvPr/>
        </p:nvSpPr>
        <p:spPr>
          <a:xfrm>
            <a:off x="846772" y="-20474"/>
            <a:ext cx="3676627" cy="476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Про</a:t>
            </a:r>
            <a:r>
              <a:rPr lang="en-US" sz="2802" b="1" i="0" spc="-25" baseline="0" dirty="0">
                <a:solidFill>
                  <a:srgbClr val="FFFFFF"/>
                </a:solidFill>
                <a:latin typeface="Arial,Bold"/>
              </a:rPr>
              <a:t>ф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ильная час</a:t>
            </a:r>
            <a:r>
              <a:rPr lang="en-US" sz="2802" b="1" i="0" spc="-3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ь 7</a:t>
            </a:r>
          </a:p>
        </p:txBody>
      </p:sp>
      <p:sp>
        <p:nvSpPr>
          <p:cNvPr id="928" name="Rectangle 928"/>
          <p:cNvSpPr/>
          <p:nvPr/>
        </p:nvSpPr>
        <p:spPr>
          <a:xfrm>
            <a:off x="759142" y="763245"/>
            <a:ext cx="7147673" cy="4078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1" i="0" spc="0" baseline="0" dirty="0">
                <a:solidFill>
                  <a:srgbClr val="FFFFFF"/>
                </a:solidFill>
                <a:latin typeface="Arial"/>
              </a:rPr>
              <a:t>S</a:t>
            </a:r>
            <a:r>
              <a:rPr lang="en-US" sz="2400" b="1" i="0" spc="-26" baseline="0" dirty="0">
                <a:solidFill>
                  <a:srgbClr val="FFFFFF"/>
                </a:solidFill>
                <a:latin typeface="Arial"/>
              </a:rPr>
              <a:t>T</a:t>
            </a:r>
            <a:r>
              <a:rPr lang="en-US" sz="2400" b="1" i="0" spc="0" baseline="0" dirty="0">
                <a:solidFill>
                  <a:srgbClr val="FFFFFF"/>
                </a:solidFill>
                <a:latin typeface="Arial"/>
              </a:rPr>
              <a:t>E</a:t>
            </a:r>
            <a:r>
              <a:rPr lang="en-US" sz="2400" b="1" i="0" spc="681" baseline="0" dirty="0">
                <a:solidFill>
                  <a:srgbClr val="FFFFFF"/>
                </a:solidFill>
                <a:latin typeface="Arial"/>
              </a:rPr>
              <a:t>M</a:t>
            </a:r>
            <a:r>
              <a:rPr lang="en-US" sz="2400" b="1" i="0" spc="66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обра</a:t>
            </a:r>
            <a:r>
              <a:rPr lang="en-US" sz="2400" b="1" i="0" spc="-52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-43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ание как ин</a:t>
            </a:r>
            <a:r>
              <a:rPr lang="en-US" sz="2400" b="1" i="0" spc="-43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400" b="1" i="0" spc="-33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стиция в </a:t>
            </a:r>
            <a:r>
              <a:rPr lang="en-US" sz="2400" b="1" i="0" spc="-47" baseline="0" dirty="0">
                <a:solidFill>
                  <a:srgbClr val="FFFFFF"/>
                </a:solidFill>
                <a:latin typeface="Arial,Bold"/>
              </a:rPr>
              <a:t>б</a:t>
            </a:r>
            <a:r>
              <a:rPr lang="en-US" sz="2400" b="1" i="0" spc="-93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400" b="1" i="0" spc="-14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400" b="1" i="0" spc="-26" baseline="0" dirty="0">
                <a:solidFill>
                  <a:srgbClr val="FFFFFF"/>
                </a:solidFill>
                <a:latin typeface="Arial,Bold"/>
              </a:rPr>
              <a:t>щ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ее</a:t>
            </a:r>
          </a:p>
        </p:txBody>
      </p:sp>
      <p:sp>
        <p:nvSpPr>
          <p:cNvPr id="929" name="Rectangle 929"/>
          <p:cNvSpPr/>
          <p:nvPr/>
        </p:nvSpPr>
        <p:spPr>
          <a:xfrm>
            <a:off x="525780" y="1869771"/>
            <a:ext cx="1042873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П</a:t>
            </a:r>
            <a:r>
              <a:rPr lang="en-US" sz="1800" b="1" i="0" spc="-160" baseline="0" dirty="0">
                <a:latin typeface="Arial,Bold"/>
              </a:rPr>
              <a:t>Р</a:t>
            </a:r>
            <a:r>
              <a:rPr lang="en-US" sz="1800" b="1" i="0" spc="-39" baseline="0" dirty="0">
                <a:latin typeface="Arial,Bold"/>
              </a:rPr>
              <a:t>А</a:t>
            </a:r>
            <a:r>
              <a:rPr lang="en-US" sz="1800" b="1" i="0" spc="0" baseline="0" dirty="0">
                <a:latin typeface="Arial,Bold"/>
              </a:rPr>
              <a:t>К</a:t>
            </a:r>
            <a:r>
              <a:rPr lang="en-US" sz="1800" b="1" i="0" spc="-19" baseline="0" dirty="0">
                <a:latin typeface="Arial,Bold"/>
              </a:rPr>
              <a:t>Т</a:t>
            </a:r>
            <a:r>
              <a:rPr lang="en-US" sz="1800" b="1" i="0" spc="0" baseline="0" dirty="0">
                <a:latin typeface="Arial,Bold"/>
              </a:rPr>
              <a:t>ИК</a:t>
            </a:r>
          </a:p>
        </p:txBody>
      </p:sp>
      <p:sp>
        <p:nvSpPr>
          <p:cNvPr id="930" name="Rectangle 930"/>
          <p:cNvSpPr/>
          <p:nvPr/>
        </p:nvSpPr>
        <p:spPr>
          <a:xfrm>
            <a:off x="967739" y="2144345"/>
            <a:ext cx="16504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А</a:t>
            </a:r>
          </a:p>
        </p:txBody>
      </p:sp>
      <p:sp>
        <p:nvSpPr>
          <p:cNvPr id="931" name="Rectangle 931"/>
          <p:cNvSpPr/>
          <p:nvPr/>
        </p:nvSpPr>
        <p:spPr>
          <a:xfrm>
            <a:off x="645159" y="2390826"/>
            <a:ext cx="805052" cy="5437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500" baseline="0" dirty="0">
                <a:latin typeface="Arial"/>
              </a:rPr>
              <a:t>4</a:t>
            </a:r>
            <a:r>
              <a:rPr lang="en-US" sz="1800" b="1" i="0" spc="0" baseline="0" dirty="0">
                <a:latin typeface="Arial,Bold"/>
              </a:rPr>
              <a:t>часа</a:t>
            </a:r>
          </a:p>
        </p:txBody>
      </p:sp>
      <p:sp>
        <p:nvSpPr>
          <p:cNvPr id="932" name="Rectangle 932"/>
          <p:cNvSpPr/>
          <p:nvPr/>
        </p:nvSpPr>
        <p:spPr>
          <a:xfrm>
            <a:off x="2265045" y="1995193"/>
            <a:ext cx="4534415" cy="6801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002" b="1" i="0" spc="0" baseline="0" dirty="0">
                <a:latin typeface="Arial,Bold"/>
              </a:rPr>
              <a:t>М</a:t>
            </a:r>
            <a:r>
              <a:rPr lang="en-US" sz="4002" b="1" i="0" spc="-100" baseline="0" dirty="0">
                <a:latin typeface="Arial,Bold"/>
              </a:rPr>
              <a:t>А</a:t>
            </a:r>
            <a:r>
              <a:rPr lang="en-US" sz="4002" b="1" i="0" spc="-108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Т</a:t>
            </a:r>
            <a:r>
              <a:rPr lang="en-US" sz="4002" b="1" i="0" spc="-16" baseline="0" dirty="0">
                <a:latin typeface="Arial,Bold"/>
              </a:rPr>
              <a:t>Е</a:t>
            </a:r>
            <a:r>
              <a:rPr lang="en-US" sz="4002" b="1" i="0" spc="0" baseline="0" dirty="0">
                <a:latin typeface="Arial,Bold"/>
              </a:rPr>
              <a:t>Р</a:t>
            </a:r>
            <a:r>
              <a:rPr lang="en-US" sz="4002" b="1" i="0" spc="0" baseline="0" dirty="0">
                <a:latin typeface="Arial"/>
              </a:rPr>
              <a:t>-</a:t>
            </a:r>
            <a:r>
              <a:rPr lang="en-US" sz="4002" b="1" i="0" spc="0" baseline="0" dirty="0">
                <a:latin typeface="Arial,Bold"/>
              </a:rPr>
              <a:t>КЛ</a:t>
            </a:r>
            <a:r>
              <a:rPr lang="en-US" sz="4002" b="1" i="0" spc="-120" baseline="0" dirty="0">
                <a:latin typeface="Arial,Bold"/>
              </a:rPr>
              <a:t>А</a:t>
            </a:r>
            <a:r>
              <a:rPr lang="en-US" sz="4002" b="1" i="0" spc="0" baseline="0" dirty="0">
                <a:latin typeface="Arial,Bold"/>
              </a:rPr>
              <a:t>С</a:t>
            </a:r>
            <a:r>
              <a:rPr lang="en-US" sz="4002" b="1" i="0" spc="-20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Ы</a:t>
            </a:r>
          </a:p>
        </p:txBody>
      </p:sp>
      <p:sp>
        <p:nvSpPr>
          <p:cNvPr id="933" name="Rectangle 933"/>
          <p:cNvSpPr/>
          <p:nvPr/>
        </p:nvSpPr>
        <p:spPr>
          <a:xfrm>
            <a:off x="7050405" y="2922143"/>
            <a:ext cx="2023617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2000" b="1" i="0" spc="-72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р</a:t>
            </a:r>
            <a:r>
              <a:rPr lang="en-US" sz="2000" b="1" i="0" spc="-1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000" b="1" i="0" spc="-50" baseline="0" dirty="0">
                <a:solidFill>
                  <a:srgbClr val="FFFFFF"/>
                </a:solidFill>
                <a:latin typeface="Arial,Bold"/>
              </a:rPr>
              <a:t>х</a:t>
            </a:r>
            <a:r>
              <a:rPr lang="en-US" sz="2000" b="1" i="0" spc="-19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джае</a:t>
            </a:r>
            <a:r>
              <a:rPr lang="en-US" sz="2000" b="1" i="0" spc="-27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</a:p>
        </p:txBody>
      </p:sp>
      <p:sp>
        <p:nvSpPr>
          <p:cNvPr id="934" name="Rectangle 934"/>
          <p:cNvSpPr/>
          <p:nvPr/>
        </p:nvSpPr>
        <p:spPr>
          <a:xfrm>
            <a:off x="7050405" y="3226943"/>
            <a:ext cx="2448305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На</a:t>
            </a:r>
            <a:r>
              <a:rPr lang="en-US" sz="2000" b="1" i="0" spc="-17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алья Сергеевна</a:t>
            </a:r>
          </a:p>
        </p:txBody>
      </p:sp>
      <p:sp>
        <p:nvSpPr>
          <p:cNvPr id="935" name="Rectangle 935"/>
          <p:cNvSpPr/>
          <p:nvPr/>
        </p:nvSpPr>
        <p:spPr>
          <a:xfrm>
            <a:off x="7050405" y="3544037"/>
            <a:ext cx="3779316" cy="664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Кандид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0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да</a:t>
            </a:r>
            <a:r>
              <a:rPr lang="en-US" sz="1400" b="0" i="0" spc="-26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огически</a:t>
            </a:r>
            <a:r>
              <a:rPr lang="en-US" sz="1400" b="0" i="0" spc="-19" baseline="0" dirty="0">
                <a:solidFill>
                  <a:srgbClr val="FFFFFF"/>
                </a:solidFill>
                <a:latin typeface="ArialMT"/>
              </a:rPr>
              <a:t>х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 н</a:t>
            </a:r>
            <a:r>
              <a:rPr lang="en-US" sz="1400" b="0" i="0" spc="-18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4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к, до</a:t>
            </a:r>
            <a:r>
              <a:rPr lang="en-US" sz="1400" b="0" i="0" spc="-15" baseline="0" dirty="0">
                <a:solidFill>
                  <a:srgbClr val="FFFFFF"/>
                </a:solidFill>
                <a:latin typeface="ArialMT"/>
              </a:rPr>
              <a:t>ц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ен</a:t>
            </a:r>
            <a:r>
              <a:rPr lang="en-US" sz="1400" b="0" i="0" spc="-16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, а</a:t>
            </a:r>
            <a:r>
              <a:rPr lang="en-US" sz="1400" b="0" i="0" spc="-39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ор </a:t>
            </a:r>
          </a:p>
          <a:p>
            <a:pPr marL="0">
              <a:lnSpc>
                <a:spcPts val="1680"/>
              </a:lnSpc>
            </a:pP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обр</a:t>
            </a:r>
            <a:r>
              <a:rPr lang="en-US" sz="1402" b="0" i="0" spc="-19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2" b="0" i="0" spc="-22" baseline="0" dirty="0">
                <a:solidFill>
                  <a:srgbClr val="FFFFFF"/>
                </a:solidFill>
                <a:latin typeface="ArialMT"/>
              </a:rPr>
              <a:t>з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2" b="0" i="0" spc="-22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402" b="0" i="0" spc="-39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2" b="0" i="0" spc="-2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2" b="0" i="0" spc="-39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402" b="0" i="0" spc="-11" baseline="0" dirty="0">
                <a:solidFill>
                  <a:srgbClr val="FFFFFF"/>
                </a:solidFill>
                <a:latin typeface="ArialMT"/>
              </a:rPr>
              <a:t>ь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ны</a:t>
            </a:r>
            <a:r>
              <a:rPr lang="en-US" sz="1402" b="0" i="0" spc="-21" baseline="0" dirty="0">
                <a:solidFill>
                  <a:srgbClr val="FFFFFF"/>
                </a:solidFill>
                <a:latin typeface="ArialMT"/>
              </a:rPr>
              <a:t>х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 м</a:t>
            </a:r>
            <a:r>
              <a:rPr lang="en-US" sz="1402" b="0" i="0" spc="-4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402" b="0" i="0" spc="-81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лей </a:t>
            </a:r>
            <a:r>
              <a:rPr lang="en-US" sz="1402" b="0" i="0" spc="-2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2" b="0" i="0" spc="-39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2" b="0" i="0" spc="-21" baseline="0" dirty="0">
                <a:solidFill>
                  <a:srgbClr val="FFFFFF"/>
                </a:solidFill>
                <a:latin typeface="ArialMT"/>
              </a:rPr>
              <a:t>х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н</a:t>
            </a:r>
            <a:r>
              <a:rPr lang="en-US" sz="1402" b="0" i="0" spc="-3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2" b="0" i="0" spc="0" baseline="0" dirty="0">
                <a:solidFill>
                  <a:srgbClr val="FFFFFF"/>
                </a:solidFill>
                <a:latin typeface="ArialMT"/>
              </a:rPr>
              <a:t>логии</a:t>
            </a:r>
            <a:r>
              <a:rPr lang="en-US" sz="1402" b="0" i="0" spc="-13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402" b="0" i="0" spc="0" baseline="0" dirty="0">
                <a:solidFill>
                  <a:srgbClr val="FFFFFF"/>
                </a:solidFill>
                <a:latin typeface="Arial"/>
              </a:rPr>
              <a:t>STE</a:t>
            </a:r>
            <a:r>
              <a:rPr lang="en-US" sz="1402" b="0" i="0" spc="-28" baseline="0" dirty="0">
                <a:solidFill>
                  <a:srgbClr val="FFFFFF"/>
                </a:solidFill>
                <a:latin typeface="Arial"/>
              </a:rPr>
              <a:t>M</a:t>
            </a:r>
            <a:r>
              <a:rPr lang="en-US" sz="1402" b="0" i="0" spc="0" baseline="0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 marL="0">
              <a:lnSpc>
                <a:spcPts val="1682"/>
              </a:lnSpc>
            </a:pPr>
            <a:r>
              <a:rPr lang="en-US" sz="1400" b="0" i="0" spc="396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обр</a:t>
            </a:r>
            <a:r>
              <a:rPr lang="en-US" sz="1400" b="0" i="0" spc="-16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з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-22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ания</a:t>
            </a:r>
          </a:p>
        </p:txBody>
      </p:sp>
      <p:sp>
        <p:nvSpPr>
          <p:cNvPr id="936" name="Rectangle 936"/>
          <p:cNvSpPr/>
          <p:nvPr/>
        </p:nvSpPr>
        <p:spPr>
          <a:xfrm>
            <a:off x="7050405" y="4947158"/>
            <a:ext cx="3747896" cy="10734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967354" algn="l"/>
              </a:tabLst>
            </a:pPr>
            <a:r>
              <a:rPr lang="en-US" sz="2000" b="1" i="0" spc="-92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лебо</a:t>
            </a:r>
            <a:r>
              <a:rPr lang="en-US" sz="2000" b="1" i="0" spc="-46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	Дарья</a:t>
            </a:r>
          </a:p>
          <a:p>
            <a:pPr marL="0">
              <a:lnSpc>
                <a:spcPts val="2400"/>
              </a:lnSpc>
            </a:pPr>
            <a:r>
              <a:rPr lang="en-US" sz="2002" b="1" i="0" spc="-64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2" b="1" i="0" spc="-18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сан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ро</a:t>
            </a:r>
            <a:r>
              <a:rPr lang="en-US" sz="2002" b="1" i="0" spc="-12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на</a:t>
            </a:r>
          </a:p>
          <a:p>
            <a:pPr marL="0">
              <a:lnSpc>
                <a:spcPts val="1695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Ла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ре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1733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53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егионально</a:t>
            </a:r>
            <a:r>
              <a:rPr lang="en-US" sz="1400" b="0" i="0" spc="-29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174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-33" baseline="0" dirty="0">
                <a:solidFill>
                  <a:srgbClr val="FFFFFF"/>
                </a:solidFill>
                <a:latin typeface="ArialMT"/>
              </a:rPr>
              <a:t>э</a:t>
            </a:r>
            <a:r>
              <a:rPr lang="en-US" sz="1400" b="0" i="0" spc="-4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ап</a:t>
            </a:r>
            <a:r>
              <a:rPr lang="en-US" sz="1400" b="0" i="0" spc="1743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ко</a:t>
            </a:r>
            <a:r>
              <a:rPr lang="en-US" sz="1400" b="0" i="0" spc="-11" baseline="0" dirty="0">
                <a:solidFill>
                  <a:srgbClr val="FFFFFF"/>
                </a:solidFill>
                <a:latin typeface="ArialMT"/>
              </a:rPr>
              <a:t>н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к</a:t>
            </a:r>
            <a:r>
              <a:rPr lang="en-US" sz="1400" b="0" i="0" spc="-6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рса</a:t>
            </a:r>
          </a:p>
          <a:p>
            <a:pPr marL="0">
              <a:lnSpc>
                <a:spcPts val="1680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«Воспи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400" b="0" i="0" spc="370" baseline="0" dirty="0">
                <a:solidFill>
                  <a:srgbClr val="FFFFFF"/>
                </a:solidFill>
                <a:latin typeface="ArialMT"/>
              </a:rPr>
              <a:t>и</a:t>
            </a:r>
            <a:r>
              <a:rPr lang="en-US" sz="1400" b="0" i="0" spc="-53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осси</a:t>
            </a:r>
            <a:r>
              <a:rPr lang="en-US" sz="1400" b="0" i="0" spc="397" baseline="0" dirty="0">
                <a:solidFill>
                  <a:srgbClr val="FFFFFF"/>
                </a:solidFill>
                <a:latin typeface="ArialMT"/>
              </a:rPr>
              <a:t>и</a:t>
            </a:r>
            <a:r>
              <a:rPr lang="en-US" sz="1400" b="0" i="0" spc="373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1400" b="0" i="0" spc="0" baseline="0" dirty="0">
                <a:solidFill>
                  <a:srgbClr val="FFFFFF"/>
                </a:solidFill>
                <a:latin typeface="Arial"/>
              </a:rPr>
              <a:t>2020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»</a:t>
            </a:r>
          </a:p>
        </p:txBody>
      </p:sp>
      <p:sp>
        <p:nvSpPr>
          <p:cNvPr id="937" name="Rectangle 937"/>
          <p:cNvSpPr/>
          <p:nvPr/>
        </p:nvSpPr>
        <p:spPr>
          <a:xfrm>
            <a:off x="1378585" y="3425063"/>
            <a:ext cx="4307967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002060"/>
                </a:solidFill>
                <a:latin typeface="Arial"/>
              </a:rPr>
              <a:t>STE</a:t>
            </a:r>
            <a:r>
              <a:rPr lang="en-US" sz="2000" b="1" i="0" spc="555" baseline="0" dirty="0">
                <a:solidFill>
                  <a:srgbClr val="002060"/>
                </a:solidFill>
                <a:latin typeface="Arial"/>
              </a:rPr>
              <a:t>M</a:t>
            </a:r>
            <a:r>
              <a:rPr lang="en-US" sz="2000" b="1" i="0" spc="551" baseline="0" dirty="0">
                <a:solidFill>
                  <a:srgbClr val="002060"/>
                </a:solidFill>
                <a:latin typeface="Arial,Bold"/>
              </a:rPr>
              <a:t>–</a:t>
            </a:r>
            <a:r>
              <a:rPr lang="en-US" sz="2000" b="1" i="0" spc="-10" baseline="0" dirty="0">
                <a:solidFill>
                  <a:srgbClr val="002060"/>
                </a:solidFill>
                <a:latin typeface="Arial,Bold"/>
              </a:rPr>
              <a:t>д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в</a:t>
            </a:r>
            <a:r>
              <a:rPr lang="en-US" sz="2000" b="1" i="0" spc="-10" baseline="0" dirty="0">
                <a:solidFill>
                  <a:srgbClr val="002060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жен</a:t>
            </a:r>
            <a:r>
              <a:rPr lang="en-US" sz="2000" b="1" i="0" spc="-10" baseline="0" dirty="0">
                <a:solidFill>
                  <a:srgbClr val="002060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е</a:t>
            </a:r>
            <a:r>
              <a:rPr lang="en-US" sz="2000" b="1" i="0" spc="-15" baseline="0" dirty="0">
                <a:solidFill>
                  <a:srgbClr val="002060"/>
                </a:solidFill>
                <a:latin typeface="Arial,Bold"/>
              </a:rPr>
              <a:t> </a:t>
            </a:r>
            <a:r>
              <a:rPr lang="en-US" sz="2000" b="1" i="0" spc="-10" baseline="0" dirty="0">
                <a:solidFill>
                  <a:srgbClr val="002060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 д</a:t>
            </a:r>
            <a:r>
              <a:rPr lang="en-US" sz="2000" b="1" i="0" spc="-17" baseline="0" dirty="0">
                <a:solidFill>
                  <a:srgbClr val="002060"/>
                </a:solidFill>
                <a:latin typeface="Arial,Bold"/>
              </a:rPr>
              <a:t>е</a:t>
            </a:r>
            <a:r>
              <a:rPr lang="en-US" sz="2000" b="1" i="0" spc="-39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ск</a:t>
            </a:r>
            <a:r>
              <a:rPr lang="en-US" sz="2000" b="1" i="0" spc="-10" baseline="0" dirty="0">
                <a:solidFill>
                  <a:srgbClr val="002060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х</a:t>
            </a:r>
            <a:r>
              <a:rPr lang="en-US" sz="2000" b="1" i="0" spc="-16" baseline="0" dirty="0">
                <a:solidFill>
                  <a:srgbClr val="002060"/>
                </a:solidFill>
                <a:latin typeface="Arial,Bold"/>
              </a:rPr>
              <a:t> 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садах</a:t>
            </a:r>
          </a:p>
        </p:txBody>
      </p:sp>
      <p:sp>
        <p:nvSpPr>
          <p:cNvPr id="938" name="Rectangle 938"/>
          <p:cNvSpPr/>
          <p:nvPr/>
        </p:nvSpPr>
        <p:spPr>
          <a:xfrm>
            <a:off x="1461135" y="4223081"/>
            <a:ext cx="1959787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Я бере</a:t>
            </a:r>
            <a:r>
              <a:rPr lang="en-US" sz="1800" b="1" i="0" spc="-12" baseline="0" dirty="0">
                <a:solidFill>
                  <a:srgbClr val="002060"/>
                </a:solidFill>
                <a:latin typeface="Arial,Bold"/>
              </a:rPr>
              <a:t>г</a:t>
            </a:r>
            <a:r>
              <a:rPr lang="en-US" sz="1800" b="1" i="0" spc="-61" baseline="0" dirty="0">
                <a:solidFill>
                  <a:srgbClr val="002060"/>
                </a:solidFill>
                <a:latin typeface="Arial,Bold"/>
              </a:rPr>
              <a:t>у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 пла</a:t>
            </a:r>
            <a:r>
              <a:rPr lang="en-US" sz="1800" b="1" i="0" spc="-10" baseline="0" dirty="0">
                <a:solidFill>
                  <a:srgbClr val="002060"/>
                </a:solidFill>
                <a:latin typeface="Arial,Bold"/>
              </a:rPr>
              <a:t>н</a:t>
            </a:r>
            <a:r>
              <a:rPr lang="en-US" sz="1800" b="1" i="0" spc="-21" baseline="0" dirty="0">
                <a:solidFill>
                  <a:srgbClr val="002060"/>
                </a:solidFill>
                <a:latin typeface="Arial,Bold"/>
              </a:rPr>
              <a:t>е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ту</a:t>
            </a:r>
          </a:p>
        </p:txBody>
      </p:sp>
      <p:sp>
        <p:nvSpPr>
          <p:cNvPr id="939" name="Rectangle 939"/>
          <p:cNvSpPr/>
          <p:nvPr/>
        </p:nvSpPr>
        <p:spPr>
          <a:xfrm>
            <a:off x="1428369" y="4910936"/>
            <a:ext cx="4086809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Д</a:t>
            </a:r>
            <a:r>
              <a:rPr lang="en-US" sz="1802" b="1" i="0" spc="-12" baseline="0" dirty="0">
                <a:solidFill>
                  <a:srgbClr val="002060"/>
                </a:solidFill>
                <a:latin typeface="Arial,Bold"/>
              </a:rPr>
              <a:t>и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дак</a:t>
            </a:r>
            <a:r>
              <a:rPr lang="en-US" sz="1802" b="1" i="0" spc="-25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ич</a:t>
            </a:r>
            <a:r>
              <a:rPr lang="en-US" sz="1802" b="1" i="0" spc="-21" baseline="0" dirty="0">
                <a:solidFill>
                  <a:srgbClr val="002060"/>
                </a:solidFill>
                <a:latin typeface="Arial,Bold"/>
              </a:rPr>
              <a:t>е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ская с</a:t>
            </a:r>
            <a:r>
              <a:rPr lang="en-US" sz="1802" b="1" i="0" spc="-10" baseline="0" dirty="0">
                <a:solidFill>
                  <a:srgbClr val="002060"/>
                </a:solidFill>
                <a:latin typeface="Arial,Bold"/>
              </a:rPr>
              <a:t>и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с</a:t>
            </a:r>
            <a:r>
              <a:rPr lang="en-US" sz="1802" b="1" i="0" spc="-25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1802" b="1" i="0" spc="-21" baseline="0" dirty="0">
                <a:solidFill>
                  <a:srgbClr val="002060"/>
                </a:solidFill>
                <a:latin typeface="Arial,Bold"/>
              </a:rPr>
              <a:t>е</a:t>
            </a:r>
            <a:r>
              <a:rPr lang="en-US" sz="1802" b="1" i="0" spc="-14" baseline="0" dirty="0">
                <a:solidFill>
                  <a:srgbClr val="002060"/>
                </a:solidFill>
                <a:latin typeface="Arial,Bold"/>
              </a:rPr>
              <a:t>м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а </a:t>
            </a:r>
            <a:r>
              <a:rPr lang="en-US" sz="1802" b="1" i="0" spc="-19" baseline="0" dirty="0">
                <a:solidFill>
                  <a:srgbClr val="002060"/>
                </a:solidFill>
                <a:latin typeface="Arial,Bold"/>
              </a:rPr>
              <a:t>Ф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. </a:t>
            </a:r>
            <a:r>
              <a:rPr lang="en-US" sz="1802" b="1" i="0" spc="-19" baseline="0" dirty="0">
                <a:solidFill>
                  <a:srgbClr val="002060"/>
                </a:solidFill>
                <a:latin typeface="Arial,Bold"/>
              </a:rPr>
              <a:t>Ф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рёбеля</a:t>
            </a:r>
          </a:p>
        </p:txBody>
      </p:sp>
      <p:sp>
        <p:nvSpPr>
          <p:cNvPr id="940" name="Rectangle 940"/>
          <p:cNvSpPr/>
          <p:nvPr/>
        </p:nvSpPr>
        <p:spPr>
          <a:xfrm>
            <a:off x="1465580" y="5632082"/>
            <a:ext cx="2694660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002060"/>
                </a:solidFill>
                <a:latin typeface="Arial"/>
              </a:rPr>
              <a:t>LEGO-</a:t>
            </a:r>
            <a:r>
              <a:rPr lang="en-US" sz="1800" b="1" i="0" spc="-19" baseline="0" dirty="0">
                <a:solidFill>
                  <a:srgbClr val="002060"/>
                </a:solidFill>
                <a:latin typeface="Arial,Bold"/>
              </a:rPr>
              <a:t>к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онс</a:t>
            </a:r>
            <a:r>
              <a:rPr lang="en-US" sz="1800" b="1" i="0" spc="-23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1800" b="1" i="0" spc="-19" baseline="0" dirty="0">
                <a:solidFill>
                  <a:srgbClr val="002060"/>
                </a:solidFill>
                <a:latin typeface="Arial,Bold"/>
              </a:rPr>
              <a:t>р</a:t>
            </a:r>
            <a:r>
              <a:rPr lang="en-US" sz="1800" b="1" i="0" spc="-61" baseline="0" dirty="0">
                <a:solidFill>
                  <a:srgbClr val="002060"/>
                </a:solidFill>
                <a:latin typeface="Arial,Bold"/>
              </a:rPr>
              <a:t>у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иро</a:t>
            </a:r>
            <a:r>
              <a:rPr lang="en-US" sz="1800" b="1" i="0" spc="-27" baseline="0" dirty="0">
                <a:solidFill>
                  <a:srgbClr val="002060"/>
                </a:solidFill>
                <a:latin typeface="Arial,Bold"/>
              </a:rPr>
              <a:t>в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ание</a:t>
            </a:r>
          </a:p>
        </p:txBody>
      </p:sp>
      <p:sp>
        <p:nvSpPr>
          <p:cNvPr id="941" name="Rectangle 941"/>
          <p:cNvSpPr/>
          <p:nvPr/>
        </p:nvSpPr>
        <p:spPr>
          <a:xfrm>
            <a:off x="1418589" y="6304547"/>
            <a:ext cx="1683867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-41" baseline="0" dirty="0">
                <a:solidFill>
                  <a:srgbClr val="002060"/>
                </a:solidFill>
                <a:latin typeface="Arial,Bold"/>
              </a:rPr>
              <a:t>Р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об</a:t>
            </a:r>
            <a:r>
              <a:rPr lang="en-US" sz="1800" b="1" i="0" spc="-39" baseline="0" dirty="0">
                <a:solidFill>
                  <a:srgbClr val="002060"/>
                </a:solidFill>
                <a:latin typeface="Arial,Bold"/>
              </a:rPr>
              <a:t>о</a:t>
            </a:r>
            <a:r>
              <a:rPr lang="en-US" sz="1800" b="1" i="0" spc="-41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1800" b="1" i="0" spc="-39" baseline="0" dirty="0">
                <a:solidFill>
                  <a:srgbClr val="002060"/>
                </a:solidFill>
                <a:latin typeface="Arial,Bold"/>
              </a:rPr>
              <a:t>о</a:t>
            </a:r>
            <a:r>
              <a:rPr lang="en-US" sz="1800" b="1" i="0" spc="-21" baseline="0" dirty="0">
                <a:solidFill>
                  <a:srgbClr val="002060"/>
                </a:solidFill>
                <a:latin typeface="Arial,Bold"/>
              </a:rPr>
              <a:t>те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хника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Freeform 94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3" name="Freeform 943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4" name="Freeform 944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5" name="Freeform 945"/>
          <p:cNvSpPr/>
          <p:nvPr/>
        </p:nvSpPr>
        <p:spPr>
          <a:xfrm>
            <a:off x="1270" y="1270"/>
            <a:ext cx="5372100" cy="523240"/>
          </a:xfrm>
          <a:custGeom>
            <a:avLst/>
            <a:gdLst/>
            <a:ahLst/>
            <a:cxnLst/>
            <a:rect l="0" t="0" r="0" b="0"/>
            <a:pathLst>
              <a:path w="5372100" h="523240">
                <a:moveTo>
                  <a:pt x="0" y="523240"/>
                </a:moveTo>
                <a:lnTo>
                  <a:pt x="5372100" y="523240"/>
                </a:lnTo>
                <a:lnTo>
                  <a:pt x="5372100" y="0"/>
                </a:lnTo>
                <a:lnTo>
                  <a:pt x="0" y="0"/>
                </a:lnTo>
                <a:lnTo>
                  <a:pt x="0" y="5232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46" name="Picture 94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1950" cy="593089"/>
          </a:xfrm>
          <a:prstGeom prst="rect">
            <a:avLst/>
          </a:prstGeom>
          <a:noFill/>
          <a:extLst/>
        </p:spPr>
      </p:pic>
      <p:pic>
        <p:nvPicPr>
          <p:cNvPr id="947" name="Picture 94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40" y="0"/>
            <a:ext cx="4175759" cy="726440"/>
          </a:xfrm>
          <a:prstGeom prst="rect">
            <a:avLst/>
          </a:prstGeom>
          <a:noFill/>
          <a:extLst/>
        </p:spPr>
      </p:pic>
      <p:sp>
        <p:nvSpPr>
          <p:cNvPr id="948" name="Freeform 948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9" name="Freeform 949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0" name="Freeform 950"/>
          <p:cNvSpPr/>
          <p:nvPr/>
        </p:nvSpPr>
        <p:spPr>
          <a:xfrm>
            <a:off x="953769" y="3846830"/>
            <a:ext cx="17781" cy="2268017"/>
          </a:xfrm>
          <a:custGeom>
            <a:avLst/>
            <a:gdLst/>
            <a:ahLst/>
            <a:cxnLst/>
            <a:rect l="0" t="0" r="0" b="0"/>
            <a:pathLst>
              <a:path w="17781" h="2268017">
                <a:moveTo>
                  <a:pt x="17781" y="2268017"/>
                </a:moveTo>
                <a:lnTo>
                  <a:pt x="0" y="0"/>
                </a:lnTo>
              </a:path>
            </a:pathLst>
          </a:custGeom>
          <a:noFill/>
          <a:ln w="48259" cap="flat" cmpd="sng">
            <a:solidFill>
              <a:srgbClr val="203864">
                <a:alpha val="100000"/>
              </a:srgbClr>
            </a:solidFill>
            <a:custDash>
              <a:ds d="1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1" name="Freeform 951"/>
          <p:cNvSpPr/>
          <p:nvPr/>
        </p:nvSpPr>
        <p:spPr>
          <a:xfrm>
            <a:off x="831850" y="3600450"/>
            <a:ext cx="264160" cy="226061"/>
          </a:xfrm>
          <a:custGeom>
            <a:avLst/>
            <a:gdLst/>
            <a:ahLst/>
            <a:cxnLst/>
            <a:rect l="0" t="0" r="0" b="0"/>
            <a:pathLst>
              <a:path w="264160" h="226061">
                <a:moveTo>
                  <a:pt x="0" y="113030"/>
                </a:moveTo>
                <a:cubicBezTo>
                  <a:pt x="0" y="50546"/>
                  <a:pt x="59131" y="0"/>
                  <a:pt x="132080" y="0"/>
                </a:cubicBezTo>
                <a:cubicBezTo>
                  <a:pt x="205028" y="0"/>
                  <a:pt x="264160" y="50546"/>
                  <a:pt x="264160" y="113030"/>
                </a:cubicBezTo>
                <a:cubicBezTo>
                  <a:pt x="264160" y="175515"/>
                  <a:pt x="205028" y="226061"/>
                  <a:pt x="132080" y="226061"/>
                </a:cubicBezTo>
                <a:cubicBezTo>
                  <a:pt x="59131" y="226061"/>
                  <a:pt x="0" y="175515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2" name="Freeform 952"/>
          <p:cNvSpPr/>
          <p:nvPr/>
        </p:nvSpPr>
        <p:spPr>
          <a:xfrm>
            <a:off x="831850" y="3600450"/>
            <a:ext cx="264160" cy="226061"/>
          </a:xfrm>
          <a:custGeom>
            <a:avLst/>
            <a:gdLst/>
            <a:ahLst/>
            <a:cxnLst/>
            <a:rect l="0" t="0" r="0" b="0"/>
            <a:pathLst>
              <a:path w="264160" h="226061">
                <a:moveTo>
                  <a:pt x="0" y="113030"/>
                </a:moveTo>
                <a:cubicBezTo>
                  <a:pt x="0" y="50546"/>
                  <a:pt x="59131" y="0"/>
                  <a:pt x="132080" y="0"/>
                </a:cubicBezTo>
                <a:cubicBezTo>
                  <a:pt x="205028" y="0"/>
                  <a:pt x="264160" y="50546"/>
                  <a:pt x="264160" y="113030"/>
                </a:cubicBezTo>
                <a:cubicBezTo>
                  <a:pt x="264160" y="175515"/>
                  <a:pt x="205028" y="226061"/>
                  <a:pt x="132080" y="226061"/>
                </a:cubicBezTo>
                <a:cubicBezTo>
                  <a:pt x="59131" y="226061"/>
                  <a:pt x="0" y="175515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3" name="Freeform 953"/>
          <p:cNvSpPr/>
          <p:nvPr/>
        </p:nvSpPr>
        <p:spPr>
          <a:xfrm>
            <a:off x="10171430" y="306070"/>
            <a:ext cx="1803400" cy="1567180"/>
          </a:xfrm>
          <a:custGeom>
            <a:avLst/>
            <a:gdLst/>
            <a:ahLst/>
            <a:cxnLst/>
            <a:rect l="0" t="0" r="0" b="0"/>
            <a:pathLst>
              <a:path w="1803400" h="1567180">
                <a:moveTo>
                  <a:pt x="0" y="783590"/>
                </a:moveTo>
                <a:cubicBezTo>
                  <a:pt x="0" y="350775"/>
                  <a:pt x="403733" y="0"/>
                  <a:pt x="901700" y="0"/>
                </a:cubicBezTo>
                <a:cubicBezTo>
                  <a:pt x="1399666" y="0"/>
                  <a:pt x="1803400" y="350775"/>
                  <a:pt x="1803400" y="783590"/>
                </a:cubicBezTo>
                <a:cubicBezTo>
                  <a:pt x="1803400" y="1216407"/>
                  <a:pt x="1399666" y="1567180"/>
                  <a:pt x="901700" y="1567180"/>
                </a:cubicBezTo>
                <a:cubicBezTo>
                  <a:pt x="403733" y="1567180"/>
                  <a:pt x="0" y="1216407"/>
                  <a:pt x="0" y="78359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4" name="Freeform 954"/>
          <p:cNvSpPr/>
          <p:nvPr/>
        </p:nvSpPr>
        <p:spPr>
          <a:xfrm>
            <a:off x="10171430" y="306070"/>
            <a:ext cx="1803400" cy="1567180"/>
          </a:xfrm>
          <a:custGeom>
            <a:avLst/>
            <a:gdLst/>
            <a:ahLst/>
            <a:cxnLst/>
            <a:rect l="0" t="0" r="0" b="0"/>
            <a:pathLst>
              <a:path w="1803400" h="1567180">
                <a:moveTo>
                  <a:pt x="0" y="783590"/>
                </a:moveTo>
                <a:cubicBezTo>
                  <a:pt x="0" y="350775"/>
                  <a:pt x="403733" y="0"/>
                  <a:pt x="901700" y="0"/>
                </a:cubicBezTo>
                <a:cubicBezTo>
                  <a:pt x="1399666" y="0"/>
                  <a:pt x="1803400" y="350775"/>
                  <a:pt x="1803400" y="783590"/>
                </a:cubicBezTo>
                <a:cubicBezTo>
                  <a:pt x="1803400" y="1216407"/>
                  <a:pt x="1399666" y="1567180"/>
                  <a:pt x="901700" y="1567180"/>
                </a:cubicBezTo>
                <a:cubicBezTo>
                  <a:pt x="403733" y="1567180"/>
                  <a:pt x="0" y="1216407"/>
                  <a:pt x="0" y="783590"/>
                </a:cubicBezTo>
                <a:close/>
              </a:path>
            </a:pathLst>
          </a:custGeom>
          <a:noFill/>
          <a:ln w="58419" cap="flat" cmpd="sng">
            <a:solidFill>
              <a:srgbClr val="80808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5" name="Freeform 955"/>
          <p:cNvSpPr/>
          <p:nvPr/>
        </p:nvSpPr>
        <p:spPr>
          <a:xfrm>
            <a:off x="829310" y="4753611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19"/>
                  <a:pt x="206997" y="228600"/>
                  <a:pt x="133350" y="228600"/>
                </a:cubicBezTo>
                <a:cubicBezTo>
                  <a:pt x="59702" y="228600"/>
                  <a:pt x="0" y="177419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6" name="Freeform 956"/>
          <p:cNvSpPr/>
          <p:nvPr/>
        </p:nvSpPr>
        <p:spPr>
          <a:xfrm>
            <a:off x="829310" y="4753611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2" y="0"/>
                  <a:pt x="133350" y="0"/>
                </a:cubicBezTo>
                <a:cubicBezTo>
                  <a:pt x="206997" y="0"/>
                  <a:pt x="266700" y="51181"/>
                  <a:pt x="266700" y="114300"/>
                </a:cubicBezTo>
                <a:cubicBezTo>
                  <a:pt x="266700" y="177419"/>
                  <a:pt x="206997" y="228600"/>
                  <a:pt x="133350" y="228600"/>
                </a:cubicBezTo>
                <a:cubicBezTo>
                  <a:pt x="59702" y="228600"/>
                  <a:pt x="0" y="177419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7" name="Freeform 957"/>
          <p:cNvSpPr/>
          <p:nvPr/>
        </p:nvSpPr>
        <p:spPr>
          <a:xfrm>
            <a:off x="829310" y="6018531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68"/>
                  <a:pt x="59702" y="0"/>
                  <a:pt x="133350" y="0"/>
                </a:cubicBezTo>
                <a:cubicBezTo>
                  <a:pt x="206997" y="0"/>
                  <a:pt x="266700" y="51168"/>
                  <a:pt x="266700" y="114300"/>
                </a:cubicBezTo>
                <a:cubicBezTo>
                  <a:pt x="266700" y="177431"/>
                  <a:pt x="206997" y="228600"/>
                  <a:pt x="133350" y="228600"/>
                </a:cubicBezTo>
                <a:cubicBezTo>
                  <a:pt x="59702" y="228600"/>
                  <a:pt x="0" y="177431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8" name="Freeform 958"/>
          <p:cNvSpPr/>
          <p:nvPr/>
        </p:nvSpPr>
        <p:spPr>
          <a:xfrm>
            <a:off x="829310" y="6018531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68"/>
                  <a:pt x="59702" y="0"/>
                  <a:pt x="133350" y="0"/>
                </a:cubicBezTo>
                <a:cubicBezTo>
                  <a:pt x="206997" y="0"/>
                  <a:pt x="266700" y="51168"/>
                  <a:pt x="266700" y="114300"/>
                </a:cubicBezTo>
                <a:cubicBezTo>
                  <a:pt x="266700" y="177431"/>
                  <a:pt x="206997" y="228600"/>
                  <a:pt x="133350" y="228600"/>
                </a:cubicBezTo>
                <a:cubicBezTo>
                  <a:pt x="59702" y="228600"/>
                  <a:pt x="0" y="177431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9" name="Freeform 959"/>
          <p:cNvSpPr/>
          <p:nvPr/>
        </p:nvSpPr>
        <p:spPr>
          <a:xfrm>
            <a:off x="7731759" y="3766820"/>
            <a:ext cx="3929380" cy="708660"/>
          </a:xfrm>
          <a:custGeom>
            <a:avLst/>
            <a:gdLst/>
            <a:ahLst/>
            <a:cxnLst/>
            <a:rect l="0" t="0" r="0" b="0"/>
            <a:pathLst>
              <a:path w="3929380" h="708660">
                <a:moveTo>
                  <a:pt x="0" y="708660"/>
                </a:moveTo>
                <a:lnTo>
                  <a:pt x="3929380" y="708660"/>
                </a:lnTo>
                <a:lnTo>
                  <a:pt x="3929380" y="0"/>
                </a:lnTo>
                <a:lnTo>
                  <a:pt x="0" y="0"/>
                </a:lnTo>
                <a:lnTo>
                  <a:pt x="0" y="70866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60" name="Picture 96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7940" y="4699000"/>
            <a:ext cx="1557019" cy="1554480"/>
          </a:xfrm>
          <a:prstGeom prst="rect">
            <a:avLst/>
          </a:prstGeom>
          <a:noFill/>
          <a:extLst/>
        </p:spPr>
      </p:pic>
      <p:sp>
        <p:nvSpPr>
          <p:cNvPr id="961" name="Rectangle 961"/>
          <p:cNvSpPr/>
          <p:nvPr/>
        </p:nvSpPr>
        <p:spPr>
          <a:xfrm>
            <a:off x="846772" y="-20474"/>
            <a:ext cx="3676627" cy="476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Про</a:t>
            </a:r>
            <a:r>
              <a:rPr lang="en-US" sz="2802" b="1" i="0" spc="-25" baseline="0" dirty="0">
                <a:solidFill>
                  <a:srgbClr val="FFFFFF"/>
                </a:solidFill>
                <a:latin typeface="Arial,Bold"/>
              </a:rPr>
              <a:t>ф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ильная час</a:t>
            </a:r>
            <a:r>
              <a:rPr lang="en-US" sz="2802" b="1" i="0" spc="-3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ь 8</a:t>
            </a:r>
          </a:p>
        </p:txBody>
      </p:sp>
      <p:sp>
        <p:nvSpPr>
          <p:cNvPr id="962" name="Rectangle 962"/>
          <p:cNvSpPr/>
          <p:nvPr/>
        </p:nvSpPr>
        <p:spPr>
          <a:xfrm>
            <a:off x="1089342" y="586461"/>
            <a:ext cx="7908340" cy="773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400" b="1" i="0" spc="-59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400" b="1" i="0" spc="-43" baseline="0" dirty="0">
                <a:solidFill>
                  <a:srgbClr val="FFFFFF"/>
                </a:solidFill>
                <a:latin typeface="Arial,Bold"/>
              </a:rPr>
              <a:t>р</a:t>
            </a:r>
            <a:r>
              <a:rPr lang="en-US" sz="2400" b="1" i="0" spc="-93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400" b="1" i="0" spc="-14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ич</a:t>
            </a:r>
            <a:r>
              <a:rPr lang="en-US" sz="2400" b="1" i="0" spc="-33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ст</a:t>
            </a:r>
            <a:r>
              <a:rPr lang="en-US" sz="2400" b="1" i="0" spc="-35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о с р</a:t>
            </a:r>
            <a:r>
              <a:rPr lang="en-US" sz="2400" b="1" i="0" spc="-45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дителями как </a:t>
            </a:r>
            <a:r>
              <a:rPr lang="en-US" sz="2400" b="1" i="0" spc="-14" baseline="0" dirty="0">
                <a:solidFill>
                  <a:srgbClr val="FFFFFF"/>
                </a:solidFill>
                <a:latin typeface="Arial,Bold"/>
              </a:rPr>
              <a:t>п</a:t>
            </a:r>
            <a:r>
              <a:rPr lang="en-US" sz="2400" b="1" i="0" spc="-6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400" b="1" i="0" spc="-14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-16" baseline="0" dirty="0">
                <a:solidFill>
                  <a:srgbClr val="FFFFFF"/>
                </a:solidFill>
                <a:latin typeface="Arial,Bold"/>
              </a:rPr>
              <a:t>п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равн</a:t>
            </a:r>
            <a:r>
              <a:rPr lang="en-US" sz="2400" b="1" i="0" spc="-16" baseline="0" dirty="0">
                <a:solidFill>
                  <a:srgbClr val="FFFFFF"/>
                </a:solidFill>
                <a:latin typeface="Arial,Bold"/>
              </a:rPr>
              <a:t>ы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ми </a:t>
            </a:r>
          </a:p>
          <a:p>
            <a:pPr marL="0">
              <a:lnSpc>
                <a:spcPts val="2880"/>
              </a:lnSpc>
            </a:pPr>
            <a:r>
              <a:rPr lang="en-US" sz="2402" b="1" i="0" spc="-36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402" b="1" i="0" spc="0" baseline="0" dirty="0">
                <a:solidFill>
                  <a:srgbClr val="FFFFFF"/>
                </a:solidFill>
                <a:latin typeface="Arial,Bold"/>
              </a:rPr>
              <a:t>частниками об</a:t>
            </a:r>
            <a:r>
              <a:rPr lang="en-US" sz="2402" b="1" i="0" spc="-12" baseline="0" dirty="0">
                <a:solidFill>
                  <a:srgbClr val="FFFFFF"/>
                </a:solidFill>
                <a:latin typeface="Arial,Bold"/>
              </a:rPr>
              <a:t>р</a:t>
            </a:r>
            <a:r>
              <a:rPr lang="en-US" sz="2402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402" b="1" i="0" spc="-52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2402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2" b="1" i="0" spc="-38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402" b="1" i="0" spc="0" baseline="0" dirty="0">
                <a:solidFill>
                  <a:srgbClr val="FFFFFF"/>
                </a:solidFill>
                <a:latin typeface="Arial,Bold"/>
              </a:rPr>
              <a:t>атель</a:t>
            </a:r>
            <a:r>
              <a:rPr lang="en-US" sz="2402" b="1" i="0" spc="-14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402" b="1" i="0" spc="-12" baseline="0" dirty="0">
                <a:solidFill>
                  <a:srgbClr val="FFFFFF"/>
                </a:solidFill>
                <a:latin typeface="Arial,Bold"/>
              </a:rPr>
              <a:t>ы</a:t>
            </a:r>
            <a:r>
              <a:rPr lang="en-US" sz="2402" b="1" i="0" spc="0" baseline="0" dirty="0">
                <a:solidFill>
                  <a:srgbClr val="FFFFFF"/>
                </a:solidFill>
                <a:latin typeface="Arial,Bold"/>
              </a:rPr>
              <a:t>х </a:t>
            </a:r>
            <a:r>
              <a:rPr lang="en-US" sz="2402" b="1" i="0" spc="-6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2" b="1" i="0" spc="0" baseline="0" dirty="0">
                <a:solidFill>
                  <a:srgbClr val="FFFFFF"/>
                </a:solidFill>
                <a:latin typeface="Arial,Bold"/>
              </a:rPr>
              <a:t>тно</a:t>
            </a:r>
            <a:r>
              <a:rPr lang="en-US" sz="2402" b="1" i="0" spc="-40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2402" b="1" i="0" spc="0" baseline="0" dirty="0">
                <a:solidFill>
                  <a:srgbClr val="FFFFFF"/>
                </a:solidFill>
                <a:latin typeface="Arial,Bold"/>
              </a:rPr>
              <a:t>ений</a:t>
            </a:r>
          </a:p>
        </p:txBody>
      </p:sp>
      <p:sp>
        <p:nvSpPr>
          <p:cNvPr id="963" name="Rectangle 963"/>
          <p:cNvSpPr/>
          <p:nvPr/>
        </p:nvSpPr>
        <p:spPr>
          <a:xfrm>
            <a:off x="10550270" y="535255"/>
            <a:ext cx="1042873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latin typeface="Arial,Bold"/>
              </a:rPr>
              <a:t>П</a:t>
            </a:r>
            <a:r>
              <a:rPr lang="en-US" sz="1800" b="1" i="0" spc="-160" baseline="0" dirty="0">
                <a:latin typeface="Arial,Bold"/>
              </a:rPr>
              <a:t>Р</a:t>
            </a:r>
            <a:r>
              <a:rPr lang="en-US" sz="1800" b="1" i="0" spc="-39" baseline="0" dirty="0">
                <a:latin typeface="Arial,Bold"/>
              </a:rPr>
              <a:t>А</a:t>
            </a:r>
            <a:r>
              <a:rPr lang="en-US" sz="1800" b="1" i="0" spc="0" baseline="0" dirty="0">
                <a:latin typeface="Arial,Bold"/>
              </a:rPr>
              <a:t>К</a:t>
            </a:r>
            <a:r>
              <a:rPr lang="en-US" sz="1800" b="1" i="0" spc="-19" baseline="0" dirty="0">
                <a:latin typeface="Arial,Bold"/>
              </a:rPr>
              <a:t>Т</a:t>
            </a:r>
            <a:r>
              <a:rPr lang="en-US" sz="1800" b="1" i="0" spc="0" baseline="0" dirty="0">
                <a:latin typeface="Arial,Bold"/>
              </a:rPr>
              <a:t>ИК</a:t>
            </a:r>
          </a:p>
        </p:txBody>
      </p:sp>
      <p:sp>
        <p:nvSpPr>
          <p:cNvPr id="964" name="Rectangle 964"/>
          <p:cNvSpPr/>
          <p:nvPr/>
        </p:nvSpPr>
        <p:spPr>
          <a:xfrm>
            <a:off x="10992104" y="809216"/>
            <a:ext cx="165278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latin typeface="Arial,Bold"/>
              </a:rPr>
              <a:t>А</a:t>
            </a:r>
          </a:p>
        </p:txBody>
      </p:sp>
      <p:sp>
        <p:nvSpPr>
          <p:cNvPr id="965" name="Rectangle 965"/>
          <p:cNvSpPr/>
          <p:nvPr/>
        </p:nvSpPr>
        <p:spPr>
          <a:xfrm>
            <a:off x="10669651" y="1056310"/>
            <a:ext cx="804925" cy="5437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499" baseline="0" dirty="0">
                <a:latin typeface="Arial"/>
              </a:rPr>
              <a:t>2</a:t>
            </a:r>
            <a:r>
              <a:rPr lang="en-US" sz="1800" b="1" i="0" spc="0" baseline="0" dirty="0">
                <a:latin typeface="Arial,Bold"/>
              </a:rPr>
              <a:t>часа</a:t>
            </a:r>
          </a:p>
        </p:txBody>
      </p:sp>
      <p:sp>
        <p:nvSpPr>
          <p:cNvPr id="966" name="Rectangle 966"/>
          <p:cNvSpPr/>
          <p:nvPr/>
        </p:nvSpPr>
        <p:spPr>
          <a:xfrm>
            <a:off x="2265045" y="1995193"/>
            <a:ext cx="4534415" cy="6801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002" b="1" i="0" spc="0" baseline="0" dirty="0">
                <a:latin typeface="Arial,Bold"/>
              </a:rPr>
              <a:t>М</a:t>
            </a:r>
            <a:r>
              <a:rPr lang="en-US" sz="4002" b="1" i="0" spc="-100" baseline="0" dirty="0">
                <a:latin typeface="Arial,Bold"/>
              </a:rPr>
              <a:t>А</a:t>
            </a:r>
            <a:r>
              <a:rPr lang="en-US" sz="4002" b="1" i="0" spc="-108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Т</a:t>
            </a:r>
            <a:r>
              <a:rPr lang="en-US" sz="4002" b="1" i="0" spc="-16" baseline="0" dirty="0">
                <a:latin typeface="Arial,Bold"/>
              </a:rPr>
              <a:t>Е</a:t>
            </a:r>
            <a:r>
              <a:rPr lang="en-US" sz="4002" b="1" i="0" spc="0" baseline="0" dirty="0">
                <a:latin typeface="Arial,Bold"/>
              </a:rPr>
              <a:t>Р</a:t>
            </a:r>
            <a:r>
              <a:rPr lang="en-US" sz="4002" b="1" i="0" spc="0" baseline="0" dirty="0">
                <a:latin typeface="Arial"/>
              </a:rPr>
              <a:t>-</a:t>
            </a:r>
            <a:r>
              <a:rPr lang="en-US" sz="4002" b="1" i="0" spc="0" baseline="0" dirty="0">
                <a:latin typeface="Arial,Bold"/>
              </a:rPr>
              <a:t>КЛ</a:t>
            </a:r>
            <a:r>
              <a:rPr lang="en-US" sz="4002" b="1" i="0" spc="-120" baseline="0" dirty="0">
                <a:latin typeface="Arial,Bold"/>
              </a:rPr>
              <a:t>А</a:t>
            </a:r>
            <a:r>
              <a:rPr lang="en-US" sz="4002" b="1" i="0" spc="0" baseline="0" dirty="0">
                <a:latin typeface="Arial,Bold"/>
              </a:rPr>
              <a:t>С</a:t>
            </a:r>
            <a:r>
              <a:rPr lang="en-US" sz="4002" b="1" i="0" spc="-20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Ы</a:t>
            </a:r>
          </a:p>
        </p:txBody>
      </p:sp>
      <p:sp>
        <p:nvSpPr>
          <p:cNvPr id="967" name="Rectangle 967"/>
          <p:cNvSpPr/>
          <p:nvPr/>
        </p:nvSpPr>
        <p:spPr>
          <a:xfrm>
            <a:off x="1350010" y="3386963"/>
            <a:ext cx="2514854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-53" baseline="0" dirty="0">
                <a:solidFill>
                  <a:srgbClr val="002060"/>
                </a:solidFill>
                <a:latin typeface="Arial,Bold"/>
              </a:rPr>
              <a:t>Р</a:t>
            </a:r>
            <a:r>
              <a:rPr lang="en-US" sz="2000" b="1" i="0" spc="-22" baseline="0" dirty="0">
                <a:solidFill>
                  <a:srgbClr val="002060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д</a:t>
            </a:r>
            <a:r>
              <a:rPr lang="en-US" sz="2000" b="1" i="0" spc="-10" baseline="0" dirty="0">
                <a:solidFill>
                  <a:srgbClr val="002060"/>
                </a:solidFill>
                <a:latin typeface="Arial,Bold"/>
              </a:rPr>
              <a:t>и</a:t>
            </a:r>
            <a:r>
              <a:rPr lang="en-US" sz="2000" b="1" i="0" spc="-19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ел</a:t>
            </a:r>
            <a:r>
              <a:rPr lang="en-US" sz="2000" b="1" i="0" spc="-10" baseline="0" dirty="0">
                <a:solidFill>
                  <a:srgbClr val="002060"/>
                </a:solidFill>
                <a:latin typeface="Arial,Bold"/>
              </a:rPr>
              <a:t>ь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ски</a:t>
            </a:r>
            <a:r>
              <a:rPr lang="en-US" sz="2000" b="1" i="0" spc="-10" baseline="0" dirty="0">
                <a:solidFill>
                  <a:srgbClr val="002060"/>
                </a:solidFill>
                <a:latin typeface="Arial,Bold"/>
              </a:rPr>
              <a:t>й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 кл</a:t>
            </a:r>
            <a:r>
              <a:rPr lang="en-US" sz="2000" b="1" i="0" spc="-51" baseline="0" dirty="0">
                <a:solidFill>
                  <a:srgbClr val="002060"/>
                </a:solidFill>
                <a:latin typeface="Arial,Bold"/>
              </a:rPr>
              <a:t>у</a:t>
            </a:r>
            <a:r>
              <a:rPr lang="en-US" sz="2000" b="1" i="0" spc="0" baseline="0" dirty="0">
                <a:solidFill>
                  <a:srgbClr val="002060"/>
                </a:solidFill>
                <a:latin typeface="Arial,Bold"/>
              </a:rPr>
              <a:t>б </a:t>
            </a:r>
          </a:p>
        </p:txBody>
      </p:sp>
      <p:sp>
        <p:nvSpPr>
          <p:cNvPr id="968" name="Rectangle 968"/>
          <p:cNvSpPr/>
          <p:nvPr/>
        </p:nvSpPr>
        <p:spPr>
          <a:xfrm>
            <a:off x="1350010" y="3691405"/>
            <a:ext cx="8187161" cy="4225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6474079" algn="l"/>
              </a:tabLst>
            </a:pP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(Как</a:t>
            </a:r>
            <a:r>
              <a:rPr lang="en-US" sz="2002" b="0" i="0" spc="-14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перестроить</a:t>
            </a:r>
            <a:r>
              <a:rPr lang="en-US" sz="2002" b="0" i="0" spc="-5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раб</a:t>
            </a:r>
            <a:r>
              <a:rPr lang="en-US" sz="2002" b="0" i="0" spc="-34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2" b="0" i="0" spc="-22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2002" b="0" i="0" spc="-1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с р</a:t>
            </a:r>
            <a:r>
              <a:rPr lang="en-US" sz="2002" b="0" i="0" spc="-34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ди</a:t>
            </a:r>
            <a:r>
              <a:rPr lang="en-US" sz="2002" b="0" i="0" spc="-16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2" b="0" i="0" spc="-54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лями</a:t>
            </a:r>
            <a:r>
              <a:rPr lang="en-US" sz="2002" b="0" i="0" spc="-60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002060"/>
                </a:solidFill>
                <a:latin typeface="ArialMT"/>
              </a:rPr>
              <a:t>ДОО)	</a:t>
            </a:r>
            <a:r>
              <a:rPr lang="en-US" sz="3033" b="1" i="0" spc="0" baseline="-32359" dirty="0">
                <a:solidFill>
                  <a:srgbClr val="FFFFFF"/>
                </a:solidFill>
                <a:latin typeface="Arial,Bold"/>
              </a:rPr>
              <a:t>Ч</a:t>
            </a:r>
            <a:r>
              <a:rPr lang="en-US" sz="3033" b="1" i="0" spc="-12" baseline="-32359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3033" b="1" i="0" spc="0" baseline="-32359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3033" b="1" i="0" spc="-10" baseline="-32359" dirty="0">
                <a:solidFill>
                  <a:srgbClr val="FFFFFF"/>
                </a:solidFill>
                <a:latin typeface="Arial,Bold"/>
              </a:rPr>
              <a:t>ны</a:t>
            </a:r>
            <a:r>
              <a:rPr lang="en-US" sz="3033" b="1" i="0" spc="0" baseline="-32359" dirty="0">
                <a:solidFill>
                  <a:srgbClr val="FFFFFF"/>
                </a:solidFill>
                <a:latin typeface="Arial,Bold"/>
              </a:rPr>
              <a:t> к</a:t>
            </a:r>
            <a:r>
              <a:rPr lang="en-US" sz="3033" b="1" i="0" spc="-12" baseline="-32359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3033" b="1" i="0" spc="-54" baseline="-32359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3033" b="1" i="0" spc="0" baseline="-32359" dirty="0">
                <a:solidFill>
                  <a:srgbClr val="FFFFFF"/>
                </a:solidFill>
                <a:latin typeface="Arial,Bold"/>
              </a:rPr>
              <a:t>ба </a:t>
            </a:r>
          </a:p>
        </p:txBody>
      </p:sp>
      <p:sp>
        <p:nvSpPr>
          <p:cNvPr id="969" name="Rectangle 969"/>
          <p:cNvSpPr/>
          <p:nvPr/>
        </p:nvSpPr>
        <p:spPr>
          <a:xfrm>
            <a:off x="7824089" y="4079113"/>
            <a:ext cx="3696208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«В</a:t>
            </a:r>
            <a:r>
              <a:rPr lang="en-US" sz="2000" b="1" i="0" spc="-25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спи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ел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 П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000" b="1" i="0" spc="-40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2000" b="1" i="0" spc="-22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000" b="1" i="0" spc="-19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12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ья»</a:t>
            </a:r>
          </a:p>
        </p:txBody>
      </p:sp>
      <p:sp>
        <p:nvSpPr>
          <p:cNvPr id="970" name="Rectangle 970"/>
          <p:cNvSpPr/>
          <p:nvPr/>
        </p:nvSpPr>
        <p:spPr>
          <a:xfrm>
            <a:off x="1354455" y="4530675"/>
            <a:ext cx="2146554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«Секр</a:t>
            </a:r>
            <a:r>
              <a:rPr lang="en-US" sz="1800" b="1" i="0" spc="-21" baseline="0" dirty="0">
                <a:solidFill>
                  <a:srgbClr val="002060"/>
                </a:solidFill>
                <a:latin typeface="Arial,Bold"/>
              </a:rPr>
              <a:t>ет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ный ч</a:t>
            </a:r>
            <a:r>
              <a:rPr lang="en-US" sz="1800" b="1" i="0" spc="-21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ец» </a:t>
            </a:r>
          </a:p>
        </p:txBody>
      </p:sp>
      <p:sp>
        <p:nvSpPr>
          <p:cNvPr id="971" name="Rectangle 971"/>
          <p:cNvSpPr/>
          <p:nvPr/>
        </p:nvSpPr>
        <p:spPr>
          <a:xfrm>
            <a:off x="1354455" y="4804995"/>
            <a:ext cx="5564068" cy="5802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(В</a:t>
            </a:r>
            <a:r>
              <a:rPr lang="en-US" sz="1800" b="0" i="0" spc="-21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зр</a:t>
            </a:r>
            <a:r>
              <a:rPr lang="en-US" sz="1800" b="0" i="0" spc="-25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ждение традиций</a:t>
            </a:r>
            <a:r>
              <a:rPr lang="en-US" sz="1800" b="0" i="0" spc="-19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семейно</a:t>
            </a:r>
            <a:r>
              <a:rPr lang="en-US" sz="1800" b="0" i="0" spc="-37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о ч</a:t>
            </a:r>
            <a:r>
              <a:rPr lang="en-US" sz="1800" b="0" i="0" spc="-23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ения и </a:t>
            </a:r>
          </a:p>
          <a:p>
            <a:pPr marL="0">
              <a:lnSpc>
                <a:spcPts val="2160"/>
              </a:lnSpc>
            </a:pPr>
            <a:r>
              <a:rPr lang="en-US" sz="1802" b="0" i="0" spc="-18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оспи</a:t>
            </a:r>
            <a:r>
              <a:rPr lang="en-US" sz="1802" b="0" i="0" spc="-2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ания </a:t>
            </a:r>
            <a:r>
              <a:rPr lang="en-US" sz="1802" b="0" i="0" spc="-10" baseline="0" dirty="0">
                <a:solidFill>
                  <a:srgbClr val="002060"/>
                </a:solidFill>
                <a:latin typeface="ArialMT"/>
              </a:rPr>
              <a:t>и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н</a:t>
            </a:r>
            <a:r>
              <a:rPr lang="en-US" sz="1802" b="0" i="0" spc="-19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ереса </a:t>
            </a:r>
            <a:r>
              <a:rPr lang="en-US" sz="1802" b="0" i="0" spc="-14" baseline="0" dirty="0">
                <a:solidFill>
                  <a:srgbClr val="002060"/>
                </a:solidFill>
                <a:latin typeface="ArialMT"/>
              </a:rPr>
              <a:t>к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 х</a:t>
            </a:r>
            <a:r>
              <a:rPr lang="en-US" sz="1802" b="0" i="0" spc="-102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д</a:t>
            </a:r>
            <a:r>
              <a:rPr lang="en-US" sz="1802" b="0" i="0" spc="-21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жест</a:t>
            </a:r>
            <a:r>
              <a:rPr lang="en-US" sz="1802" b="0" i="0" spc="-18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енной ли</a:t>
            </a:r>
            <a:r>
              <a:rPr lang="en-US" sz="1802" b="0" i="0" spc="-2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ер</a:t>
            </a:r>
            <a:r>
              <a:rPr lang="en-US" sz="1802" b="0" i="0" spc="-46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2" b="0" i="0" spc="-61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1802" b="0" i="0" spc="0" baseline="0" dirty="0">
                <a:solidFill>
                  <a:srgbClr val="002060"/>
                </a:solidFill>
                <a:latin typeface="ArialMT"/>
              </a:rPr>
              <a:t>ре)</a:t>
            </a:r>
          </a:p>
        </p:txBody>
      </p:sp>
      <p:sp>
        <p:nvSpPr>
          <p:cNvPr id="972" name="Rectangle 972"/>
          <p:cNvSpPr/>
          <p:nvPr/>
        </p:nvSpPr>
        <p:spPr>
          <a:xfrm>
            <a:off x="1366138" y="5883502"/>
            <a:ext cx="2676045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«Мами</a:t>
            </a:r>
            <a:r>
              <a:rPr lang="en-US" sz="1802" b="1" i="0" spc="-12" baseline="0" dirty="0">
                <a:solidFill>
                  <a:srgbClr val="002060"/>
                </a:solidFill>
                <a:latin typeface="Arial,Bold"/>
              </a:rPr>
              <a:t>н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 и Папин день» </a:t>
            </a:r>
          </a:p>
        </p:txBody>
      </p:sp>
      <p:sp>
        <p:nvSpPr>
          <p:cNvPr id="973" name="Rectangle 973"/>
          <p:cNvSpPr/>
          <p:nvPr/>
        </p:nvSpPr>
        <p:spPr>
          <a:xfrm>
            <a:off x="1366138" y="6158497"/>
            <a:ext cx="627468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(</a:t>
            </a:r>
            <a:r>
              <a:rPr lang="en-US" sz="1800" b="0" i="0" spc="-59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анняя профориен</a:t>
            </a:r>
            <a:r>
              <a:rPr lang="en-US" sz="1800" b="0" i="0" spc="-2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ация</a:t>
            </a:r>
            <a:r>
              <a:rPr lang="en-US" sz="1800" b="0" i="0" spc="-36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дошк</a:t>
            </a:r>
            <a:r>
              <a:rPr lang="en-US" sz="1800" b="0" i="0" spc="-41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льников </a:t>
            </a:r>
            <a:r>
              <a:rPr lang="en-US" sz="1800" b="0" i="0" spc="499" baseline="0" dirty="0">
                <a:solidFill>
                  <a:srgbClr val="002060"/>
                </a:solidFill>
                <a:latin typeface="ArialMT"/>
              </a:rPr>
              <a:t>–</a:t>
            </a:r>
            <a:r>
              <a:rPr lang="en-US" sz="1800" b="0" i="0" spc="-37" baseline="0" dirty="0">
                <a:solidFill>
                  <a:srgbClr val="002060"/>
                </a:solidFill>
                <a:latin typeface="ArialMT"/>
              </a:rPr>
              <a:t>э</a:t>
            </a:r>
            <a:r>
              <a:rPr lang="en-US" sz="1800" b="0" i="0" spc="-2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1800" b="0" i="0" spc="-21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реальность)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Freeform 97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75" name="Picture 97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  <a:noFill/>
          <a:extLst/>
        </p:spPr>
      </p:pic>
      <p:pic>
        <p:nvPicPr>
          <p:cNvPr id="976" name="Picture 97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35600" cy="558800"/>
          </a:xfrm>
          <a:prstGeom prst="rect">
            <a:avLst/>
          </a:prstGeom>
          <a:noFill/>
          <a:extLst/>
        </p:spPr>
      </p:pic>
      <p:pic>
        <p:nvPicPr>
          <p:cNvPr id="977" name="Picture 97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40" y="0"/>
            <a:ext cx="4175759" cy="688340"/>
          </a:xfrm>
          <a:prstGeom prst="rect">
            <a:avLst/>
          </a:prstGeom>
          <a:noFill/>
          <a:extLst/>
        </p:spPr>
      </p:pic>
      <p:sp>
        <p:nvSpPr>
          <p:cNvPr id="978" name="Freeform 978"/>
          <p:cNvSpPr/>
          <p:nvPr/>
        </p:nvSpPr>
        <p:spPr>
          <a:xfrm>
            <a:off x="458469" y="704850"/>
            <a:ext cx="264161" cy="228600"/>
          </a:xfrm>
          <a:custGeom>
            <a:avLst/>
            <a:gdLst/>
            <a:ahLst/>
            <a:cxnLst/>
            <a:rect l="0" t="0" r="0" b="0"/>
            <a:pathLst>
              <a:path w="264161" h="228600">
                <a:moveTo>
                  <a:pt x="0" y="114300"/>
                </a:moveTo>
                <a:cubicBezTo>
                  <a:pt x="0" y="51181"/>
                  <a:pt x="59132" y="0"/>
                  <a:pt x="132081" y="0"/>
                </a:cubicBezTo>
                <a:cubicBezTo>
                  <a:pt x="205029" y="0"/>
                  <a:pt x="264161" y="51181"/>
                  <a:pt x="264161" y="114300"/>
                </a:cubicBezTo>
                <a:cubicBezTo>
                  <a:pt x="264161" y="177420"/>
                  <a:pt x="205029" y="228600"/>
                  <a:pt x="132081" y="228600"/>
                </a:cubicBezTo>
                <a:cubicBezTo>
                  <a:pt x="59132" y="228600"/>
                  <a:pt x="0" y="177420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9" name="Freeform 979"/>
          <p:cNvSpPr/>
          <p:nvPr/>
        </p:nvSpPr>
        <p:spPr>
          <a:xfrm>
            <a:off x="458469" y="704850"/>
            <a:ext cx="264161" cy="228600"/>
          </a:xfrm>
          <a:custGeom>
            <a:avLst/>
            <a:gdLst/>
            <a:ahLst/>
            <a:cxnLst/>
            <a:rect l="0" t="0" r="0" b="0"/>
            <a:pathLst>
              <a:path w="264161" h="228600">
                <a:moveTo>
                  <a:pt x="0" y="114300"/>
                </a:moveTo>
                <a:cubicBezTo>
                  <a:pt x="0" y="51181"/>
                  <a:pt x="59132" y="0"/>
                  <a:pt x="132081" y="0"/>
                </a:cubicBezTo>
                <a:cubicBezTo>
                  <a:pt x="205029" y="0"/>
                  <a:pt x="264161" y="51181"/>
                  <a:pt x="264161" y="114300"/>
                </a:cubicBezTo>
                <a:cubicBezTo>
                  <a:pt x="264161" y="177420"/>
                  <a:pt x="205029" y="228600"/>
                  <a:pt x="132081" y="228600"/>
                </a:cubicBezTo>
                <a:cubicBezTo>
                  <a:pt x="59132" y="228600"/>
                  <a:pt x="0" y="177420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0" name="Freeform 980"/>
          <p:cNvSpPr/>
          <p:nvPr/>
        </p:nvSpPr>
        <p:spPr>
          <a:xfrm>
            <a:off x="953769" y="3854450"/>
            <a:ext cx="28245" cy="2165008"/>
          </a:xfrm>
          <a:custGeom>
            <a:avLst/>
            <a:gdLst/>
            <a:ahLst/>
            <a:cxnLst/>
            <a:rect l="0" t="0" r="0" b="0"/>
            <a:pathLst>
              <a:path w="28245" h="2165008">
                <a:moveTo>
                  <a:pt x="0" y="2165008"/>
                </a:moveTo>
                <a:lnTo>
                  <a:pt x="28245" y="0"/>
                </a:lnTo>
              </a:path>
            </a:pathLst>
          </a:custGeom>
          <a:noFill/>
          <a:ln w="48259" cap="flat" cmpd="sng">
            <a:solidFill>
              <a:srgbClr val="203864">
                <a:alpha val="100000"/>
              </a:srgbClr>
            </a:solidFill>
            <a:custDash>
              <a:ds d="1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1" name="Freeform 981"/>
          <p:cNvSpPr/>
          <p:nvPr/>
        </p:nvSpPr>
        <p:spPr>
          <a:xfrm>
            <a:off x="849630" y="3602991"/>
            <a:ext cx="264159" cy="226059"/>
          </a:xfrm>
          <a:custGeom>
            <a:avLst/>
            <a:gdLst/>
            <a:ahLst/>
            <a:cxnLst/>
            <a:rect l="0" t="0" r="0" b="0"/>
            <a:pathLst>
              <a:path w="264159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59" y="50545"/>
                  <a:pt x="264159" y="113030"/>
                </a:cubicBezTo>
                <a:cubicBezTo>
                  <a:pt x="264159" y="175514"/>
                  <a:pt x="205028" y="226059"/>
                  <a:pt x="132080" y="226059"/>
                </a:cubicBezTo>
                <a:cubicBezTo>
                  <a:pt x="59131" y="226059"/>
                  <a:pt x="0" y="175514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2" name="Freeform 982"/>
          <p:cNvSpPr/>
          <p:nvPr/>
        </p:nvSpPr>
        <p:spPr>
          <a:xfrm>
            <a:off x="849630" y="3602991"/>
            <a:ext cx="264159" cy="226059"/>
          </a:xfrm>
          <a:custGeom>
            <a:avLst/>
            <a:gdLst/>
            <a:ahLst/>
            <a:cxnLst/>
            <a:rect l="0" t="0" r="0" b="0"/>
            <a:pathLst>
              <a:path w="264159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59" y="50545"/>
                  <a:pt x="264159" y="113030"/>
                </a:cubicBezTo>
                <a:cubicBezTo>
                  <a:pt x="264159" y="175514"/>
                  <a:pt x="205028" y="226059"/>
                  <a:pt x="132080" y="226059"/>
                </a:cubicBezTo>
                <a:cubicBezTo>
                  <a:pt x="59131" y="226059"/>
                  <a:pt x="0" y="175514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3" name="Freeform 983"/>
          <p:cNvSpPr/>
          <p:nvPr/>
        </p:nvSpPr>
        <p:spPr>
          <a:xfrm>
            <a:off x="10171430" y="306070"/>
            <a:ext cx="1803400" cy="1567180"/>
          </a:xfrm>
          <a:custGeom>
            <a:avLst/>
            <a:gdLst/>
            <a:ahLst/>
            <a:cxnLst/>
            <a:rect l="0" t="0" r="0" b="0"/>
            <a:pathLst>
              <a:path w="1803400" h="1567180">
                <a:moveTo>
                  <a:pt x="0" y="783590"/>
                </a:moveTo>
                <a:cubicBezTo>
                  <a:pt x="0" y="350775"/>
                  <a:pt x="403733" y="0"/>
                  <a:pt x="901700" y="0"/>
                </a:cubicBezTo>
                <a:cubicBezTo>
                  <a:pt x="1399666" y="0"/>
                  <a:pt x="1803400" y="350775"/>
                  <a:pt x="1803400" y="783590"/>
                </a:cubicBezTo>
                <a:cubicBezTo>
                  <a:pt x="1803400" y="1216407"/>
                  <a:pt x="1399666" y="1567180"/>
                  <a:pt x="901700" y="1567180"/>
                </a:cubicBezTo>
                <a:cubicBezTo>
                  <a:pt x="403733" y="1567180"/>
                  <a:pt x="0" y="1216407"/>
                  <a:pt x="0" y="78359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4" name="Freeform 984"/>
          <p:cNvSpPr/>
          <p:nvPr/>
        </p:nvSpPr>
        <p:spPr>
          <a:xfrm>
            <a:off x="10171430" y="306070"/>
            <a:ext cx="1803400" cy="1567180"/>
          </a:xfrm>
          <a:custGeom>
            <a:avLst/>
            <a:gdLst/>
            <a:ahLst/>
            <a:cxnLst/>
            <a:rect l="0" t="0" r="0" b="0"/>
            <a:pathLst>
              <a:path w="1803400" h="1567180">
                <a:moveTo>
                  <a:pt x="0" y="783590"/>
                </a:moveTo>
                <a:cubicBezTo>
                  <a:pt x="0" y="350775"/>
                  <a:pt x="403733" y="0"/>
                  <a:pt x="901700" y="0"/>
                </a:cubicBezTo>
                <a:cubicBezTo>
                  <a:pt x="1399666" y="0"/>
                  <a:pt x="1803400" y="350775"/>
                  <a:pt x="1803400" y="783590"/>
                </a:cubicBezTo>
                <a:cubicBezTo>
                  <a:pt x="1803400" y="1216407"/>
                  <a:pt x="1399666" y="1567180"/>
                  <a:pt x="901700" y="1567180"/>
                </a:cubicBezTo>
                <a:cubicBezTo>
                  <a:pt x="403733" y="1567180"/>
                  <a:pt x="0" y="1216407"/>
                  <a:pt x="0" y="783590"/>
                </a:cubicBezTo>
                <a:close/>
              </a:path>
            </a:pathLst>
          </a:custGeom>
          <a:noFill/>
          <a:ln w="58419" cap="flat" cmpd="sng">
            <a:solidFill>
              <a:srgbClr val="80808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5" name="Freeform 985"/>
          <p:cNvSpPr/>
          <p:nvPr/>
        </p:nvSpPr>
        <p:spPr>
          <a:xfrm>
            <a:off x="834389" y="4829811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3" y="0"/>
                  <a:pt x="133350" y="0"/>
                </a:cubicBezTo>
                <a:cubicBezTo>
                  <a:pt x="206998" y="0"/>
                  <a:pt x="266700" y="51181"/>
                  <a:pt x="266700" y="114300"/>
                </a:cubicBezTo>
                <a:cubicBezTo>
                  <a:pt x="266700" y="177419"/>
                  <a:pt x="206998" y="228600"/>
                  <a:pt x="133350" y="228600"/>
                </a:cubicBezTo>
                <a:cubicBezTo>
                  <a:pt x="59703" y="228600"/>
                  <a:pt x="0" y="177419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6" name="Freeform 986"/>
          <p:cNvSpPr/>
          <p:nvPr/>
        </p:nvSpPr>
        <p:spPr>
          <a:xfrm>
            <a:off x="834389" y="4829811"/>
            <a:ext cx="266700" cy="228600"/>
          </a:xfrm>
          <a:custGeom>
            <a:avLst/>
            <a:gdLst/>
            <a:ahLst/>
            <a:cxnLst/>
            <a:rect l="0" t="0" r="0" b="0"/>
            <a:pathLst>
              <a:path w="266700" h="228600">
                <a:moveTo>
                  <a:pt x="0" y="114300"/>
                </a:moveTo>
                <a:cubicBezTo>
                  <a:pt x="0" y="51181"/>
                  <a:pt x="59703" y="0"/>
                  <a:pt x="133350" y="0"/>
                </a:cubicBezTo>
                <a:cubicBezTo>
                  <a:pt x="206998" y="0"/>
                  <a:pt x="266700" y="51181"/>
                  <a:pt x="266700" y="114300"/>
                </a:cubicBezTo>
                <a:cubicBezTo>
                  <a:pt x="266700" y="177419"/>
                  <a:pt x="206998" y="228600"/>
                  <a:pt x="133350" y="228600"/>
                </a:cubicBezTo>
                <a:cubicBezTo>
                  <a:pt x="59703" y="228600"/>
                  <a:pt x="0" y="177419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7" name="Freeform 987"/>
          <p:cNvSpPr/>
          <p:nvPr/>
        </p:nvSpPr>
        <p:spPr>
          <a:xfrm>
            <a:off x="821689" y="6018531"/>
            <a:ext cx="264161" cy="228600"/>
          </a:xfrm>
          <a:custGeom>
            <a:avLst/>
            <a:gdLst/>
            <a:ahLst/>
            <a:cxnLst/>
            <a:rect l="0" t="0" r="0" b="0"/>
            <a:pathLst>
              <a:path w="264161" h="228600">
                <a:moveTo>
                  <a:pt x="0" y="114300"/>
                </a:moveTo>
                <a:cubicBezTo>
                  <a:pt x="0" y="51168"/>
                  <a:pt x="59132" y="0"/>
                  <a:pt x="132080" y="0"/>
                </a:cubicBezTo>
                <a:cubicBezTo>
                  <a:pt x="205029" y="0"/>
                  <a:pt x="264161" y="51168"/>
                  <a:pt x="264161" y="114300"/>
                </a:cubicBezTo>
                <a:cubicBezTo>
                  <a:pt x="264161" y="177431"/>
                  <a:pt x="205029" y="228600"/>
                  <a:pt x="132080" y="228600"/>
                </a:cubicBezTo>
                <a:cubicBezTo>
                  <a:pt x="59132" y="228600"/>
                  <a:pt x="0" y="177431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8" name="Freeform 988"/>
          <p:cNvSpPr/>
          <p:nvPr/>
        </p:nvSpPr>
        <p:spPr>
          <a:xfrm>
            <a:off x="821689" y="6018531"/>
            <a:ext cx="264161" cy="228600"/>
          </a:xfrm>
          <a:custGeom>
            <a:avLst/>
            <a:gdLst/>
            <a:ahLst/>
            <a:cxnLst/>
            <a:rect l="0" t="0" r="0" b="0"/>
            <a:pathLst>
              <a:path w="264161" h="228600">
                <a:moveTo>
                  <a:pt x="0" y="114300"/>
                </a:moveTo>
                <a:cubicBezTo>
                  <a:pt x="0" y="51168"/>
                  <a:pt x="59132" y="0"/>
                  <a:pt x="132080" y="0"/>
                </a:cubicBezTo>
                <a:cubicBezTo>
                  <a:pt x="205029" y="0"/>
                  <a:pt x="264161" y="51168"/>
                  <a:pt x="264161" y="114300"/>
                </a:cubicBezTo>
                <a:cubicBezTo>
                  <a:pt x="264161" y="177431"/>
                  <a:pt x="205029" y="228600"/>
                  <a:pt x="132080" y="228600"/>
                </a:cubicBezTo>
                <a:cubicBezTo>
                  <a:pt x="59132" y="228600"/>
                  <a:pt x="0" y="177431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9" name="Freeform 989"/>
          <p:cNvSpPr/>
          <p:nvPr/>
        </p:nvSpPr>
        <p:spPr>
          <a:xfrm>
            <a:off x="7973059" y="4620260"/>
            <a:ext cx="3931920" cy="645160"/>
          </a:xfrm>
          <a:custGeom>
            <a:avLst/>
            <a:gdLst/>
            <a:ahLst/>
            <a:cxnLst/>
            <a:rect l="0" t="0" r="0" b="0"/>
            <a:pathLst>
              <a:path w="3931920" h="645160">
                <a:moveTo>
                  <a:pt x="0" y="645160"/>
                </a:moveTo>
                <a:lnTo>
                  <a:pt x="3931920" y="645160"/>
                </a:lnTo>
                <a:lnTo>
                  <a:pt x="3931920" y="0"/>
                </a:lnTo>
                <a:lnTo>
                  <a:pt x="0" y="0"/>
                </a:lnTo>
                <a:lnTo>
                  <a:pt x="0" y="64516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90" name="Picture 990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2419" y="5537201"/>
            <a:ext cx="1188719" cy="1188719"/>
          </a:xfrm>
          <a:prstGeom prst="rect">
            <a:avLst/>
          </a:prstGeom>
          <a:noFill/>
          <a:extLst/>
        </p:spPr>
      </p:pic>
      <p:sp>
        <p:nvSpPr>
          <p:cNvPr id="991" name="Freeform 991"/>
          <p:cNvSpPr/>
          <p:nvPr/>
        </p:nvSpPr>
        <p:spPr>
          <a:xfrm>
            <a:off x="7973059" y="3619500"/>
            <a:ext cx="3931920" cy="830580"/>
          </a:xfrm>
          <a:custGeom>
            <a:avLst/>
            <a:gdLst/>
            <a:ahLst/>
            <a:cxnLst/>
            <a:rect l="0" t="0" r="0" b="0"/>
            <a:pathLst>
              <a:path w="3931920" h="830580">
                <a:moveTo>
                  <a:pt x="0" y="830580"/>
                </a:moveTo>
                <a:lnTo>
                  <a:pt x="3931920" y="830580"/>
                </a:lnTo>
                <a:lnTo>
                  <a:pt x="3931920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2" name="Rectangle 992"/>
          <p:cNvSpPr/>
          <p:nvPr/>
        </p:nvSpPr>
        <p:spPr>
          <a:xfrm>
            <a:off x="846772" y="-59591"/>
            <a:ext cx="3676627" cy="476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Про</a:t>
            </a:r>
            <a:r>
              <a:rPr lang="en-US" sz="2802" b="1" i="0" spc="-25" baseline="0" dirty="0">
                <a:solidFill>
                  <a:srgbClr val="FFFFFF"/>
                </a:solidFill>
                <a:latin typeface="Arial,Bold"/>
              </a:rPr>
              <a:t>ф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ильная час</a:t>
            </a:r>
            <a:r>
              <a:rPr lang="en-US" sz="2802" b="1" i="0" spc="-3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ь 9</a:t>
            </a:r>
          </a:p>
        </p:txBody>
      </p:sp>
      <p:sp>
        <p:nvSpPr>
          <p:cNvPr id="993" name="Rectangle 993"/>
          <p:cNvSpPr/>
          <p:nvPr/>
        </p:nvSpPr>
        <p:spPr>
          <a:xfrm>
            <a:off x="1173162" y="586461"/>
            <a:ext cx="10419981" cy="4078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9377108" algn="l"/>
              </a:tabLst>
            </a:pP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Учитель</a:t>
            </a:r>
            <a:r>
              <a:rPr lang="en-US" sz="2400" b="1" i="0" spc="-37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400" b="1" i="0" spc="68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«тр</a:t>
            </a:r>
            <a:r>
              <a:rPr lang="en-US" sz="2400" b="1" i="0" spc="-4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тий</a:t>
            </a:r>
            <a:r>
              <a:rPr lang="en-US" sz="2400" b="1" i="0" spc="-23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2400" b="1" i="0" spc="-36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400" b="1" i="0" spc="-45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спитатель»	</a:t>
            </a:r>
            <a:r>
              <a:rPr lang="en-US" sz="2727" b="1" i="0" spc="0" baseline="41870" dirty="0">
                <a:latin typeface="Arial,Bold"/>
              </a:rPr>
              <a:t>П</a:t>
            </a:r>
            <a:r>
              <a:rPr lang="en-US" sz="2727" b="1" i="0" spc="-160" baseline="41870" dirty="0">
                <a:latin typeface="Arial,Bold"/>
              </a:rPr>
              <a:t>Р</a:t>
            </a:r>
            <a:r>
              <a:rPr lang="en-US" sz="2727" b="1" i="0" spc="-39" baseline="41870" dirty="0">
                <a:latin typeface="Arial,Bold"/>
              </a:rPr>
              <a:t>А</a:t>
            </a:r>
            <a:r>
              <a:rPr lang="en-US" sz="2727" b="1" i="0" spc="0" baseline="41870" dirty="0">
                <a:latin typeface="Arial,Bold"/>
              </a:rPr>
              <a:t>К</a:t>
            </a:r>
            <a:r>
              <a:rPr lang="en-US" sz="2727" b="1" i="0" spc="-19" baseline="41870" dirty="0">
                <a:latin typeface="Arial,Bold"/>
              </a:rPr>
              <a:t>Т</a:t>
            </a:r>
            <a:r>
              <a:rPr lang="en-US" sz="2727" b="1" i="0" spc="0" baseline="41870" dirty="0">
                <a:latin typeface="Arial,Bold"/>
              </a:rPr>
              <a:t>ИК</a:t>
            </a:r>
          </a:p>
        </p:txBody>
      </p:sp>
      <p:sp>
        <p:nvSpPr>
          <p:cNvPr id="994" name="Rectangle 994"/>
          <p:cNvSpPr/>
          <p:nvPr/>
        </p:nvSpPr>
        <p:spPr>
          <a:xfrm>
            <a:off x="10992104" y="809216"/>
            <a:ext cx="165278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latin typeface="Arial,Bold"/>
              </a:rPr>
              <a:t>А</a:t>
            </a:r>
          </a:p>
        </p:txBody>
      </p:sp>
      <p:sp>
        <p:nvSpPr>
          <p:cNvPr id="995" name="Rectangle 995"/>
          <p:cNvSpPr/>
          <p:nvPr/>
        </p:nvSpPr>
        <p:spPr>
          <a:xfrm>
            <a:off x="10669651" y="1056310"/>
            <a:ext cx="804925" cy="5437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499" baseline="0" dirty="0">
                <a:latin typeface="Arial"/>
              </a:rPr>
              <a:t>2</a:t>
            </a:r>
            <a:r>
              <a:rPr lang="en-US" sz="1800" b="1" i="0" spc="0" baseline="0" dirty="0">
                <a:latin typeface="Arial,Bold"/>
              </a:rPr>
              <a:t>часа</a:t>
            </a:r>
          </a:p>
        </p:txBody>
      </p:sp>
      <p:sp>
        <p:nvSpPr>
          <p:cNvPr id="996" name="Rectangle 996"/>
          <p:cNvSpPr/>
          <p:nvPr/>
        </p:nvSpPr>
        <p:spPr>
          <a:xfrm>
            <a:off x="1794129" y="1941472"/>
            <a:ext cx="4534541" cy="6801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002" b="1" i="0" spc="0" baseline="0" dirty="0">
                <a:latin typeface="Arial,Bold"/>
              </a:rPr>
              <a:t>М</a:t>
            </a:r>
            <a:r>
              <a:rPr lang="en-US" sz="4002" b="1" i="0" spc="-100" baseline="0" dirty="0">
                <a:latin typeface="Arial,Bold"/>
              </a:rPr>
              <a:t>А</a:t>
            </a:r>
            <a:r>
              <a:rPr lang="en-US" sz="4002" b="1" i="0" spc="-108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ТЕ</a:t>
            </a:r>
            <a:r>
              <a:rPr lang="en-US" sz="4002" b="1" i="0" spc="-24" baseline="0" dirty="0">
                <a:latin typeface="Arial,Bold"/>
              </a:rPr>
              <a:t>Р</a:t>
            </a:r>
            <a:r>
              <a:rPr lang="en-US" sz="4002" b="1" i="0" spc="0" baseline="0" dirty="0">
                <a:latin typeface="Arial"/>
              </a:rPr>
              <a:t>-</a:t>
            </a:r>
            <a:r>
              <a:rPr lang="en-US" sz="4002" b="1" i="0" spc="0" baseline="0" dirty="0">
                <a:latin typeface="Arial,Bold"/>
              </a:rPr>
              <a:t>КЛ</a:t>
            </a:r>
            <a:r>
              <a:rPr lang="en-US" sz="4002" b="1" i="0" spc="-120" baseline="0" dirty="0">
                <a:latin typeface="Arial,Bold"/>
              </a:rPr>
              <a:t>А</a:t>
            </a:r>
            <a:r>
              <a:rPr lang="en-US" sz="4002" b="1" i="0" spc="0" baseline="0" dirty="0">
                <a:latin typeface="Arial,Bold"/>
              </a:rPr>
              <a:t>С</a:t>
            </a:r>
            <a:r>
              <a:rPr lang="en-US" sz="4002" b="1" i="0" spc="-20" baseline="0" dirty="0">
                <a:latin typeface="Arial,Bold"/>
              </a:rPr>
              <a:t>С</a:t>
            </a:r>
            <a:r>
              <a:rPr lang="en-US" sz="4002" b="1" i="0" spc="0" baseline="0" dirty="0">
                <a:latin typeface="Arial,Bold"/>
              </a:rPr>
              <a:t>Ы</a:t>
            </a:r>
          </a:p>
        </p:txBody>
      </p:sp>
      <p:sp>
        <p:nvSpPr>
          <p:cNvPr id="997" name="Rectangle 997"/>
          <p:cNvSpPr/>
          <p:nvPr/>
        </p:nvSpPr>
        <p:spPr>
          <a:xfrm>
            <a:off x="1385569" y="3410205"/>
            <a:ext cx="5035041" cy="6449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Знакомст</a:t>
            </a:r>
            <a:r>
              <a:rPr lang="en-US" sz="2000" b="0" i="0" spc="-21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-35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со</a:t>
            </a:r>
            <a:r>
              <a:rPr lang="en-US" sz="2000" b="0" i="0" spc="-15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 шк</a:t>
            </a:r>
            <a:r>
              <a:rPr lang="en-US" sz="2000" b="0" i="0" spc="-32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лой</a:t>
            </a:r>
            <a:r>
              <a:rPr lang="en-US" sz="2000" b="0" i="0" spc="-33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с исп</a:t>
            </a:r>
            <a:r>
              <a:rPr lang="en-US" sz="2000" b="0" i="0" spc="-35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ль</a:t>
            </a:r>
            <a:r>
              <a:rPr lang="en-US" sz="2000" b="0" i="0" spc="-15" baseline="0" dirty="0">
                <a:solidFill>
                  <a:srgbClr val="002060"/>
                </a:solidFill>
                <a:latin typeface="ArialMT"/>
              </a:rPr>
              <a:t>з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-22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анием </a:t>
            </a:r>
          </a:p>
          <a:p>
            <a:pPr marL="0">
              <a:lnSpc>
                <a:spcPts val="2402"/>
              </a:lnSpc>
            </a:pP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рес</a:t>
            </a:r>
            <a:r>
              <a:rPr lang="en-US" sz="2000" b="0" i="0" spc="-40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рсов</a:t>
            </a:r>
            <a:r>
              <a:rPr lang="en-US" sz="2000" b="0" i="0" spc="-18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р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а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зви</a:t>
            </a:r>
            <a:r>
              <a:rPr lang="en-US" sz="2000" b="0" i="0" spc="-17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аю</a:t>
            </a:r>
            <a:r>
              <a:rPr lang="en-US" sz="2000" b="0" i="0" spc="-25" baseline="0" dirty="0">
                <a:solidFill>
                  <a:srgbClr val="002060"/>
                </a:solidFill>
                <a:latin typeface="ArialMT"/>
              </a:rPr>
              <a:t>щ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ей</a:t>
            </a:r>
            <a:r>
              <a:rPr lang="en-US" sz="2000" b="0" i="0" spc="-54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ср</a:t>
            </a:r>
            <a:r>
              <a:rPr lang="en-US" sz="2000" b="0" i="0" spc="-31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ды</a:t>
            </a:r>
          </a:p>
        </p:txBody>
      </p:sp>
      <p:sp>
        <p:nvSpPr>
          <p:cNvPr id="998" name="Rectangle 998"/>
          <p:cNvSpPr/>
          <p:nvPr/>
        </p:nvSpPr>
        <p:spPr>
          <a:xfrm>
            <a:off x="9202801" y="4632171"/>
            <a:ext cx="1536723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Ч</a:t>
            </a:r>
            <a:r>
              <a:rPr lang="en-US" sz="1802" b="1" i="0" spc="-25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ы к</a:t>
            </a:r>
            <a:r>
              <a:rPr lang="en-US" sz="1802" b="1" i="0" spc="-25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802" b="1" i="0" spc="-63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ба </a:t>
            </a:r>
          </a:p>
        </p:txBody>
      </p:sp>
      <p:sp>
        <p:nvSpPr>
          <p:cNvPr id="999" name="Rectangle 999"/>
          <p:cNvSpPr/>
          <p:nvPr/>
        </p:nvSpPr>
        <p:spPr>
          <a:xfrm>
            <a:off x="1349121" y="4878220"/>
            <a:ext cx="10258272" cy="3348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6923913" algn="l"/>
              </a:tabLst>
            </a:pPr>
            <a:r>
              <a:rPr lang="en-US" sz="3033" b="0" i="0" spc="-92" baseline="50536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3033" b="0" i="0" spc="0" baseline="50536" dirty="0">
                <a:solidFill>
                  <a:srgbClr val="002060"/>
                </a:solidFill>
                <a:latin typeface="ArialMT"/>
              </a:rPr>
              <a:t>рок</a:t>
            </a:r>
            <a:r>
              <a:rPr lang="en-US" sz="3033" b="0" i="0" spc="-14" baseline="50536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3033" b="0" i="0" spc="0" baseline="50536" dirty="0">
                <a:solidFill>
                  <a:srgbClr val="002060"/>
                </a:solidFill>
                <a:latin typeface="ArialMT"/>
              </a:rPr>
              <a:t>для </a:t>
            </a:r>
            <a:r>
              <a:rPr lang="en-US" sz="3033" b="0" i="0" spc="-10" baseline="50536" dirty="0">
                <a:solidFill>
                  <a:srgbClr val="002060"/>
                </a:solidFill>
                <a:latin typeface="ArialMT"/>
              </a:rPr>
              <a:t>д</a:t>
            </a:r>
            <a:r>
              <a:rPr lang="en-US" sz="3033" b="0" i="0" spc="0" baseline="50536" dirty="0">
                <a:solidFill>
                  <a:srgbClr val="002060"/>
                </a:solidFill>
                <a:latin typeface="ArialMT"/>
              </a:rPr>
              <a:t>ошк</a:t>
            </a:r>
            <a:r>
              <a:rPr lang="en-US" sz="3033" b="0" i="0" spc="-34" baseline="50536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3033" b="0" i="0" spc="0" baseline="50536" dirty="0">
                <a:solidFill>
                  <a:srgbClr val="002060"/>
                </a:solidFill>
                <a:latin typeface="ArialMT"/>
              </a:rPr>
              <a:t>льников.</a:t>
            </a:r>
            <a:r>
              <a:rPr lang="en-US" sz="3033" b="0" i="0" spc="-56" baseline="50536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3033" b="0" i="0" spc="0" baseline="50536" dirty="0">
                <a:solidFill>
                  <a:srgbClr val="002060"/>
                </a:solidFill>
                <a:latin typeface="ArialMT"/>
              </a:rPr>
              <a:t>Какой</a:t>
            </a:r>
            <a:r>
              <a:rPr lang="en-US" sz="3033" b="0" i="0" spc="-36" baseline="50536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3033" b="0" i="0" spc="0" baseline="50536" dirty="0">
                <a:solidFill>
                  <a:srgbClr val="002060"/>
                </a:solidFill>
                <a:latin typeface="ArialMT"/>
              </a:rPr>
              <a:t>он?	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«В</a:t>
            </a:r>
            <a:r>
              <a:rPr lang="en-US" sz="1800" b="1" i="0" spc="-19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спи</a:t>
            </a:r>
            <a:r>
              <a:rPr lang="en-US" sz="1800" b="1" i="0" spc="-2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800" b="1" i="0" spc="-23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ел</a:t>
            </a:r>
            <a:r>
              <a:rPr lang="en-US" sz="1800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 П</a:t>
            </a:r>
            <a:r>
              <a:rPr lang="en-US" sz="1800" b="1" i="0" spc="-19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1800" b="1" i="0" spc="-14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1800" b="1" i="0" spc="-19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1800" b="1" i="0" spc="-21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овья»</a:t>
            </a:r>
          </a:p>
        </p:txBody>
      </p:sp>
      <p:sp>
        <p:nvSpPr>
          <p:cNvPr id="1000" name="Rectangle 1000"/>
          <p:cNvSpPr/>
          <p:nvPr/>
        </p:nvSpPr>
        <p:spPr>
          <a:xfrm>
            <a:off x="1103312" y="5853303"/>
            <a:ext cx="5143245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«Д</a:t>
            </a:r>
            <a:r>
              <a:rPr lang="en-US" sz="2000" b="0" i="0" spc="-50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ти</a:t>
            </a:r>
            <a:r>
              <a:rPr lang="en-US" sz="2000" b="0" i="0" spc="-51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для д</a:t>
            </a:r>
            <a:r>
              <a:rPr lang="en-US" sz="2000" b="0" i="0" spc="-50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2000" b="0" i="0" spc="-13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ей»:</a:t>
            </a:r>
            <a:r>
              <a:rPr lang="en-US" sz="2000" b="0" i="0" spc="-51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вып</a:t>
            </a:r>
            <a:r>
              <a:rPr lang="en-US" sz="2000" b="0" i="0" spc="-33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скники и</a:t>
            </a:r>
            <a:r>
              <a:rPr lang="en-US" sz="2000" b="0" i="0" spc="-11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шк</a:t>
            </a:r>
            <a:r>
              <a:rPr lang="en-US" sz="2000" b="0" i="0" spc="-29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2000" b="0" i="0" spc="0" baseline="0" dirty="0">
                <a:solidFill>
                  <a:srgbClr val="002060"/>
                </a:solidFill>
                <a:latin typeface="ArialMT"/>
              </a:rPr>
              <a:t>льники</a:t>
            </a:r>
          </a:p>
        </p:txBody>
      </p:sp>
      <p:sp>
        <p:nvSpPr>
          <p:cNvPr id="1001" name="Rectangle 1001"/>
          <p:cNvSpPr/>
          <p:nvPr/>
        </p:nvSpPr>
        <p:spPr>
          <a:xfrm>
            <a:off x="8694801" y="3626993"/>
            <a:ext cx="2562097" cy="6446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000" b="1" i="0" spc="-14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я</a:t>
            </a:r>
            <a:r>
              <a:rPr lang="en-US" sz="2000" b="1" i="0" spc="-26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32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 На</a:t>
            </a:r>
            <a:r>
              <a:rPr lang="en-US" sz="2000" b="1" i="0" spc="-1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ал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я </a:t>
            </a:r>
          </a:p>
          <a:p>
            <a:pPr marL="505459">
              <a:lnSpc>
                <a:spcPts val="2400"/>
              </a:lnSpc>
            </a:pPr>
            <a:r>
              <a:rPr lang="en-US" sz="2000" b="1" i="0" spc="-63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сеевна</a:t>
            </a:r>
          </a:p>
        </p:txBody>
      </p:sp>
      <p:sp>
        <p:nvSpPr>
          <p:cNvPr id="1002" name="Rectangle 1002"/>
          <p:cNvSpPr/>
          <p:nvPr/>
        </p:nvSpPr>
        <p:spPr>
          <a:xfrm>
            <a:off x="8542401" y="4248887"/>
            <a:ext cx="2889960" cy="4515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89559"/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Замести</a:t>
            </a:r>
            <a:r>
              <a:rPr lang="en-US" sz="1400" b="0" i="0" spc="-25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ль пр</a:t>
            </a:r>
            <a:r>
              <a:rPr lang="en-US" sz="1400" b="0" i="0" spc="-35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дс</a:t>
            </a:r>
            <a:r>
              <a:rPr lang="en-US" sz="1400" b="0" i="0" spc="-35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400" b="0" i="0" spc="-34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ля</a:t>
            </a:r>
          </a:p>
          <a:p>
            <a:pPr marL="0">
              <a:lnSpc>
                <a:spcPts val="1681"/>
              </a:lnSpc>
            </a:pP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Ассоциации п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да</a:t>
            </a:r>
            <a:r>
              <a:rPr lang="en-US" sz="1400" b="0" i="0" spc="-30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-29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ов</a:t>
            </a:r>
            <a:r>
              <a:rPr lang="en-US" sz="1400" b="0" i="0" spc="-11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н</a:t>
            </a:r>
            <a:r>
              <a:rPr lang="en-US" sz="1400" b="0" i="0" spc="-3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чально</a:t>
            </a:r>
            <a:r>
              <a:rPr lang="en-US" sz="1400" b="0" i="0" spc="-29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 </a:t>
            </a:r>
          </a:p>
        </p:txBody>
      </p:sp>
      <p:sp>
        <p:nvSpPr>
          <p:cNvPr id="1003" name="Rectangle 1003"/>
          <p:cNvSpPr/>
          <p:nvPr/>
        </p:nvSpPr>
        <p:spPr>
          <a:xfrm>
            <a:off x="9411334" y="4675861"/>
            <a:ext cx="1059154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обр</a:t>
            </a:r>
            <a:r>
              <a:rPr lang="en-US" sz="1400" b="0" i="0" spc="-16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400" b="0" i="0" spc="-20" baseline="0" dirty="0">
                <a:solidFill>
                  <a:srgbClr val="FFFFFF"/>
                </a:solidFill>
                <a:latin typeface="ArialMT"/>
              </a:rPr>
              <a:t>з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400" b="0" i="0" spc="-22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400" b="0" i="0" spc="0" baseline="0" dirty="0">
                <a:solidFill>
                  <a:srgbClr val="FFFFFF"/>
                </a:solidFill>
                <a:latin typeface="ArialMT"/>
              </a:rPr>
              <a:t>ания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129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" name="Freeform 130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" name="Freeform 134"/>
          <p:cNvSpPr/>
          <p:nvPr/>
        </p:nvSpPr>
        <p:spPr>
          <a:xfrm>
            <a:off x="600709" y="3001010"/>
            <a:ext cx="264160" cy="228600"/>
          </a:xfrm>
          <a:custGeom>
            <a:avLst/>
            <a:gdLst/>
            <a:ahLst/>
            <a:cxnLst/>
            <a:rect l="0" t="0" r="0" b="0"/>
            <a:pathLst>
              <a:path w="264160" h="228600">
                <a:moveTo>
                  <a:pt x="0" y="114300"/>
                </a:moveTo>
                <a:cubicBezTo>
                  <a:pt x="0" y="51181"/>
                  <a:pt x="59132" y="0"/>
                  <a:pt x="132081" y="0"/>
                </a:cubicBezTo>
                <a:cubicBezTo>
                  <a:pt x="205029" y="0"/>
                  <a:pt x="264160" y="51181"/>
                  <a:pt x="264160" y="114300"/>
                </a:cubicBezTo>
                <a:cubicBezTo>
                  <a:pt x="264160" y="177419"/>
                  <a:pt x="205029" y="228600"/>
                  <a:pt x="132081" y="228600"/>
                </a:cubicBezTo>
                <a:cubicBezTo>
                  <a:pt x="59132" y="228600"/>
                  <a:pt x="0" y="177419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Freeform 136"/>
          <p:cNvSpPr/>
          <p:nvPr/>
        </p:nvSpPr>
        <p:spPr>
          <a:xfrm>
            <a:off x="595630" y="3846830"/>
            <a:ext cx="264159" cy="226060"/>
          </a:xfrm>
          <a:custGeom>
            <a:avLst/>
            <a:gdLst/>
            <a:ahLst/>
            <a:cxnLst/>
            <a:rect l="0" t="0" r="0" b="0"/>
            <a:pathLst>
              <a:path w="264159" h="226060">
                <a:moveTo>
                  <a:pt x="0" y="113031"/>
                </a:moveTo>
                <a:cubicBezTo>
                  <a:pt x="0" y="50547"/>
                  <a:pt x="59131" y="0"/>
                  <a:pt x="132079" y="0"/>
                </a:cubicBezTo>
                <a:cubicBezTo>
                  <a:pt x="205028" y="0"/>
                  <a:pt x="264159" y="50547"/>
                  <a:pt x="264159" y="113031"/>
                </a:cubicBezTo>
                <a:cubicBezTo>
                  <a:pt x="264159" y="175515"/>
                  <a:pt x="205028" y="226060"/>
                  <a:pt x="132079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Freeform 139"/>
          <p:cNvSpPr/>
          <p:nvPr/>
        </p:nvSpPr>
        <p:spPr>
          <a:xfrm>
            <a:off x="390544" y="2316480"/>
            <a:ext cx="264159" cy="228600"/>
          </a:xfrm>
          <a:custGeom>
            <a:avLst/>
            <a:gdLst/>
            <a:ahLst/>
            <a:cxnLst/>
            <a:rect l="0" t="0" r="0" b="0"/>
            <a:pathLst>
              <a:path w="264159" h="228600">
                <a:moveTo>
                  <a:pt x="0" y="114300"/>
                </a:moveTo>
                <a:cubicBezTo>
                  <a:pt x="0" y="51181"/>
                  <a:pt x="59131" y="0"/>
                  <a:pt x="132079" y="0"/>
                </a:cubicBezTo>
                <a:cubicBezTo>
                  <a:pt x="205028" y="0"/>
                  <a:pt x="264159" y="51181"/>
                  <a:pt x="264159" y="114300"/>
                </a:cubicBezTo>
                <a:cubicBezTo>
                  <a:pt x="264159" y="177419"/>
                  <a:pt x="205028" y="228600"/>
                  <a:pt x="132079" y="228600"/>
                </a:cubicBezTo>
                <a:cubicBezTo>
                  <a:pt x="59131" y="228600"/>
                  <a:pt x="0" y="177419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Freeform 140"/>
          <p:cNvSpPr/>
          <p:nvPr/>
        </p:nvSpPr>
        <p:spPr>
          <a:xfrm>
            <a:off x="595630" y="5556250"/>
            <a:ext cx="264159" cy="228600"/>
          </a:xfrm>
          <a:custGeom>
            <a:avLst/>
            <a:gdLst/>
            <a:ahLst/>
            <a:cxnLst/>
            <a:rect l="0" t="0" r="0" b="0"/>
            <a:pathLst>
              <a:path w="264159" h="228600">
                <a:moveTo>
                  <a:pt x="0" y="114300"/>
                </a:moveTo>
                <a:cubicBezTo>
                  <a:pt x="0" y="51169"/>
                  <a:pt x="59131" y="0"/>
                  <a:pt x="132079" y="0"/>
                </a:cubicBezTo>
                <a:cubicBezTo>
                  <a:pt x="205028" y="0"/>
                  <a:pt x="264159" y="51169"/>
                  <a:pt x="264159" y="114300"/>
                </a:cubicBezTo>
                <a:cubicBezTo>
                  <a:pt x="264159" y="177432"/>
                  <a:pt x="205028" y="228600"/>
                  <a:pt x="132079" y="228600"/>
                </a:cubicBezTo>
                <a:cubicBezTo>
                  <a:pt x="59131" y="228600"/>
                  <a:pt x="0" y="177432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Rectangle 142"/>
          <p:cNvSpPr/>
          <p:nvPr/>
        </p:nvSpPr>
        <p:spPr>
          <a:xfrm>
            <a:off x="516572" y="437843"/>
            <a:ext cx="105548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3200" b="1" dirty="0">
                <a:solidFill>
                  <a:srgbClr val="FFFFFF"/>
                </a:solidFill>
                <a:latin typeface="Arial,Bold"/>
              </a:rPr>
              <a:t>РЕГИСТРАЦИЯ НА ОБУЧЕНИЕ ПО ПРОГРАММЕ</a:t>
            </a:r>
            <a:endParaRPr lang="en-US" sz="3200" b="1" i="0" spc="0" baseline="0" dirty="0">
              <a:solidFill>
                <a:srgbClr val="FFFFFF"/>
              </a:solidFill>
              <a:latin typeface="Arial,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2426" y="2133385"/>
            <a:ext cx="107161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Сроки регистрации: </a:t>
            </a:r>
            <a:r>
              <a:rPr lang="ru-RU" sz="2800" dirty="0"/>
              <a:t>с 06 октября 2022 года по 15 октября 2022</a:t>
            </a:r>
            <a:endParaRPr lang="ru-RU" sz="2000" dirty="0"/>
          </a:p>
          <a:p>
            <a:endParaRPr lang="ru-RU" sz="2000" b="1" dirty="0"/>
          </a:p>
          <a:p>
            <a:r>
              <a:rPr lang="ru-RU" sz="2400" b="1" dirty="0"/>
              <a:t>Перечень документов:</a:t>
            </a:r>
          </a:p>
          <a:p>
            <a:r>
              <a:rPr lang="ru-RU" sz="2000" dirty="0"/>
              <a:t>- СНИЛС</a:t>
            </a:r>
          </a:p>
          <a:p>
            <a:r>
              <a:rPr lang="ru-RU" sz="2000" dirty="0"/>
              <a:t>- диплом о высшем или о среднем профессиональном образовании</a:t>
            </a:r>
          </a:p>
          <a:p>
            <a:r>
              <a:rPr lang="ru-RU" sz="2000" dirty="0"/>
              <a:t>- паспорт (страница с фото)</a:t>
            </a:r>
          </a:p>
          <a:p>
            <a:endParaRPr lang="ru-RU" sz="2000" b="1" dirty="0"/>
          </a:p>
          <a:p>
            <a:r>
              <a:rPr lang="ru-RU" sz="2400" b="1" dirty="0"/>
              <a:t>Ссылка на регистрацию по программе</a:t>
            </a:r>
            <a:r>
              <a:rPr lang="ru-RU" sz="2000" b="1" dirty="0"/>
              <a:t> </a:t>
            </a:r>
            <a:r>
              <a:rPr lang="ru-RU" dirty="0"/>
              <a:t>«</a:t>
            </a:r>
            <a:r>
              <a:rPr lang="ru-RU" dirty="0" err="1"/>
              <a:t>Предшкола</a:t>
            </a:r>
            <a:r>
              <a:rPr lang="ru-RU" dirty="0"/>
              <a:t>: стандарт детского сада»: </a:t>
            </a:r>
            <a:r>
              <a:rPr lang="ru-RU" dirty="0">
                <a:hlinkClick r:id="rId2"/>
              </a:rPr>
              <a:t>https://forms.yandex.ru/u/633e81a551edaa2a68853b4b/</a:t>
            </a:r>
            <a:endParaRPr lang="ru-RU" dirty="0"/>
          </a:p>
          <a:p>
            <a:endParaRPr lang="ru-RU" dirty="0"/>
          </a:p>
          <a:p>
            <a:r>
              <a:rPr lang="ru-RU" dirty="0"/>
              <a:t>Бланки заявлений вы сможете скачать при заполнении формы.</a:t>
            </a:r>
          </a:p>
          <a:p>
            <a:endParaRPr lang="ru-RU" dirty="0"/>
          </a:p>
          <a:p>
            <a:r>
              <a:rPr lang="ru-RU" sz="2400" b="1" dirty="0"/>
              <a:t>Сроки обучения: </a:t>
            </a:r>
            <a:r>
              <a:rPr lang="ru-RU" sz="2000" dirty="0"/>
              <a:t>октябрь-декабрь 2022 года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81" y="3019031"/>
            <a:ext cx="329213" cy="2865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22" y="4546841"/>
            <a:ext cx="329213" cy="286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23" y="5931382"/>
            <a:ext cx="329213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1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129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" name="Freeform 130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" name="Freeform 134"/>
          <p:cNvSpPr/>
          <p:nvPr/>
        </p:nvSpPr>
        <p:spPr>
          <a:xfrm>
            <a:off x="600709" y="3001010"/>
            <a:ext cx="264160" cy="228600"/>
          </a:xfrm>
          <a:custGeom>
            <a:avLst/>
            <a:gdLst/>
            <a:ahLst/>
            <a:cxnLst/>
            <a:rect l="0" t="0" r="0" b="0"/>
            <a:pathLst>
              <a:path w="264160" h="228600">
                <a:moveTo>
                  <a:pt x="0" y="114300"/>
                </a:moveTo>
                <a:cubicBezTo>
                  <a:pt x="0" y="51181"/>
                  <a:pt x="59132" y="0"/>
                  <a:pt x="132081" y="0"/>
                </a:cubicBezTo>
                <a:cubicBezTo>
                  <a:pt x="205029" y="0"/>
                  <a:pt x="264160" y="51181"/>
                  <a:pt x="264160" y="114300"/>
                </a:cubicBezTo>
                <a:cubicBezTo>
                  <a:pt x="264160" y="177419"/>
                  <a:pt x="205029" y="228600"/>
                  <a:pt x="132081" y="228600"/>
                </a:cubicBezTo>
                <a:cubicBezTo>
                  <a:pt x="59132" y="228600"/>
                  <a:pt x="0" y="177419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Freeform 136"/>
          <p:cNvSpPr/>
          <p:nvPr/>
        </p:nvSpPr>
        <p:spPr>
          <a:xfrm>
            <a:off x="595630" y="3846830"/>
            <a:ext cx="264159" cy="226060"/>
          </a:xfrm>
          <a:custGeom>
            <a:avLst/>
            <a:gdLst/>
            <a:ahLst/>
            <a:cxnLst/>
            <a:rect l="0" t="0" r="0" b="0"/>
            <a:pathLst>
              <a:path w="264159" h="226060">
                <a:moveTo>
                  <a:pt x="0" y="113031"/>
                </a:moveTo>
                <a:cubicBezTo>
                  <a:pt x="0" y="50547"/>
                  <a:pt x="59131" y="0"/>
                  <a:pt x="132079" y="0"/>
                </a:cubicBezTo>
                <a:cubicBezTo>
                  <a:pt x="205028" y="0"/>
                  <a:pt x="264159" y="50547"/>
                  <a:pt x="264159" y="113031"/>
                </a:cubicBezTo>
                <a:cubicBezTo>
                  <a:pt x="264159" y="175515"/>
                  <a:pt x="205028" y="226060"/>
                  <a:pt x="132079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Freeform 139"/>
          <p:cNvSpPr/>
          <p:nvPr/>
        </p:nvSpPr>
        <p:spPr>
          <a:xfrm>
            <a:off x="672708" y="2211382"/>
            <a:ext cx="264159" cy="228600"/>
          </a:xfrm>
          <a:custGeom>
            <a:avLst/>
            <a:gdLst/>
            <a:ahLst/>
            <a:cxnLst/>
            <a:rect l="0" t="0" r="0" b="0"/>
            <a:pathLst>
              <a:path w="264159" h="228600">
                <a:moveTo>
                  <a:pt x="0" y="114300"/>
                </a:moveTo>
                <a:cubicBezTo>
                  <a:pt x="0" y="51181"/>
                  <a:pt x="59131" y="0"/>
                  <a:pt x="132079" y="0"/>
                </a:cubicBezTo>
                <a:cubicBezTo>
                  <a:pt x="205028" y="0"/>
                  <a:pt x="264159" y="51181"/>
                  <a:pt x="264159" y="114300"/>
                </a:cubicBezTo>
                <a:cubicBezTo>
                  <a:pt x="264159" y="177419"/>
                  <a:pt x="205028" y="228600"/>
                  <a:pt x="132079" y="228600"/>
                </a:cubicBezTo>
                <a:cubicBezTo>
                  <a:pt x="59131" y="228600"/>
                  <a:pt x="0" y="177419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Freeform 140"/>
          <p:cNvSpPr/>
          <p:nvPr/>
        </p:nvSpPr>
        <p:spPr>
          <a:xfrm>
            <a:off x="595630" y="5556250"/>
            <a:ext cx="264159" cy="228600"/>
          </a:xfrm>
          <a:custGeom>
            <a:avLst/>
            <a:gdLst/>
            <a:ahLst/>
            <a:cxnLst/>
            <a:rect l="0" t="0" r="0" b="0"/>
            <a:pathLst>
              <a:path w="264159" h="228600">
                <a:moveTo>
                  <a:pt x="0" y="114300"/>
                </a:moveTo>
                <a:cubicBezTo>
                  <a:pt x="0" y="51169"/>
                  <a:pt x="59131" y="0"/>
                  <a:pt x="132079" y="0"/>
                </a:cubicBezTo>
                <a:cubicBezTo>
                  <a:pt x="205028" y="0"/>
                  <a:pt x="264159" y="51169"/>
                  <a:pt x="264159" y="114300"/>
                </a:cubicBezTo>
                <a:cubicBezTo>
                  <a:pt x="264159" y="177432"/>
                  <a:pt x="205028" y="228600"/>
                  <a:pt x="132079" y="228600"/>
                </a:cubicBezTo>
                <a:cubicBezTo>
                  <a:pt x="59131" y="228600"/>
                  <a:pt x="0" y="177432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Rectangle 142"/>
          <p:cNvSpPr/>
          <p:nvPr/>
        </p:nvSpPr>
        <p:spPr>
          <a:xfrm>
            <a:off x="516572" y="437843"/>
            <a:ext cx="105548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3600" b="1" i="0" spc="0" baseline="0" dirty="0">
                <a:solidFill>
                  <a:srgbClr val="FFFFFF"/>
                </a:solidFill>
                <a:latin typeface="Arial,Bold"/>
              </a:rPr>
              <a:t>КОНТАКТЫ</a:t>
            </a:r>
            <a:endParaRPr lang="en-US" sz="3600" b="1" i="0" spc="0" baseline="0" dirty="0">
              <a:solidFill>
                <a:srgbClr val="FFFFFF"/>
              </a:solidFill>
              <a:latin typeface="Arial,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1620" y="2113281"/>
            <a:ext cx="106490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ru-RU" sz="2400" b="1" dirty="0">
                <a:latin typeface="Arial,Bold" panose="020B0604020202020204" charset="0"/>
                <a:cs typeface="Arial,Bold" panose="020B0604020202020204" charset="0"/>
              </a:rPr>
              <a:t>Телефон для справок: </a:t>
            </a:r>
            <a:r>
              <a:rPr lang="ru-RU" sz="2400" dirty="0">
                <a:latin typeface="Arial,Bold" panose="020B0604020202020204" charset="0"/>
                <a:cs typeface="Arial,Bold" panose="020B0604020202020204" charset="0"/>
              </a:rPr>
              <a:t>8(915)-375-79-93</a:t>
            </a:r>
          </a:p>
          <a:p>
            <a:pPr marL="0"/>
            <a:endParaRPr lang="ru-RU" sz="2400" dirty="0">
              <a:latin typeface="Arial,Bold" panose="020B0604020202020204" charset="0"/>
              <a:cs typeface="Arial,Bold" panose="020B0604020202020204" charset="0"/>
            </a:endParaRPr>
          </a:p>
          <a:p>
            <a:pPr marL="0"/>
            <a:endParaRPr lang="ru-RU" sz="2400" dirty="0">
              <a:latin typeface="Arial,Bold" panose="020B0604020202020204" charset="0"/>
              <a:cs typeface="Arial,Bold" panose="020B0604020202020204" charset="0"/>
            </a:endParaRPr>
          </a:p>
          <a:p>
            <a:pPr marL="0"/>
            <a:r>
              <a:rPr lang="ru-RU" sz="2400" b="1" dirty="0">
                <a:latin typeface="Arial,Bold" panose="020B0604020202020204" charset="0"/>
                <a:cs typeface="Arial,Bold" panose="020B0604020202020204" charset="0"/>
              </a:rPr>
              <a:t>Электронная почта: 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cs typeface="Arial,Bold" panose="020B0604020202020204" charset="0"/>
                <a:hlinkClick r:id="rId2"/>
              </a:rPr>
              <a:t>fppk@ggtu.ru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  <a:cs typeface="Arial,Bold" panose="020B0604020202020204" charset="0"/>
            </a:endParaRPr>
          </a:p>
          <a:p>
            <a:pPr marL="0"/>
            <a:endParaRPr lang="ru-RU" sz="2400" dirty="0">
              <a:latin typeface="Arial,Bold" panose="020B0604020202020204" charset="0"/>
              <a:cs typeface="Arial,Bold" panose="020B0604020202020204" charset="0"/>
            </a:endParaRPr>
          </a:p>
          <a:p>
            <a:pPr marL="0"/>
            <a:endParaRPr lang="en-US" sz="2400" dirty="0">
              <a:latin typeface="Arial,Bold" panose="020B0604020202020204" charset="0"/>
              <a:cs typeface="Arial,Bold" panose="020B0604020202020204" charset="0"/>
            </a:endParaRPr>
          </a:p>
          <a:p>
            <a:pPr marL="0"/>
            <a:r>
              <a:rPr lang="ru-RU" sz="2400" dirty="0">
                <a:latin typeface="Arial,Bold" panose="020B0604020202020204" charset="0"/>
                <a:cs typeface="Arial,Bold" panose="020B0604020202020204" charset="0"/>
              </a:rPr>
              <a:t>Специалист по учебно-методической работе: Юлия Сергеевна </a:t>
            </a:r>
            <a:r>
              <a:rPr lang="ru-RU" sz="2400" dirty="0" err="1">
                <a:latin typeface="Arial,Bold" panose="020B0604020202020204" charset="0"/>
                <a:cs typeface="Arial,Bold" panose="020B0604020202020204" charset="0"/>
              </a:rPr>
              <a:t>Жагорникова</a:t>
            </a:r>
            <a:endParaRPr lang="ru-RU" sz="2400" dirty="0">
              <a:latin typeface="Arial,Bold" panose="020B0604020202020204" charset="0"/>
              <a:cs typeface="Arial,Bold" panose="020B060402020202020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80" y="3293905"/>
            <a:ext cx="329213" cy="2865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08" y="4603243"/>
            <a:ext cx="329213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8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reeform 14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9" name="Picture 14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50" name="Picture 15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xtLst/>
        </p:spPr>
      </p:pic>
      <p:sp>
        <p:nvSpPr>
          <p:cNvPr id="151" name="Freeform 151"/>
          <p:cNvSpPr/>
          <p:nvPr/>
        </p:nvSpPr>
        <p:spPr>
          <a:xfrm>
            <a:off x="8809990" y="4019550"/>
            <a:ext cx="2181860" cy="2103120"/>
          </a:xfrm>
          <a:custGeom>
            <a:avLst/>
            <a:gdLst/>
            <a:ahLst/>
            <a:cxnLst/>
            <a:rect l="0" t="0" r="0" b="0"/>
            <a:pathLst>
              <a:path w="2181860" h="2103120">
                <a:moveTo>
                  <a:pt x="0" y="1051561"/>
                </a:moveTo>
                <a:cubicBezTo>
                  <a:pt x="0" y="470790"/>
                  <a:pt x="488441" y="0"/>
                  <a:pt x="1090929" y="0"/>
                </a:cubicBezTo>
                <a:cubicBezTo>
                  <a:pt x="1693417" y="0"/>
                  <a:pt x="2181860" y="470790"/>
                  <a:pt x="2181860" y="1051561"/>
                </a:cubicBezTo>
                <a:cubicBezTo>
                  <a:pt x="2181860" y="1632319"/>
                  <a:pt x="1693417" y="2103120"/>
                  <a:pt x="1090929" y="2103120"/>
                </a:cubicBezTo>
                <a:cubicBezTo>
                  <a:pt x="488441" y="2103120"/>
                  <a:pt x="0" y="1632319"/>
                  <a:pt x="0" y="105156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Freeform 152"/>
          <p:cNvSpPr/>
          <p:nvPr/>
        </p:nvSpPr>
        <p:spPr>
          <a:xfrm>
            <a:off x="8809990" y="4019550"/>
            <a:ext cx="2181860" cy="2103120"/>
          </a:xfrm>
          <a:custGeom>
            <a:avLst/>
            <a:gdLst/>
            <a:ahLst/>
            <a:cxnLst/>
            <a:rect l="0" t="0" r="0" b="0"/>
            <a:pathLst>
              <a:path w="2181860" h="2103120">
                <a:moveTo>
                  <a:pt x="0" y="1051561"/>
                </a:moveTo>
                <a:cubicBezTo>
                  <a:pt x="0" y="470790"/>
                  <a:pt x="488441" y="0"/>
                  <a:pt x="1090929" y="0"/>
                </a:cubicBezTo>
                <a:cubicBezTo>
                  <a:pt x="1693417" y="0"/>
                  <a:pt x="2181860" y="470790"/>
                  <a:pt x="2181860" y="1051561"/>
                </a:cubicBezTo>
                <a:cubicBezTo>
                  <a:pt x="2181860" y="1632319"/>
                  <a:pt x="1693417" y="2103120"/>
                  <a:pt x="1090929" y="2103120"/>
                </a:cubicBezTo>
                <a:cubicBezTo>
                  <a:pt x="488441" y="2103120"/>
                  <a:pt x="0" y="1632319"/>
                  <a:pt x="0" y="1051561"/>
                </a:cubicBezTo>
                <a:close/>
              </a:path>
            </a:pathLst>
          </a:custGeom>
          <a:noFill/>
          <a:ln w="38100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Freeform 153"/>
          <p:cNvSpPr/>
          <p:nvPr/>
        </p:nvSpPr>
        <p:spPr>
          <a:xfrm>
            <a:off x="4545329" y="1654810"/>
            <a:ext cx="3357880" cy="3098801"/>
          </a:xfrm>
          <a:custGeom>
            <a:avLst/>
            <a:gdLst/>
            <a:ahLst/>
            <a:cxnLst/>
            <a:rect l="0" t="0" r="0" b="0"/>
            <a:pathLst>
              <a:path w="3357880" h="3098801">
                <a:moveTo>
                  <a:pt x="0" y="1549400"/>
                </a:moveTo>
                <a:cubicBezTo>
                  <a:pt x="0" y="693675"/>
                  <a:pt x="751713" y="0"/>
                  <a:pt x="1678941" y="0"/>
                </a:cubicBezTo>
                <a:cubicBezTo>
                  <a:pt x="2606167" y="0"/>
                  <a:pt x="3357880" y="693675"/>
                  <a:pt x="3357880" y="1549400"/>
                </a:cubicBezTo>
                <a:cubicBezTo>
                  <a:pt x="3357880" y="2405126"/>
                  <a:pt x="2606167" y="3098801"/>
                  <a:pt x="1678941" y="3098801"/>
                </a:cubicBezTo>
                <a:cubicBezTo>
                  <a:pt x="751713" y="3098801"/>
                  <a:pt x="0" y="2405126"/>
                  <a:pt x="0" y="15494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" name="Freeform 154"/>
          <p:cNvSpPr/>
          <p:nvPr/>
        </p:nvSpPr>
        <p:spPr>
          <a:xfrm>
            <a:off x="4545329" y="1654810"/>
            <a:ext cx="3357880" cy="3098801"/>
          </a:xfrm>
          <a:custGeom>
            <a:avLst/>
            <a:gdLst/>
            <a:ahLst/>
            <a:cxnLst/>
            <a:rect l="0" t="0" r="0" b="0"/>
            <a:pathLst>
              <a:path w="3357880" h="3098801">
                <a:moveTo>
                  <a:pt x="0" y="1549400"/>
                </a:moveTo>
                <a:cubicBezTo>
                  <a:pt x="0" y="693675"/>
                  <a:pt x="751713" y="0"/>
                  <a:pt x="1678941" y="0"/>
                </a:cubicBezTo>
                <a:cubicBezTo>
                  <a:pt x="2606167" y="0"/>
                  <a:pt x="3357880" y="693675"/>
                  <a:pt x="3357880" y="1549400"/>
                </a:cubicBezTo>
                <a:cubicBezTo>
                  <a:pt x="3357880" y="2405126"/>
                  <a:pt x="2606167" y="3098801"/>
                  <a:pt x="1678941" y="3098801"/>
                </a:cubicBezTo>
                <a:cubicBezTo>
                  <a:pt x="751713" y="3098801"/>
                  <a:pt x="0" y="2405126"/>
                  <a:pt x="0" y="1549400"/>
                </a:cubicBezTo>
                <a:close/>
              </a:path>
            </a:pathLst>
          </a:custGeom>
          <a:noFill/>
          <a:ln w="38100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Freeform 159"/>
          <p:cNvSpPr/>
          <p:nvPr/>
        </p:nvSpPr>
        <p:spPr>
          <a:xfrm>
            <a:off x="6475729" y="4558030"/>
            <a:ext cx="2217421" cy="2209801"/>
          </a:xfrm>
          <a:custGeom>
            <a:avLst/>
            <a:gdLst/>
            <a:ahLst/>
            <a:cxnLst/>
            <a:rect l="0" t="0" r="0" b="0"/>
            <a:pathLst>
              <a:path w="2217421" h="2209801">
                <a:moveTo>
                  <a:pt x="0" y="1104901"/>
                </a:moveTo>
                <a:cubicBezTo>
                  <a:pt x="0" y="494666"/>
                  <a:pt x="496443" y="0"/>
                  <a:pt x="1108711" y="0"/>
                </a:cubicBezTo>
                <a:cubicBezTo>
                  <a:pt x="1720977" y="0"/>
                  <a:pt x="2217421" y="494666"/>
                  <a:pt x="2217421" y="1104901"/>
                </a:cubicBezTo>
                <a:cubicBezTo>
                  <a:pt x="2217421" y="1715123"/>
                  <a:pt x="1720977" y="2209801"/>
                  <a:pt x="1108711" y="2209801"/>
                </a:cubicBezTo>
                <a:cubicBezTo>
                  <a:pt x="496443" y="2209801"/>
                  <a:pt x="0" y="1715123"/>
                  <a:pt x="0" y="110490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Freeform 160"/>
          <p:cNvSpPr/>
          <p:nvPr/>
        </p:nvSpPr>
        <p:spPr>
          <a:xfrm>
            <a:off x="6475729" y="4558030"/>
            <a:ext cx="2217421" cy="2209801"/>
          </a:xfrm>
          <a:custGeom>
            <a:avLst/>
            <a:gdLst/>
            <a:ahLst/>
            <a:cxnLst/>
            <a:rect l="0" t="0" r="0" b="0"/>
            <a:pathLst>
              <a:path w="2217421" h="2209801">
                <a:moveTo>
                  <a:pt x="0" y="1104901"/>
                </a:moveTo>
                <a:cubicBezTo>
                  <a:pt x="0" y="494666"/>
                  <a:pt x="496443" y="0"/>
                  <a:pt x="1108711" y="0"/>
                </a:cubicBezTo>
                <a:cubicBezTo>
                  <a:pt x="1720977" y="0"/>
                  <a:pt x="2217421" y="494666"/>
                  <a:pt x="2217421" y="1104901"/>
                </a:cubicBezTo>
                <a:cubicBezTo>
                  <a:pt x="2217421" y="1715123"/>
                  <a:pt x="1720977" y="2209801"/>
                  <a:pt x="1108711" y="2209801"/>
                </a:cubicBezTo>
                <a:cubicBezTo>
                  <a:pt x="496443" y="2209801"/>
                  <a:pt x="0" y="1715123"/>
                  <a:pt x="0" y="1104901"/>
                </a:cubicBezTo>
                <a:close/>
              </a:path>
            </a:pathLst>
          </a:custGeom>
          <a:noFill/>
          <a:ln w="38100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Freeform 161"/>
          <p:cNvSpPr/>
          <p:nvPr/>
        </p:nvSpPr>
        <p:spPr>
          <a:xfrm>
            <a:off x="2868929" y="4182111"/>
            <a:ext cx="2131061" cy="2082799"/>
          </a:xfrm>
          <a:custGeom>
            <a:avLst/>
            <a:gdLst/>
            <a:ahLst/>
            <a:cxnLst/>
            <a:rect l="0" t="0" r="0" b="0"/>
            <a:pathLst>
              <a:path w="2131061" h="2082799">
                <a:moveTo>
                  <a:pt x="0" y="1041400"/>
                </a:moveTo>
                <a:cubicBezTo>
                  <a:pt x="0" y="466216"/>
                  <a:pt x="477012" y="0"/>
                  <a:pt x="1065530" y="0"/>
                </a:cubicBezTo>
                <a:cubicBezTo>
                  <a:pt x="1654049" y="0"/>
                  <a:pt x="2131061" y="466216"/>
                  <a:pt x="2131061" y="1041400"/>
                </a:cubicBezTo>
                <a:cubicBezTo>
                  <a:pt x="2131061" y="1616544"/>
                  <a:pt x="1654049" y="2082799"/>
                  <a:pt x="1065530" y="2082799"/>
                </a:cubicBezTo>
                <a:cubicBezTo>
                  <a:pt x="477012" y="2082799"/>
                  <a:pt x="0" y="1616544"/>
                  <a:pt x="0" y="10414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Freeform 162"/>
          <p:cNvSpPr/>
          <p:nvPr/>
        </p:nvSpPr>
        <p:spPr>
          <a:xfrm>
            <a:off x="2868929" y="4182111"/>
            <a:ext cx="2131061" cy="2082799"/>
          </a:xfrm>
          <a:custGeom>
            <a:avLst/>
            <a:gdLst/>
            <a:ahLst/>
            <a:cxnLst/>
            <a:rect l="0" t="0" r="0" b="0"/>
            <a:pathLst>
              <a:path w="2131061" h="2082799">
                <a:moveTo>
                  <a:pt x="0" y="1041400"/>
                </a:moveTo>
                <a:cubicBezTo>
                  <a:pt x="0" y="466216"/>
                  <a:pt x="477012" y="0"/>
                  <a:pt x="1065530" y="0"/>
                </a:cubicBezTo>
                <a:cubicBezTo>
                  <a:pt x="1654049" y="0"/>
                  <a:pt x="2131061" y="466216"/>
                  <a:pt x="2131061" y="1041400"/>
                </a:cubicBezTo>
                <a:cubicBezTo>
                  <a:pt x="2131061" y="1616544"/>
                  <a:pt x="1654049" y="2082799"/>
                  <a:pt x="1065530" y="2082799"/>
                </a:cubicBezTo>
                <a:cubicBezTo>
                  <a:pt x="477012" y="2082799"/>
                  <a:pt x="0" y="1616544"/>
                  <a:pt x="0" y="1041400"/>
                </a:cubicBezTo>
                <a:close/>
              </a:path>
            </a:pathLst>
          </a:custGeom>
          <a:noFill/>
          <a:ln w="38100" cap="flat" cmpd="sng">
            <a:solidFill>
              <a:srgbClr val="767171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Freeform 163"/>
          <p:cNvSpPr/>
          <p:nvPr/>
        </p:nvSpPr>
        <p:spPr>
          <a:xfrm>
            <a:off x="7387590" y="232410"/>
            <a:ext cx="2303779" cy="2222500"/>
          </a:xfrm>
          <a:custGeom>
            <a:avLst/>
            <a:gdLst/>
            <a:ahLst/>
            <a:cxnLst/>
            <a:rect l="0" t="0" r="0" b="0"/>
            <a:pathLst>
              <a:path w="2303779" h="2222500">
                <a:moveTo>
                  <a:pt x="0" y="1111250"/>
                </a:moveTo>
                <a:cubicBezTo>
                  <a:pt x="0" y="497587"/>
                  <a:pt x="515746" y="0"/>
                  <a:pt x="1151890" y="0"/>
                </a:cubicBezTo>
                <a:cubicBezTo>
                  <a:pt x="1788032" y="0"/>
                  <a:pt x="2303779" y="497587"/>
                  <a:pt x="2303779" y="1111250"/>
                </a:cubicBezTo>
                <a:cubicBezTo>
                  <a:pt x="2303779" y="1724914"/>
                  <a:pt x="1788032" y="2222500"/>
                  <a:pt x="1151890" y="2222500"/>
                </a:cubicBezTo>
                <a:cubicBezTo>
                  <a:pt x="515746" y="2222500"/>
                  <a:pt x="0" y="1724914"/>
                  <a:pt x="0" y="111125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Freeform 164"/>
          <p:cNvSpPr/>
          <p:nvPr/>
        </p:nvSpPr>
        <p:spPr>
          <a:xfrm>
            <a:off x="7387590" y="232410"/>
            <a:ext cx="2303779" cy="2222500"/>
          </a:xfrm>
          <a:custGeom>
            <a:avLst/>
            <a:gdLst/>
            <a:ahLst/>
            <a:cxnLst/>
            <a:rect l="0" t="0" r="0" b="0"/>
            <a:pathLst>
              <a:path w="2303779" h="2222500">
                <a:moveTo>
                  <a:pt x="0" y="1111250"/>
                </a:moveTo>
                <a:cubicBezTo>
                  <a:pt x="0" y="497587"/>
                  <a:pt x="515746" y="0"/>
                  <a:pt x="1151890" y="0"/>
                </a:cubicBezTo>
                <a:cubicBezTo>
                  <a:pt x="1788032" y="0"/>
                  <a:pt x="2303779" y="497587"/>
                  <a:pt x="2303779" y="1111250"/>
                </a:cubicBezTo>
                <a:cubicBezTo>
                  <a:pt x="2303779" y="1724914"/>
                  <a:pt x="1788032" y="2222500"/>
                  <a:pt x="1151890" y="2222500"/>
                </a:cubicBezTo>
                <a:cubicBezTo>
                  <a:pt x="515746" y="2222500"/>
                  <a:pt x="0" y="1724914"/>
                  <a:pt x="0" y="1111250"/>
                </a:cubicBezTo>
                <a:close/>
              </a:path>
            </a:pathLst>
          </a:custGeom>
          <a:noFill/>
          <a:ln w="38100" cap="flat" cmpd="sng">
            <a:solidFill>
              <a:srgbClr val="767171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Freeform 165"/>
          <p:cNvSpPr/>
          <p:nvPr/>
        </p:nvSpPr>
        <p:spPr>
          <a:xfrm>
            <a:off x="2614929" y="80010"/>
            <a:ext cx="2458721" cy="2529840"/>
          </a:xfrm>
          <a:custGeom>
            <a:avLst/>
            <a:gdLst/>
            <a:ahLst/>
            <a:cxnLst/>
            <a:rect l="0" t="0" r="0" b="0"/>
            <a:pathLst>
              <a:path w="2458721" h="2529840">
                <a:moveTo>
                  <a:pt x="0" y="1264920"/>
                </a:moveTo>
                <a:cubicBezTo>
                  <a:pt x="0" y="566294"/>
                  <a:pt x="550419" y="0"/>
                  <a:pt x="1229361" y="0"/>
                </a:cubicBezTo>
                <a:cubicBezTo>
                  <a:pt x="1908303" y="0"/>
                  <a:pt x="2458721" y="566294"/>
                  <a:pt x="2458721" y="1264920"/>
                </a:cubicBezTo>
                <a:cubicBezTo>
                  <a:pt x="2458721" y="1963548"/>
                  <a:pt x="1908303" y="2529840"/>
                  <a:pt x="1229361" y="2529840"/>
                </a:cubicBezTo>
                <a:cubicBezTo>
                  <a:pt x="550419" y="2529840"/>
                  <a:pt x="0" y="1963548"/>
                  <a:pt x="0" y="126492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" name="Freeform 166"/>
          <p:cNvSpPr/>
          <p:nvPr/>
        </p:nvSpPr>
        <p:spPr>
          <a:xfrm>
            <a:off x="2614929" y="80010"/>
            <a:ext cx="2458721" cy="2529840"/>
          </a:xfrm>
          <a:custGeom>
            <a:avLst/>
            <a:gdLst/>
            <a:ahLst/>
            <a:cxnLst/>
            <a:rect l="0" t="0" r="0" b="0"/>
            <a:pathLst>
              <a:path w="2458721" h="2529840">
                <a:moveTo>
                  <a:pt x="0" y="1264920"/>
                </a:moveTo>
                <a:cubicBezTo>
                  <a:pt x="0" y="566294"/>
                  <a:pt x="550419" y="0"/>
                  <a:pt x="1229361" y="0"/>
                </a:cubicBezTo>
                <a:cubicBezTo>
                  <a:pt x="1908303" y="0"/>
                  <a:pt x="2458721" y="566294"/>
                  <a:pt x="2458721" y="1264920"/>
                </a:cubicBezTo>
                <a:cubicBezTo>
                  <a:pt x="2458721" y="1963548"/>
                  <a:pt x="1908303" y="2529840"/>
                  <a:pt x="1229361" y="2529840"/>
                </a:cubicBezTo>
                <a:cubicBezTo>
                  <a:pt x="550419" y="2529840"/>
                  <a:pt x="0" y="1963548"/>
                  <a:pt x="0" y="1264920"/>
                </a:cubicBezTo>
                <a:close/>
              </a:path>
            </a:pathLst>
          </a:custGeom>
          <a:noFill/>
          <a:ln w="38100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Freeform 167"/>
          <p:cNvSpPr/>
          <p:nvPr/>
        </p:nvSpPr>
        <p:spPr>
          <a:xfrm>
            <a:off x="9485630" y="1510030"/>
            <a:ext cx="2593339" cy="2456181"/>
          </a:xfrm>
          <a:custGeom>
            <a:avLst/>
            <a:gdLst/>
            <a:ahLst/>
            <a:cxnLst/>
            <a:rect l="0" t="0" r="0" b="0"/>
            <a:pathLst>
              <a:path w="2593339" h="2456181">
                <a:moveTo>
                  <a:pt x="0" y="1228091"/>
                </a:moveTo>
                <a:cubicBezTo>
                  <a:pt x="0" y="549784"/>
                  <a:pt x="580516" y="0"/>
                  <a:pt x="1296670" y="0"/>
                </a:cubicBezTo>
                <a:cubicBezTo>
                  <a:pt x="2012823" y="0"/>
                  <a:pt x="2593339" y="549784"/>
                  <a:pt x="2593339" y="1228091"/>
                </a:cubicBezTo>
                <a:cubicBezTo>
                  <a:pt x="2593339" y="1906398"/>
                  <a:pt x="2012823" y="2456181"/>
                  <a:pt x="1296670" y="2456181"/>
                </a:cubicBezTo>
                <a:cubicBezTo>
                  <a:pt x="580516" y="2456181"/>
                  <a:pt x="0" y="1906398"/>
                  <a:pt x="0" y="122809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Freeform 168"/>
          <p:cNvSpPr/>
          <p:nvPr/>
        </p:nvSpPr>
        <p:spPr>
          <a:xfrm>
            <a:off x="9485630" y="1510030"/>
            <a:ext cx="2593339" cy="2456181"/>
          </a:xfrm>
          <a:custGeom>
            <a:avLst/>
            <a:gdLst/>
            <a:ahLst/>
            <a:cxnLst/>
            <a:rect l="0" t="0" r="0" b="0"/>
            <a:pathLst>
              <a:path w="2593339" h="2456181">
                <a:moveTo>
                  <a:pt x="0" y="1228091"/>
                </a:moveTo>
                <a:cubicBezTo>
                  <a:pt x="0" y="549784"/>
                  <a:pt x="580516" y="0"/>
                  <a:pt x="1296670" y="0"/>
                </a:cubicBezTo>
                <a:cubicBezTo>
                  <a:pt x="2012823" y="0"/>
                  <a:pt x="2593339" y="549784"/>
                  <a:pt x="2593339" y="1228091"/>
                </a:cubicBezTo>
                <a:cubicBezTo>
                  <a:pt x="2593339" y="1906398"/>
                  <a:pt x="2012823" y="2456181"/>
                  <a:pt x="1296670" y="2456181"/>
                </a:cubicBezTo>
                <a:cubicBezTo>
                  <a:pt x="580516" y="2456181"/>
                  <a:pt x="0" y="1906398"/>
                  <a:pt x="0" y="1228091"/>
                </a:cubicBezTo>
                <a:close/>
              </a:path>
            </a:pathLst>
          </a:custGeom>
          <a:noFill/>
          <a:ln w="38100" cap="flat" cmpd="sng">
            <a:solidFill>
              <a:srgbClr val="767171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9" name="Picture 16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" y="78741"/>
            <a:ext cx="2486660" cy="1092200"/>
          </a:xfrm>
          <a:prstGeom prst="rect">
            <a:avLst/>
          </a:prstGeom>
          <a:noFill/>
          <a:extLst/>
        </p:spPr>
      </p:pic>
      <p:sp>
        <p:nvSpPr>
          <p:cNvPr id="170" name="Rectangle 170"/>
          <p:cNvSpPr/>
          <p:nvPr/>
        </p:nvSpPr>
        <p:spPr>
          <a:xfrm>
            <a:off x="9232010" y="4616806"/>
            <a:ext cx="1387373" cy="8781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34493"/>
            <a:r>
              <a:rPr lang="en-US" sz="1400" b="1" i="0" spc="-50" baseline="0" dirty="0">
                <a:solidFill>
                  <a:srgbClr val="203864"/>
                </a:solidFill>
                <a:latin typeface="Arial,Bold"/>
              </a:rPr>
              <a:t>А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ссоциация </a:t>
            </a:r>
          </a:p>
          <a:p>
            <a:pPr marL="0">
              <a:lnSpc>
                <a:spcPts val="1679"/>
              </a:lnSpc>
            </a:pP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педа</a:t>
            </a:r>
            <a:r>
              <a:rPr lang="en-US" sz="1400" b="1" i="0" spc="-22" baseline="0" dirty="0">
                <a:solidFill>
                  <a:srgbClr val="203864"/>
                </a:solidFill>
                <a:latin typeface="Arial,Bold"/>
              </a:rPr>
              <a:t>г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о</a:t>
            </a:r>
            <a:r>
              <a:rPr lang="en-US" sz="1400" b="1" i="0" spc="-23" baseline="0" dirty="0">
                <a:solidFill>
                  <a:srgbClr val="203864"/>
                </a:solidFill>
                <a:latin typeface="Arial,Bold"/>
              </a:rPr>
              <a:t>г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ов ДОО </a:t>
            </a:r>
          </a:p>
          <a:p>
            <a:pPr marL="139700">
              <a:lnSpc>
                <a:spcPts val="1680"/>
              </a:lnSpc>
            </a:pP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М</a:t>
            </a:r>
            <a:r>
              <a:rPr lang="en-US" sz="1400" b="1" i="0" spc="-15" baseline="0" dirty="0">
                <a:solidFill>
                  <a:srgbClr val="203864"/>
                </a:solidFill>
                <a:latin typeface="Arial,Bold"/>
              </a:rPr>
              <a:t>о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с</a:t>
            </a:r>
            <a:r>
              <a:rPr lang="en-US" sz="1400" b="1" i="0" spc="-18" baseline="0" dirty="0">
                <a:solidFill>
                  <a:srgbClr val="203864"/>
                </a:solidFill>
                <a:latin typeface="Arial,Bold"/>
              </a:rPr>
              <a:t>к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о</a:t>
            </a:r>
            <a:r>
              <a:rPr lang="en-US" sz="1400" b="1" i="0" spc="-40" baseline="0" dirty="0">
                <a:solidFill>
                  <a:srgbClr val="203864"/>
                </a:solidFill>
                <a:latin typeface="Arial,Bold"/>
              </a:rPr>
              <a:t>в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с</a:t>
            </a:r>
            <a:r>
              <a:rPr lang="en-US" sz="1400" b="1" i="0" spc="-18" baseline="0" dirty="0">
                <a:solidFill>
                  <a:srgbClr val="203864"/>
                </a:solidFill>
                <a:latin typeface="Arial,Bold"/>
              </a:rPr>
              <a:t>к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ой </a:t>
            </a:r>
          </a:p>
          <a:p>
            <a:pPr marL="312420">
              <a:lnSpc>
                <a:spcPts val="1681"/>
              </a:lnSpc>
            </a:pP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о</a:t>
            </a:r>
            <a:r>
              <a:rPr lang="en-US" sz="1400" b="1" i="0" spc="-44" baseline="0" dirty="0">
                <a:solidFill>
                  <a:srgbClr val="203864"/>
                </a:solidFill>
                <a:latin typeface="Arial,Bold"/>
              </a:rPr>
              <a:t>б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лас</a:t>
            </a:r>
            <a:r>
              <a:rPr lang="en-US" sz="1400" b="1" i="0" spc="-43" baseline="0" dirty="0">
                <a:solidFill>
                  <a:srgbClr val="203864"/>
                </a:solidFill>
                <a:latin typeface="Arial,Bold"/>
              </a:rPr>
              <a:t>т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и</a:t>
            </a:r>
          </a:p>
        </p:txBody>
      </p:sp>
      <p:sp>
        <p:nvSpPr>
          <p:cNvPr id="171" name="Rectangle 171"/>
          <p:cNvSpPr/>
          <p:nvPr/>
        </p:nvSpPr>
        <p:spPr>
          <a:xfrm>
            <a:off x="4627626" y="1999311"/>
            <a:ext cx="3190797" cy="6206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68273"/>
            <a:r>
              <a:rPr lang="en-US" sz="1800" b="0" i="0" spc="-115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ос</a:t>
            </a:r>
            <a:r>
              <a:rPr lang="en-US" sz="1800" b="0" i="0" spc="-100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дарст</a:t>
            </a:r>
            <a:r>
              <a:rPr lang="en-US" sz="1800" b="0" i="0" spc="-16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енный </a:t>
            </a:r>
          </a:p>
          <a:p>
            <a:pPr marL="0">
              <a:lnSpc>
                <a:spcPts val="2478"/>
              </a:lnSpc>
            </a:pP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г</a:t>
            </a:r>
            <a:r>
              <a:rPr lang="en-US" sz="1800" b="0" i="0" spc="-57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мани</a:t>
            </a:r>
            <a:r>
              <a:rPr lang="en-US" sz="1800" b="0" i="0" spc="-2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арно</a:t>
            </a:r>
            <a:r>
              <a:rPr lang="en-US" sz="1800" b="0" i="0" spc="0" baseline="0" dirty="0">
                <a:solidFill>
                  <a:srgbClr val="002060"/>
                </a:solidFill>
                <a:latin typeface="Arial"/>
              </a:rPr>
              <a:t>-</a:t>
            </a:r>
            <a:r>
              <a:rPr lang="en-US" sz="1800" b="0" i="0" spc="-2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0" b="0" i="0" spc="-41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хн</a:t>
            </a:r>
            <a:r>
              <a:rPr lang="en-US" sz="1800" b="0" i="0" spc="-41" baseline="0" dirty="0">
                <a:solidFill>
                  <a:srgbClr val="002060"/>
                </a:solidFill>
                <a:latin typeface="ArialMT"/>
              </a:rPr>
              <a:t>о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логичес</a:t>
            </a:r>
            <a:r>
              <a:rPr lang="en-US" sz="1800" b="0" i="0" spc="-10" baseline="0" dirty="0">
                <a:solidFill>
                  <a:srgbClr val="002060"/>
                </a:solidFill>
                <a:latin typeface="ArialMT"/>
              </a:rPr>
              <a:t>к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ий</a:t>
            </a:r>
          </a:p>
        </p:txBody>
      </p:sp>
      <p:sp>
        <p:nvSpPr>
          <p:cNvPr id="172" name="Rectangle 172"/>
          <p:cNvSpPr/>
          <p:nvPr/>
        </p:nvSpPr>
        <p:spPr>
          <a:xfrm>
            <a:off x="5603240" y="2632025"/>
            <a:ext cx="1303477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-39" baseline="0" dirty="0">
                <a:solidFill>
                  <a:srgbClr val="002060"/>
                </a:solidFill>
                <a:latin typeface="ArialMT"/>
              </a:rPr>
              <a:t>у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ни</a:t>
            </a:r>
            <a:r>
              <a:rPr lang="en-US" sz="1800" b="0" i="0" spc="-16" baseline="0" dirty="0">
                <a:solidFill>
                  <a:srgbClr val="002060"/>
                </a:solidFill>
                <a:latin typeface="ArialMT"/>
              </a:rPr>
              <a:t>в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ерси</a:t>
            </a:r>
            <a:r>
              <a:rPr lang="en-US" sz="1800" b="0" i="0" spc="-25" baseline="0" dirty="0">
                <a:solidFill>
                  <a:srgbClr val="002060"/>
                </a:solidFill>
                <a:latin typeface="ArialMT"/>
              </a:rPr>
              <a:t>т</a:t>
            </a:r>
            <a:r>
              <a:rPr lang="en-US" sz="1800" b="0" i="0" spc="-61" baseline="0" dirty="0">
                <a:solidFill>
                  <a:srgbClr val="002060"/>
                </a:solidFill>
                <a:latin typeface="ArialMT"/>
              </a:rPr>
              <a:t>е</a:t>
            </a:r>
            <a:r>
              <a:rPr lang="en-US" sz="1800" b="0" i="0" spc="0" baseline="0" dirty="0">
                <a:solidFill>
                  <a:srgbClr val="002060"/>
                </a:solidFill>
                <a:latin typeface="ArialMT"/>
              </a:rPr>
              <a:t>т</a:t>
            </a:r>
          </a:p>
        </p:txBody>
      </p:sp>
      <p:sp>
        <p:nvSpPr>
          <p:cNvPr id="173" name="Rectangle 173"/>
          <p:cNvSpPr/>
          <p:nvPr/>
        </p:nvSpPr>
        <p:spPr>
          <a:xfrm>
            <a:off x="4570856" y="4017285"/>
            <a:ext cx="3108268" cy="6452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2" b="1" i="0" spc="-56" baseline="0" dirty="0">
                <a:solidFill>
                  <a:srgbClr val="FF5050"/>
                </a:solidFill>
                <a:latin typeface="Arial,Bold"/>
              </a:rPr>
              <a:t>Р</a:t>
            </a:r>
            <a:r>
              <a:rPr lang="en-US" sz="2002" b="1" i="0" spc="0" baseline="0" dirty="0">
                <a:solidFill>
                  <a:srgbClr val="FF5050"/>
                </a:solidFill>
                <a:latin typeface="Arial,Bold"/>
              </a:rPr>
              <a:t>егио</a:t>
            </a:r>
            <a:r>
              <a:rPr lang="en-US" sz="2002" b="1" i="0" spc="-14" baseline="0" dirty="0">
                <a:solidFill>
                  <a:srgbClr val="FF5050"/>
                </a:solidFill>
                <a:latin typeface="Arial,Bold"/>
              </a:rPr>
              <a:t>н</a:t>
            </a:r>
            <a:r>
              <a:rPr lang="en-US" sz="2002" b="1" i="0" spc="0" baseline="0" dirty="0">
                <a:solidFill>
                  <a:srgbClr val="FF5050"/>
                </a:solidFill>
                <a:latin typeface="Arial,Bold"/>
              </a:rPr>
              <a:t>ал</a:t>
            </a:r>
            <a:r>
              <a:rPr lang="en-US" sz="2002" b="1" i="0" spc="-12" baseline="0" dirty="0">
                <a:solidFill>
                  <a:srgbClr val="FF5050"/>
                </a:solidFill>
                <a:latin typeface="Arial,Bold"/>
              </a:rPr>
              <a:t>ь</a:t>
            </a:r>
            <a:r>
              <a:rPr lang="en-US" sz="2002" b="1" i="0" spc="-10" baseline="0" dirty="0">
                <a:solidFill>
                  <a:srgbClr val="FF5050"/>
                </a:solidFill>
                <a:latin typeface="Arial,Bold"/>
              </a:rPr>
              <a:t>н</a:t>
            </a:r>
            <a:r>
              <a:rPr lang="en-US" sz="2002" b="1" i="0" spc="0" baseline="0" dirty="0">
                <a:solidFill>
                  <a:srgbClr val="FF5050"/>
                </a:solidFill>
                <a:latin typeface="Arial,Bold"/>
              </a:rPr>
              <a:t>ы</a:t>
            </a:r>
            <a:r>
              <a:rPr lang="en-US" sz="2002" b="1" i="0" spc="-12" baseline="0" dirty="0">
                <a:solidFill>
                  <a:srgbClr val="FF5050"/>
                </a:solidFill>
                <a:latin typeface="Arial,Bold"/>
              </a:rPr>
              <a:t>й</a:t>
            </a:r>
            <a:r>
              <a:rPr lang="en-US" sz="2002" b="1" i="0" spc="0" baseline="0" dirty="0">
                <a:solidFill>
                  <a:srgbClr val="FF5050"/>
                </a:solidFill>
                <a:latin typeface="Arial,Bold"/>
              </a:rPr>
              <a:t> о</a:t>
            </a:r>
            <a:r>
              <a:rPr lang="en-US" sz="2002" b="1" i="0" spc="-14" baseline="0" dirty="0">
                <a:solidFill>
                  <a:srgbClr val="FF5050"/>
                </a:solidFill>
                <a:latin typeface="Arial,Bold"/>
              </a:rPr>
              <a:t>п</a:t>
            </a:r>
            <a:r>
              <a:rPr lang="en-US" sz="2002" b="1" i="0" spc="0" baseline="0" dirty="0">
                <a:solidFill>
                  <a:srgbClr val="FF5050"/>
                </a:solidFill>
                <a:latin typeface="Arial,Bold"/>
              </a:rPr>
              <a:t>ера</a:t>
            </a:r>
            <a:r>
              <a:rPr lang="en-US" sz="2002" b="1" i="0" spc="-38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2002" b="1" i="0" spc="0" baseline="0" dirty="0">
                <a:solidFill>
                  <a:srgbClr val="FF5050"/>
                </a:solidFill>
                <a:latin typeface="Arial,Bold"/>
              </a:rPr>
              <a:t>ор</a:t>
            </a:r>
          </a:p>
          <a:p>
            <a:pPr marL="1422653">
              <a:lnSpc>
                <a:spcPts val="2401"/>
              </a:lnSpc>
            </a:pPr>
            <a:r>
              <a:rPr lang="en-US" sz="2000" b="1" i="0" spc="0" baseline="0" dirty="0">
                <a:solidFill>
                  <a:srgbClr val="FF5050"/>
                </a:solidFill>
                <a:latin typeface="Arial,Bold"/>
              </a:rPr>
              <a:t>ПК </a:t>
            </a:r>
          </a:p>
        </p:txBody>
      </p:sp>
      <p:sp>
        <p:nvSpPr>
          <p:cNvPr id="174" name="Rectangle 174"/>
          <p:cNvSpPr/>
          <p:nvPr/>
        </p:nvSpPr>
        <p:spPr>
          <a:xfrm>
            <a:off x="2919923" y="2829518"/>
            <a:ext cx="5630351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4000" b="1" dirty="0" err="1">
                <a:solidFill>
                  <a:srgbClr val="203864"/>
                </a:solidFill>
                <a:latin typeface="Arial,Bold"/>
              </a:rPr>
              <a:t>Предшкола</a:t>
            </a:r>
            <a:r>
              <a:rPr lang="ru-RU" sz="4000" b="1" dirty="0">
                <a:solidFill>
                  <a:srgbClr val="203864"/>
                </a:solidFill>
                <a:latin typeface="Arial,Bold"/>
              </a:rPr>
              <a:t>: стандарт </a:t>
            </a:r>
          </a:p>
          <a:p>
            <a:pPr marL="0"/>
            <a:r>
              <a:rPr lang="ru-RU" sz="4000" b="1" dirty="0">
                <a:solidFill>
                  <a:srgbClr val="203864"/>
                </a:solidFill>
                <a:latin typeface="Arial,Bold"/>
              </a:rPr>
              <a:t>детского сада </a:t>
            </a:r>
            <a:endParaRPr lang="en-US" sz="4000" b="1" i="0" spc="0" baseline="0" dirty="0">
              <a:solidFill>
                <a:srgbClr val="203864"/>
              </a:solidFill>
              <a:latin typeface="Arial"/>
            </a:endParaRPr>
          </a:p>
        </p:txBody>
      </p:sp>
      <p:sp>
        <p:nvSpPr>
          <p:cNvPr id="175" name="Rectangle 175"/>
          <p:cNvSpPr/>
          <p:nvPr/>
        </p:nvSpPr>
        <p:spPr>
          <a:xfrm>
            <a:off x="7053833" y="5219015"/>
            <a:ext cx="1125129" cy="5802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1567"/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Цен</a:t>
            </a:r>
            <a:r>
              <a:rPr lang="en-US" sz="1800" b="1" i="0" spc="-21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ры </a:t>
            </a:r>
          </a:p>
          <a:p>
            <a:pPr marL="0">
              <a:lnSpc>
                <a:spcPts val="2160"/>
              </a:lnSpc>
            </a:pP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«У</a:t>
            </a:r>
            <a:r>
              <a:rPr lang="en-US" sz="1802" b="1" i="0" spc="-10" baseline="0" dirty="0">
                <a:solidFill>
                  <a:srgbClr val="002060"/>
                </a:solidFill>
                <a:latin typeface="Arial,Bold"/>
              </a:rPr>
              <a:t>ч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и</a:t>
            </a:r>
            <a:r>
              <a:rPr lang="en-US" sz="1802" b="1" i="0" spc="-23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ель </a:t>
            </a:r>
          </a:p>
        </p:txBody>
      </p:sp>
      <p:sp>
        <p:nvSpPr>
          <p:cNvPr id="176" name="Rectangle 176"/>
          <p:cNvSpPr/>
          <p:nvPr/>
        </p:nvSpPr>
        <p:spPr>
          <a:xfrm>
            <a:off x="6982841" y="5767972"/>
            <a:ext cx="1200835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-12" baseline="0" dirty="0">
                <a:solidFill>
                  <a:srgbClr val="002060"/>
                </a:solidFill>
                <a:latin typeface="Arial,Bold"/>
              </a:rPr>
              <a:t>б</a:t>
            </a:r>
            <a:r>
              <a:rPr lang="en-US" sz="1800" b="1" i="0" spc="-100" baseline="0" dirty="0">
                <a:solidFill>
                  <a:srgbClr val="002060"/>
                </a:solidFill>
                <a:latin typeface="Arial,Bold"/>
              </a:rPr>
              <a:t>у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д</a:t>
            </a:r>
            <a:r>
              <a:rPr lang="en-US" sz="1800" b="1" i="0" spc="-61" baseline="0" dirty="0">
                <a:solidFill>
                  <a:srgbClr val="002060"/>
                </a:solidFill>
                <a:latin typeface="Arial,Bold"/>
              </a:rPr>
              <a:t>у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ще</a:t>
            </a:r>
            <a:r>
              <a:rPr lang="en-US" sz="1800" b="1" i="0" spc="-30" baseline="0" dirty="0">
                <a:solidFill>
                  <a:srgbClr val="002060"/>
                </a:solidFill>
                <a:latin typeface="Arial,Bold"/>
              </a:rPr>
              <a:t>г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о»</a:t>
            </a:r>
          </a:p>
        </p:txBody>
      </p:sp>
      <p:sp>
        <p:nvSpPr>
          <p:cNvPr id="177" name="Rectangle 177"/>
          <p:cNvSpPr/>
          <p:nvPr/>
        </p:nvSpPr>
        <p:spPr>
          <a:xfrm>
            <a:off x="3345815" y="4662549"/>
            <a:ext cx="1225041" cy="10920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5879"/>
            <a:r>
              <a:rPr lang="en-US" sz="1402" b="1" i="0" spc="0" baseline="0" dirty="0">
                <a:solidFill>
                  <a:srgbClr val="002060"/>
                </a:solidFill>
                <a:latin typeface="Arial,Bold"/>
              </a:rPr>
              <a:t>М</a:t>
            </a:r>
            <a:r>
              <a:rPr lang="en-US" sz="1402" b="1" i="0" spc="-16" baseline="0" dirty="0">
                <a:solidFill>
                  <a:srgbClr val="002060"/>
                </a:solidFill>
                <a:latin typeface="Arial,Bold"/>
              </a:rPr>
              <a:t>о</a:t>
            </a:r>
            <a:r>
              <a:rPr lang="en-US" sz="1402" b="1" i="0" spc="0" baseline="0" dirty="0">
                <a:solidFill>
                  <a:srgbClr val="002060"/>
                </a:solidFill>
                <a:latin typeface="Arial,Bold"/>
              </a:rPr>
              <a:t>с</a:t>
            </a:r>
            <a:r>
              <a:rPr lang="en-US" sz="1402" b="1" i="0" spc="-21" baseline="0" dirty="0">
                <a:solidFill>
                  <a:srgbClr val="002060"/>
                </a:solidFill>
                <a:latin typeface="Arial,Bold"/>
              </a:rPr>
              <a:t>к</a:t>
            </a:r>
            <a:r>
              <a:rPr lang="en-US" sz="1402" b="1" i="0" spc="0" baseline="0" dirty="0">
                <a:solidFill>
                  <a:srgbClr val="002060"/>
                </a:solidFill>
                <a:latin typeface="Arial,Bold"/>
              </a:rPr>
              <a:t>о</a:t>
            </a:r>
            <a:r>
              <a:rPr lang="en-US" sz="1402" b="1" i="0" spc="-39" baseline="0" dirty="0">
                <a:solidFill>
                  <a:srgbClr val="002060"/>
                </a:solidFill>
                <a:latin typeface="Arial,Bold"/>
              </a:rPr>
              <a:t>в</a:t>
            </a:r>
            <a:r>
              <a:rPr lang="en-US" sz="1402" b="1" i="0" spc="0" baseline="0" dirty="0">
                <a:solidFill>
                  <a:srgbClr val="002060"/>
                </a:solidFill>
                <a:latin typeface="Arial,Bold"/>
              </a:rPr>
              <a:t>ский </a:t>
            </a:r>
          </a:p>
          <a:p>
            <a:pPr marL="121919">
              <a:lnSpc>
                <a:spcPts val="1681"/>
              </a:lnSpc>
            </a:pPr>
            <a:r>
              <a:rPr lang="en-US" sz="1400" b="1" i="0" spc="0" baseline="0" dirty="0">
                <a:solidFill>
                  <a:srgbClr val="002060"/>
                </a:solidFill>
                <a:latin typeface="Arial,Bold"/>
              </a:rPr>
              <a:t>о</a:t>
            </a:r>
            <a:r>
              <a:rPr lang="en-US" sz="1400" b="1" i="0" spc="-44" baseline="0" dirty="0">
                <a:solidFill>
                  <a:srgbClr val="002060"/>
                </a:solidFill>
                <a:latin typeface="Arial,Bold"/>
              </a:rPr>
              <a:t>б</a:t>
            </a:r>
            <a:r>
              <a:rPr lang="en-US" sz="1400" b="1" i="0" spc="0" baseline="0" dirty="0">
                <a:solidFill>
                  <a:srgbClr val="002060"/>
                </a:solidFill>
                <a:latin typeface="Arial,Bold"/>
              </a:rPr>
              <a:t>лас</a:t>
            </a:r>
            <a:r>
              <a:rPr lang="en-US" sz="1400" b="1" i="0" spc="-43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1400" b="1" i="0" spc="0" baseline="0" dirty="0">
                <a:solidFill>
                  <a:srgbClr val="002060"/>
                </a:solidFill>
                <a:latin typeface="Arial,Bold"/>
              </a:rPr>
              <a:t>ной </a:t>
            </a:r>
          </a:p>
          <a:p>
            <a:pPr marL="335660">
              <a:lnSpc>
                <a:spcPts val="1679"/>
              </a:lnSpc>
            </a:pPr>
            <a:r>
              <a:rPr lang="en-US" sz="1400" b="1" i="0" spc="0" baseline="0" dirty="0">
                <a:solidFill>
                  <a:srgbClr val="002060"/>
                </a:solidFill>
                <a:latin typeface="Arial,Bold"/>
              </a:rPr>
              <a:t>цен</a:t>
            </a:r>
            <a:r>
              <a:rPr lang="en-US" sz="1400" b="1" i="0" spc="-46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1400" b="1" i="0" spc="0" baseline="0" dirty="0">
                <a:solidFill>
                  <a:srgbClr val="002060"/>
                </a:solidFill>
                <a:latin typeface="Arial,Bold"/>
              </a:rPr>
              <a:t>р </a:t>
            </a:r>
          </a:p>
          <a:p>
            <a:pPr marL="0">
              <a:lnSpc>
                <a:spcPts val="1680"/>
              </a:lnSpc>
            </a:pPr>
            <a:r>
              <a:rPr lang="en-US" sz="1400" b="1" i="0" spc="0" baseline="0" dirty="0">
                <a:solidFill>
                  <a:srgbClr val="002060"/>
                </a:solidFill>
                <a:latin typeface="Arial,Bold"/>
              </a:rPr>
              <a:t>дош</a:t>
            </a:r>
            <a:r>
              <a:rPr lang="en-US" sz="1400" b="1" i="0" spc="-19" baseline="0" dirty="0">
                <a:solidFill>
                  <a:srgbClr val="002060"/>
                </a:solidFill>
                <a:latin typeface="Arial,Bold"/>
              </a:rPr>
              <a:t>к</a:t>
            </a:r>
            <a:r>
              <a:rPr lang="en-US" sz="1400" b="1" i="0" spc="-35" baseline="0" dirty="0">
                <a:solidFill>
                  <a:srgbClr val="002060"/>
                </a:solidFill>
                <a:latin typeface="Arial,Bold"/>
              </a:rPr>
              <a:t>о</a:t>
            </a:r>
            <a:r>
              <a:rPr lang="en-US" sz="1400" b="1" i="0" spc="0" baseline="0" dirty="0">
                <a:solidFill>
                  <a:srgbClr val="002060"/>
                </a:solidFill>
                <a:latin typeface="Arial,Bold"/>
              </a:rPr>
              <a:t>льно</a:t>
            </a:r>
            <a:r>
              <a:rPr lang="en-US" sz="1400" b="1" i="0" spc="-23" baseline="0" dirty="0">
                <a:solidFill>
                  <a:srgbClr val="002060"/>
                </a:solidFill>
                <a:latin typeface="Arial,Bold"/>
              </a:rPr>
              <a:t>г</a:t>
            </a:r>
            <a:r>
              <a:rPr lang="en-US" sz="1400" b="1" i="0" spc="0" baseline="0" dirty="0">
                <a:solidFill>
                  <a:srgbClr val="002060"/>
                </a:solidFill>
                <a:latin typeface="Arial,Bold"/>
              </a:rPr>
              <a:t>о </a:t>
            </a:r>
          </a:p>
          <a:p>
            <a:pPr marL="12700">
              <a:lnSpc>
                <a:spcPts val="1680"/>
              </a:lnSpc>
            </a:pPr>
            <a:r>
              <a:rPr lang="en-US" sz="1402" b="1" i="0" spc="0" baseline="0" dirty="0">
                <a:solidFill>
                  <a:srgbClr val="002060"/>
                </a:solidFill>
                <a:latin typeface="Arial,Bold"/>
              </a:rPr>
              <a:t>обра</a:t>
            </a:r>
            <a:r>
              <a:rPr lang="en-US" sz="1402" b="1" i="0" spc="-36" baseline="0" dirty="0">
                <a:solidFill>
                  <a:srgbClr val="002060"/>
                </a:solidFill>
                <a:latin typeface="Arial,Bold"/>
              </a:rPr>
              <a:t>з</a:t>
            </a:r>
            <a:r>
              <a:rPr lang="en-US" sz="1402" b="1" i="0" spc="0" baseline="0" dirty="0">
                <a:solidFill>
                  <a:srgbClr val="002060"/>
                </a:solidFill>
                <a:latin typeface="Arial,Bold"/>
              </a:rPr>
              <a:t>о</a:t>
            </a:r>
            <a:r>
              <a:rPr lang="en-US" sz="1402" b="1" i="0" spc="-19" baseline="0" dirty="0">
                <a:solidFill>
                  <a:srgbClr val="002060"/>
                </a:solidFill>
                <a:latin typeface="Arial,Bold"/>
              </a:rPr>
              <a:t>в</a:t>
            </a:r>
            <a:r>
              <a:rPr lang="en-US" sz="1402" b="1" i="0" spc="0" baseline="0" dirty="0">
                <a:solidFill>
                  <a:srgbClr val="002060"/>
                </a:solidFill>
                <a:latin typeface="Arial,Bold"/>
              </a:rPr>
              <a:t>ания</a:t>
            </a:r>
          </a:p>
        </p:txBody>
      </p:sp>
      <p:sp>
        <p:nvSpPr>
          <p:cNvPr id="178" name="Rectangle 178"/>
          <p:cNvSpPr/>
          <p:nvPr/>
        </p:nvSpPr>
        <p:spPr>
          <a:xfrm>
            <a:off x="7891526" y="887855"/>
            <a:ext cx="1314246" cy="8785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36880"/>
            <a:r>
              <a:rPr lang="en-US" sz="1402" b="1" i="0" spc="0" baseline="0" dirty="0">
                <a:solidFill>
                  <a:srgbClr val="203864"/>
                </a:solidFill>
                <a:latin typeface="Arial,Bold"/>
              </a:rPr>
              <a:t>К</a:t>
            </a:r>
            <a:r>
              <a:rPr lang="en-US" sz="1402" b="1" i="0" spc="-30" baseline="0" dirty="0">
                <a:solidFill>
                  <a:srgbClr val="203864"/>
                </a:solidFill>
                <a:latin typeface="Arial,Bold"/>
              </a:rPr>
              <a:t>л</a:t>
            </a:r>
            <a:r>
              <a:rPr lang="en-US" sz="1402" b="1" i="0" spc="-19" baseline="0" dirty="0">
                <a:solidFill>
                  <a:srgbClr val="203864"/>
                </a:solidFill>
                <a:latin typeface="Arial,Bold"/>
              </a:rPr>
              <a:t>у</a:t>
            </a:r>
            <a:r>
              <a:rPr lang="en-US" sz="1402" b="1" i="0" spc="0" baseline="0" dirty="0">
                <a:solidFill>
                  <a:srgbClr val="203864"/>
                </a:solidFill>
                <a:latin typeface="Arial,Bold"/>
              </a:rPr>
              <a:t>б </a:t>
            </a:r>
          </a:p>
          <a:p>
            <a:pPr marL="33019">
              <a:lnSpc>
                <a:spcPts val="1681"/>
              </a:lnSpc>
            </a:pP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«В</a:t>
            </a:r>
            <a:r>
              <a:rPr lang="en-US" sz="1400" b="1" i="0" spc="-15" baseline="0" dirty="0">
                <a:solidFill>
                  <a:srgbClr val="203864"/>
                </a:solidFill>
                <a:latin typeface="Arial,Bold"/>
              </a:rPr>
              <a:t>о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спи</a:t>
            </a:r>
            <a:r>
              <a:rPr lang="en-US" sz="1400" b="1" i="0" spc="-46" baseline="0" dirty="0">
                <a:solidFill>
                  <a:srgbClr val="203864"/>
                </a:solidFill>
                <a:latin typeface="Arial,Bold"/>
              </a:rPr>
              <a:t>т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а</a:t>
            </a:r>
            <a:r>
              <a:rPr lang="en-US" sz="1400" b="1" i="0" spc="-44" baseline="0" dirty="0">
                <a:solidFill>
                  <a:srgbClr val="203864"/>
                </a:solidFill>
                <a:latin typeface="Arial,Bold"/>
              </a:rPr>
              <a:t>т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ель </a:t>
            </a:r>
          </a:p>
          <a:p>
            <a:pPr marL="454659">
              <a:lnSpc>
                <a:spcPts val="1680"/>
              </a:lnSpc>
            </a:pPr>
            <a:r>
              <a:rPr lang="en-US" sz="1400" b="1" i="0" spc="-23" baseline="0" dirty="0">
                <a:solidFill>
                  <a:srgbClr val="203864"/>
                </a:solidFill>
                <a:latin typeface="Arial,Bold"/>
              </a:rPr>
              <a:t>г</a:t>
            </a:r>
            <a:r>
              <a:rPr lang="en-US" sz="1400" b="1" i="0" spc="-15" baseline="0" dirty="0">
                <a:solidFill>
                  <a:srgbClr val="203864"/>
                </a:solidFill>
                <a:latin typeface="Arial,Bold"/>
              </a:rPr>
              <a:t>о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да </a:t>
            </a:r>
          </a:p>
          <a:p>
            <a:pPr marL="0">
              <a:lnSpc>
                <a:spcPts val="1679"/>
              </a:lnSpc>
            </a:pP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П</a:t>
            </a:r>
            <a:r>
              <a:rPr lang="en-US" sz="1400" b="1" i="0" spc="-15" baseline="0" dirty="0">
                <a:solidFill>
                  <a:srgbClr val="203864"/>
                </a:solidFill>
                <a:latin typeface="Arial,Bold"/>
              </a:rPr>
              <a:t>о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д</a:t>
            </a:r>
            <a:r>
              <a:rPr lang="en-US" sz="1400" b="1" i="0" spc="-15" baseline="0" dirty="0">
                <a:solidFill>
                  <a:srgbClr val="203864"/>
                </a:solidFill>
                <a:latin typeface="Arial,Bold"/>
              </a:rPr>
              <a:t>мо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с</a:t>
            </a:r>
            <a:r>
              <a:rPr lang="en-US" sz="1400" b="1" i="0" spc="-18" baseline="0" dirty="0">
                <a:solidFill>
                  <a:srgbClr val="203864"/>
                </a:solidFill>
                <a:latin typeface="Arial,Bold"/>
              </a:rPr>
              <a:t>к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овья»</a:t>
            </a:r>
          </a:p>
        </p:txBody>
      </p:sp>
      <p:sp>
        <p:nvSpPr>
          <p:cNvPr id="179" name="Rectangle 179"/>
          <p:cNvSpPr/>
          <p:nvPr/>
        </p:nvSpPr>
        <p:spPr>
          <a:xfrm>
            <a:off x="3419475" y="995805"/>
            <a:ext cx="897355" cy="4518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2" b="1" i="0" spc="-35" baseline="0" dirty="0">
                <a:solidFill>
                  <a:srgbClr val="203864"/>
                </a:solidFill>
                <a:latin typeface="Arial,Bold"/>
              </a:rPr>
              <a:t>Г</a:t>
            </a:r>
            <a:r>
              <a:rPr lang="en-US" sz="1402" b="1" i="0" spc="0" baseline="0" dirty="0">
                <a:solidFill>
                  <a:srgbClr val="203864"/>
                </a:solidFill>
                <a:latin typeface="Arial,Bold"/>
              </a:rPr>
              <a:t>имназия </a:t>
            </a:r>
          </a:p>
          <a:p>
            <a:pPr marL="71120">
              <a:lnSpc>
                <a:spcPts val="1681"/>
              </a:lnSpc>
            </a:pP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им. Е.М. </a:t>
            </a:r>
          </a:p>
        </p:txBody>
      </p:sp>
      <p:sp>
        <p:nvSpPr>
          <p:cNvPr id="180" name="Rectangle 180"/>
          <p:cNvSpPr/>
          <p:nvPr/>
        </p:nvSpPr>
        <p:spPr>
          <a:xfrm>
            <a:off x="3355975" y="1423137"/>
            <a:ext cx="974699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При</a:t>
            </a:r>
            <a:r>
              <a:rPr lang="en-US" sz="1400" b="1" i="0" spc="-16" baseline="0" dirty="0">
                <a:solidFill>
                  <a:srgbClr val="203864"/>
                </a:solidFill>
                <a:latin typeface="Arial,Bold"/>
              </a:rPr>
              <a:t>м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а</a:t>
            </a:r>
            <a:r>
              <a:rPr lang="en-US" sz="1400" b="1" i="0" spc="-18" baseline="0" dirty="0">
                <a:solidFill>
                  <a:srgbClr val="203864"/>
                </a:solidFill>
                <a:latin typeface="Arial,Bold"/>
              </a:rPr>
              <a:t>к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о</a:t>
            </a:r>
            <a:r>
              <a:rPr lang="en-US" sz="1400" b="1" i="0" spc="-21" baseline="0" dirty="0">
                <a:solidFill>
                  <a:srgbClr val="203864"/>
                </a:solidFill>
                <a:latin typeface="Arial,Bold"/>
              </a:rPr>
              <a:t>в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а</a:t>
            </a:r>
          </a:p>
        </p:txBody>
      </p:sp>
      <p:sp>
        <p:nvSpPr>
          <p:cNvPr id="181" name="Rectangle 181"/>
          <p:cNvSpPr/>
          <p:nvPr/>
        </p:nvSpPr>
        <p:spPr>
          <a:xfrm>
            <a:off x="10210800" y="2390242"/>
            <a:ext cx="1191615" cy="6646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39700"/>
            <a:r>
              <a:rPr lang="en-US" sz="1400" b="1" i="0" spc="-30" baseline="0" dirty="0">
                <a:solidFill>
                  <a:srgbClr val="203864"/>
                </a:solidFill>
                <a:latin typeface="Arial,Bold"/>
              </a:rPr>
              <a:t>А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кад</a:t>
            </a:r>
            <a:r>
              <a:rPr lang="en-US" sz="1400" b="1" i="0" spc="-18" baseline="0" dirty="0">
                <a:solidFill>
                  <a:srgbClr val="203864"/>
                </a:solidFill>
                <a:latin typeface="Arial,Bold"/>
              </a:rPr>
              <a:t>е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мия </a:t>
            </a:r>
          </a:p>
          <a:p>
            <a:pPr marL="0">
              <a:lnSpc>
                <a:spcPts val="1679"/>
              </a:lnSpc>
            </a:pP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социально</a:t>
            </a:r>
            <a:r>
              <a:rPr lang="en-US" sz="1400" b="1" i="0" spc="-23" baseline="0" dirty="0">
                <a:solidFill>
                  <a:srgbClr val="203864"/>
                </a:solidFill>
                <a:latin typeface="Arial,Bold"/>
              </a:rPr>
              <a:t>г</a:t>
            </a:r>
            <a:r>
              <a:rPr lang="en-US" sz="1400" b="1" i="0" spc="0" baseline="0" dirty="0">
                <a:solidFill>
                  <a:srgbClr val="203864"/>
                </a:solidFill>
                <a:latin typeface="Arial,Bold"/>
              </a:rPr>
              <a:t>о </a:t>
            </a:r>
          </a:p>
          <a:p>
            <a:pPr marL="48259">
              <a:lnSpc>
                <a:spcPts val="1680"/>
              </a:lnSpc>
            </a:pPr>
            <a:r>
              <a:rPr lang="en-US" sz="1402" b="1" i="0" spc="-19" baseline="0" dirty="0">
                <a:solidFill>
                  <a:srgbClr val="203864"/>
                </a:solidFill>
                <a:latin typeface="Arial,Bold"/>
              </a:rPr>
              <a:t>у</a:t>
            </a:r>
            <a:r>
              <a:rPr lang="en-US" sz="1402" b="1" i="0" spc="0" baseline="0" dirty="0">
                <a:solidFill>
                  <a:srgbClr val="203864"/>
                </a:solidFill>
                <a:latin typeface="Arial,Bold"/>
              </a:rPr>
              <a:t>пра</a:t>
            </a:r>
            <a:r>
              <a:rPr lang="en-US" sz="1402" b="1" i="0" spc="-19" baseline="0" dirty="0">
                <a:solidFill>
                  <a:srgbClr val="203864"/>
                </a:solidFill>
                <a:latin typeface="Arial,Bold"/>
              </a:rPr>
              <a:t>в</a:t>
            </a:r>
            <a:r>
              <a:rPr lang="en-US" sz="1402" b="1" i="0" spc="-30" baseline="0" dirty="0">
                <a:solidFill>
                  <a:srgbClr val="203864"/>
                </a:solidFill>
                <a:latin typeface="Arial,Bold"/>
              </a:rPr>
              <a:t>л</a:t>
            </a:r>
            <a:r>
              <a:rPr lang="en-US" sz="1402" b="1" i="0" spc="0" baseline="0" dirty="0">
                <a:solidFill>
                  <a:srgbClr val="203864"/>
                </a:solidFill>
                <a:latin typeface="Arial,Bold"/>
              </a:rPr>
              <a:t>ения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 18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Freeform 183"/>
          <p:cNvSpPr/>
          <p:nvPr/>
        </p:nvSpPr>
        <p:spPr>
          <a:xfrm>
            <a:off x="1270" y="895350"/>
            <a:ext cx="12191999" cy="5966459"/>
          </a:xfrm>
          <a:custGeom>
            <a:avLst/>
            <a:gdLst/>
            <a:ahLst/>
            <a:cxnLst/>
            <a:rect l="0" t="0" r="0" b="0"/>
            <a:pathLst>
              <a:path w="12191999" h="5966459">
                <a:moveTo>
                  <a:pt x="0" y="1193292"/>
                </a:moveTo>
                <a:lnTo>
                  <a:pt x="12191999" y="0"/>
                </a:lnTo>
                <a:lnTo>
                  <a:pt x="12191999" y="5966459"/>
                </a:lnTo>
                <a:lnTo>
                  <a:pt x="0" y="5966459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Freeform 184"/>
          <p:cNvSpPr/>
          <p:nvPr/>
        </p:nvSpPr>
        <p:spPr>
          <a:xfrm>
            <a:off x="1270" y="895350"/>
            <a:ext cx="12191999" cy="5966459"/>
          </a:xfrm>
          <a:custGeom>
            <a:avLst/>
            <a:gdLst/>
            <a:ahLst/>
            <a:cxnLst/>
            <a:rect l="0" t="0" r="0" b="0"/>
            <a:pathLst>
              <a:path w="12191999" h="5966459">
                <a:moveTo>
                  <a:pt x="0" y="1193292"/>
                </a:moveTo>
                <a:lnTo>
                  <a:pt x="12191999" y="0"/>
                </a:lnTo>
                <a:lnTo>
                  <a:pt x="12191999" y="5966459"/>
                </a:lnTo>
                <a:lnTo>
                  <a:pt x="0" y="5966459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5" name="Picture 18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" y="3907790"/>
            <a:ext cx="4173220" cy="2951479"/>
          </a:xfrm>
          <a:prstGeom prst="rect">
            <a:avLst/>
          </a:prstGeom>
          <a:noFill/>
          <a:extLst/>
        </p:spPr>
      </p:pic>
      <p:sp>
        <p:nvSpPr>
          <p:cNvPr id="186" name="Freeform 186"/>
          <p:cNvSpPr/>
          <p:nvPr/>
        </p:nvSpPr>
        <p:spPr>
          <a:xfrm>
            <a:off x="1270" y="3907790"/>
            <a:ext cx="4173220" cy="2951479"/>
          </a:xfrm>
          <a:custGeom>
            <a:avLst/>
            <a:gdLst/>
            <a:ahLst/>
            <a:cxnLst/>
            <a:rect l="0" t="0" r="0" b="0"/>
            <a:pathLst>
              <a:path w="4173220" h="2951479">
                <a:moveTo>
                  <a:pt x="0" y="2951479"/>
                </a:moveTo>
                <a:lnTo>
                  <a:pt x="4173220" y="2951479"/>
                </a:lnTo>
                <a:lnTo>
                  <a:pt x="4173220" y="0"/>
                </a:lnTo>
                <a:lnTo>
                  <a:pt x="0" y="0"/>
                </a:lnTo>
                <a:lnTo>
                  <a:pt x="0" y="2951479"/>
                </a:lnTo>
                <a:close/>
              </a:path>
            </a:pathLst>
          </a:custGeom>
          <a:noFill/>
          <a:ln w="12700" cap="flat" cmpd="sng">
            <a:solidFill>
              <a:srgbClr val="2F528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7" name="Picture 18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4830" y="3907790"/>
            <a:ext cx="4028440" cy="2951479"/>
          </a:xfrm>
          <a:prstGeom prst="rect">
            <a:avLst/>
          </a:prstGeom>
          <a:noFill/>
          <a:extLst/>
        </p:spPr>
      </p:pic>
      <p:sp>
        <p:nvSpPr>
          <p:cNvPr id="188" name="Freeform 188"/>
          <p:cNvSpPr/>
          <p:nvPr/>
        </p:nvSpPr>
        <p:spPr>
          <a:xfrm>
            <a:off x="8164830" y="3907790"/>
            <a:ext cx="4028440" cy="2951479"/>
          </a:xfrm>
          <a:custGeom>
            <a:avLst/>
            <a:gdLst/>
            <a:ahLst/>
            <a:cxnLst/>
            <a:rect l="0" t="0" r="0" b="0"/>
            <a:pathLst>
              <a:path w="4028440" h="2951479">
                <a:moveTo>
                  <a:pt x="0" y="2951479"/>
                </a:moveTo>
                <a:lnTo>
                  <a:pt x="4028440" y="2951479"/>
                </a:lnTo>
                <a:lnTo>
                  <a:pt x="4028440" y="0"/>
                </a:lnTo>
                <a:lnTo>
                  <a:pt x="0" y="0"/>
                </a:lnTo>
                <a:lnTo>
                  <a:pt x="0" y="2951479"/>
                </a:lnTo>
                <a:close/>
              </a:path>
            </a:pathLst>
          </a:custGeom>
          <a:noFill/>
          <a:ln w="12700" cap="flat" cmpd="sng">
            <a:solidFill>
              <a:srgbClr val="2F528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9" name="Picture 18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4490" y="3910330"/>
            <a:ext cx="4030979" cy="2951479"/>
          </a:xfrm>
          <a:prstGeom prst="rect">
            <a:avLst/>
          </a:prstGeom>
          <a:noFill/>
          <a:extLst/>
        </p:spPr>
      </p:pic>
      <p:sp>
        <p:nvSpPr>
          <p:cNvPr id="190" name="Freeform 190"/>
          <p:cNvSpPr/>
          <p:nvPr/>
        </p:nvSpPr>
        <p:spPr>
          <a:xfrm>
            <a:off x="4174490" y="3910330"/>
            <a:ext cx="4030980" cy="2951479"/>
          </a:xfrm>
          <a:custGeom>
            <a:avLst/>
            <a:gdLst/>
            <a:ahLst/>
            <a:cxnLst/>
            <a:rect l="0" t="0" r="0" b="0"/>
            <a:pathLst>
              <a:path w="4030980" h="2951479">
                <a:moveTo>
                  <a:pt x="0" y="2951479"/>
                </a:moveTo>
                <a:lnTo>
                  <a:pt x="4030980" y="2951479"/>
                </a:lnTo>
                <a:lnTo>
                  <a:pt x="4030980" y="0"/>
                </a:lnTo>
                <a:lnTo>
                  <a:pt x="0" y="0"/>
                </a:lnTo>
                <a:lnTo>
                  <a:pt x="0" y="2951479"/>
                </a:lnTo>
                <a:close/>
              </a:path>
            </a:pathLst>
          </a:custGeom>
          <a:noFill/>
          <a:ln w="12700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1" name="Picture 19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1659" y="1615441"/>
            <a:ext cx="1808479" cy="685800"/>
          </a:xfrm>
          <a:prstGeom prst="rect">
            <a:avLst/>
          </a:prstGeom>
          <a:noFill/>
          <a:extLst/>
        </p:spPr>
      </p:pic>
      <p:pic>
        <p:nvPicPr>
          <p:cNvPr id="192" name="Picture 19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8659" y="1615441"/>
            <a:ext cx="513080" cy="685800"/>
          </a:xfrm>
          <a:prstGeom prst="rect">
            <a:avLst/>
          </a:prstGeom>
          <a:noFill/>
          <a:extLst/>
        </p:spPr>
      </p:pic>
      <p:pic>
        <p:nvPicPr>
          <p:cNvPr id="193" name="Picture 19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0259" y="1615441"/>
            <a:ext cx="3286759" cy="685800"/>
          </a:xfrm>
          <a:prstGeom prst="rect">
            <a:avLst/>
          </a:prstGeom>
          <a:noFill/>
          <a:extLst/>
        </p:spPr>
      </p:pic>
      <p:pic>
        <p:nvPicPr>
          <p:cNvPr id="194" name="Picture 19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6940" y="1981200"/>
            <a:ext cx="1577339" cy="685800"/>
          </a:xfrm>
          <a:prstGeom prst="rect">
            <a:avLst/>
          </a:prstGeom>
          <a:noFill/>
          <a:extLst/>
        </p:spPr>
      </p:pic>
      <p:pic>
        <p:nvPicPr>
          <p:cNvPr id="195" name="Picture 19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159" y="2336800"/>
            <a:ext cx="3083560" cy="2438400"/>
          </a:xfrm>
          <a:prstGeom prst="rect">
            <a:avLst/>
          </a:prstGeom>
          <a:noFill/>
          <a:extLst/>
        </p:spPr>
      </p:pic>
      <p:sp>
        <p:nvSpPr>
          <p:cNvPr id="196" name="Freeform 196"/>
          <p:cNvSpPr/>
          <p:nvPr/>
        </p:nvSpPr>
        <p:spPr>
          <a:xfrm>
            <a:off x="477519" y="5849620"/>
            <a:ext cx="2898140" cy="739140"/>
          </a:xfrm>
          <a:custGeom>
            <a:avLst/>
            <a:gdLst/>
            <a:ahLst/>
            <a:cxnLst/>
            <a:rect l="0" t="0" r="0" b="0"/>
            <a:pathLst>
              <a:path w="2898140" h="739140">
                <a:moveTo>
                  <a:pt x="0" y="739140"/>
                </a:moveTo>
                <a:lnTo>
                  <a:pt x="2898140" y="739140"/>
                </a:lnTo>
                <a:lnTo>
                  <a:pt x="2898140" y="0"/>
                </a:lnTo>
                <a:lnTo>
                  <a:pt x="0" y="0"/>
                </a:lnTo>
                <a:lnTo>
                  <a:pt x="0" y="73914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7" name="Picture 197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360" y="5796280"/>
            <a:ext cx="1673860" cy="685800"/>
          </a:xfrm>
          <a:prstGeom prst="rect">
            <a:avLst/>
          </a:prstGeom>
          <a:noFill/>
          <a:extLst/>
        </p:spPr>
      </p:pic>
      <p:pic>
        <p:nvPicPr>
          <p:cNvPr id="198" name="Picture 198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" y="6184901"/>
            <a:ext cx="2948939" cy="515619"/>
          </a:xfrm>
          <a:prstGeom prst="rect">
            <a:avLst/>
          </a:prstGeom>
          <a:noFill/>
          <a:extLst/>
        </p:spPr>
      </p:pic>
      <p:sp>
        <p:nvSpPr>
          <p:cNvPr id="199" name="Freeform 199"/>
          <p:cNvSpPr/>
          <p:nvPr/>
        </p:nvSpPr>
        <p:spPr>
          <a:xfrm>
            <a:off x="4998720" y="5849620"/>
            <a:ext cx="2816860" cy="739140"/>
          </a:xfrm>
          <a:custGeom>
            <a:avLst/>
            <a:gdLst/>
            <a:ahLst/>
            <a:cxnLst/>
            <a:rect l="0" t="0" r="0" b="0"/>
            <a:pathLst>
              <a:path w="2816860" h="739140">
                <a:moveTo>
                  <a:pt x="0" y="739140"/>
                </a:moveTo>
                <a:lnTo>
                  <a:pt x="2816860" y="739140"/>
                </a:lnTo>
                <a:lnTo>
                  <a:pt x="2816860" y="0"/>
                </a:lnTo>
                <a:lnTo>
                  <a:pt x="0" y="0"/>
                </a:lnTo>
                <a:lnTo>
                  <a:pt x="0" y="73914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0" name="Picture 200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7659" y="5796280"/>
            <a:ext cx="2019300" cy="685800"/>
          </a:xfrm>
          <a:prstGeom prst="rect">
            <a:avLst/>
          </a:prstGeom>
          <a:noFill/>
          <a:extLst/>
        </p:spPr>
      </p:pic>
      <p:pic>
        <p:nvPicPr>
          <p:cNvPr id="201" name="Picture 20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1420" y="6184901"/>
            <a:ext cx="2860039" cy="515619"/>
          </a:xfrm>
          <a:prstGeom prst="rect">
            <a:avLst/>
          </a:prstGeom>
          <a:noFill/>
          <a:extLst/>
        </p:spPr>
      </p:pic>
      <p:sp>
        <p:nvSpPr>
          <p:cNvPr id="202" name="Freeform 202"/>
          <p:cNvSpPr/>
          <p:nvPr/>
        </p:nvSpPr>
        <p:spPr>
          <a:xfrm>
            <a:off x="8638540" y="5849621"/>
            <a:ext cx="3111500" cy="708659"/>
          </a:xfrm>
          <a:custGeom>
            <a:avLst/>
            <a:gdLst/>
            <a:ahLst/>
            <a:cxnLst/>
            <a:rect l="0" t="0" r="0" b="0"/>
            <a:pathLst>
              <a:path w="3111500" h="708659">
                <a:moveTo>
                  <a:pt x="0" y="708659"/>
                </a:moveTo>
                <a:lnTo>
                  <a:pt x="3111500" y="708659"/>
                </a:lnTo>
                <a:lnTo>
                  <a:pt x="3111500" y="0"/>
                </a:lnTo>
                <a:lnTo>
                  <a:pt x="0" y="0"/>
                </a:lnTo>
                <a:lnTo>
                  <a:pt x="0" y="708659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" name="Freeform 203"/>
          <p:cNvSpPr/>
          <p:nvPr/>
        </p:nvSpPr>
        <p:spPr>
          <a:xfrm>
            <a:off x="8638540" y="5849621"/>
            <a:ext cx="3111500" cy="708659"/>
          </a:xfrm>
          <a:custGeom>
            <a:avLst/>
            <a:gdLst/>
            <a:ahLst/>
            <a:cxnLst/>
            <a:rect l="0" t="0" r="0" b="0"/>
            <a:pathLst>
              <a:path w="3111500" h="708659">
                <a:moveTo>
                  <a:pt x="0" y="708659"/>
                </a:moveTo>
                <a:lnTo>
                  <a:pt x="3111500" y="708659"/>
                </a:lnTo>
                <a:lnTo>
                  <a:pt x="3111500" y="0"/>
                </a:lnTo>
                <a:lnTo>
                  <a:pt x="0" y="0"/>
                </a:lnTo>
                <a:lnTo>
                  <a:pt x="0" y="708659"/>
                </a:lnTo>
                <a:close/>
              </a:path>
            </a:pathLst>
          </a:custGeom>
          <a:noFill/>
          <a:ln w="10160" cap="flat" cmpd="sng">
            <a:solidFill>
              <a:srgbClr val="44546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4" name="Picture 204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6780" y="5730239"/>
            <a:ext cx="1089660" cy="1122680"/>
          </a:xfrm>
          <a:prstGeom prst="rect">
            <a:avLst/>
          </a:prstGeom>
          <a:noFill/>
          <a:extLst/>
        </p:spPr>
      </p:pic>
      <p:pic>
        <p:nvPicPr>
          <p:cNvPr id="205" name="Picture 205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8600" y="6096000"/>
            <a:ext cx="2611120" cy="535940"/>
          </a:xfrm>
          <a:prstGeom prst="rect">
            <a:avLst/>
          </a:prstGeom>
          <a:noFill/>
          <a:extLst/>
        </p:spPr>
      </p:pic>
      <p:pic>
        <p:nvPicPr>
          <p:cNvPr id="206" name="Picture 206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2336800"/>
            <a:ext cx="3848100" cy="2440939"/>
          </a:xfrm>
          <a:prstGeom prst="rect">
            <a:avLst/>
          </a:prstGeom>
          <a:noFill/>
          <a:extLst/>
        </p:spPr>
      </p:pic>
      <p:sp>
        <p:nvSpPr>
          <p:cNvPr id="207" name="Rectangle 207"/>
          <p:cNvSpPr/>
          <p:nvPr/>
        </p:nvSpPr>
        <p:spPr>
          <a:xfrm>
            <a:off x="355917" y="345034"/>
            <a:ext cx="3329330" cy="7476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400" b="1" i="0" spc="0" baseline="0" dirty="0">
                <a:latin typeface="Arial,Bold"/>
              </a:rPr>
              <a:t>П</a:t>
            </a:r>
            <a:r>
              <a:rPr lang="en-US" sz="4400" b="1" i="0" spc="-70" baseline="0" dirty="0">
                <a:latin typeface="Arial,Bold"/>
              </a:rPr>
              <a:t>о</a:t>
            </a:r>
            <a:r>
              <a:rPr lang="en-US" sz="4400" b="1" i="0" spc="0" baseline="0" dirty="0">
                <a:latin typeface="Arial,Bold"/>
              </a:rPr>
              <a:t>д</a:t>
            </a:r>
            <a:r>
              <a:rPr lang="en-US" sz="4400" b="1" i="0" spc="-48" baseline="0" dirty="0">
                <a:latin typeface="Arial,Bold"/>
              </a:rPr>
              <a:t>г</a:t>
            </a:r>
            <a:r>
              <a:rPr lang="en-US" sz="4400" b="1" i="0" spc="-127" baseline="0" dirty="0">
                <a:latin typeface="Arial,Bold"/>
              </a:rPr>
              <a:t>о</a:t>
            </a:r>
            <a:r>
              <a:rPr lang="en-US" sz="4400" b="1" i="0" spc="-114" baseline="0" dirty="0">
                <a:latin typeface="Arial,Bold"/>
              </a:rPr>
              <a:t>т</a:t>
            </a:r>
            <a:r>
              <a:rPr lang="en-US" sz="4400" b="1" i="0" spc="0" baseline="0" dirty="0">
                <a:latin typeface="Arial,Bold"/>
              </a:rPr>
              <a:t>о</a:t>
            </a:r>
            <a:r>
              <a:rPr lang="en-US" sz="4400" b="1" i="0" spc="-13" baseline="0" dirty="0">
                <a:latin typeface="Arial,Bold"/>
              </a:rPr>
              <a:t>в</a:t>
            </a:r>
            <a:r>
              <a:rPr lang="en-US" sz="4400" b="1" i="0" spc="0" baseline="0" dirty="0">
                <a:latin typeface="Arial,Bold"/>
              </a:rPr>
              <a:t>ка </a:t>
            </a:r>
          </a:p>
        </p:txBody>
      </p:sp>
      <p:sp>
        <p:nvSpPr>
          <p:cNvPr id="208" name="Rectangle 208"/>
          <p:cNvSpPr/>
          <p:nvPr/>
        </p:nvSpPr>
        <p:spPr>
          <a:xfrm>
            <a:off x="355917" y="1062229"/>
            <a:ext cx="4943602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dirty="0">
                <a:latin typeface="Arial,Bold"/>
              </a:rPr>
              <a:t>пе</a:t>
            </a:r>
            <a:r>
              <a:rPr lang="en-US" sz="2000" b="1" i="0" spc="-10" baseline="0" dirty="0">
                <a:latin typeface="Arial,Bold"/>
              </a:rPr>
              <a:t>д</a:t>
            </a:r>
            <a:r>
              <a:rPr lang="en-US" sz="2000" b="1" i="0" spc="0" baseline="0" dirty="0">
                <a:latin typeface="Arial,Bold"/>
              </a:rPr>
              <a:t>а</a:t>
            </a:r>
            <a:r>
              <a:rPr lang="en-US" sz="2000" b="1" i="0" spc="-13" baseline="0" dirty="0">
                <a:latin typeface="Arial,Bold"/>
              </a:rPr>
              <a:t>г</a:t>
            </a:r>
            <a:r>
              <a:rPr lang="en-US" sz="2000" b="1" i="0" spc="0" baseline="0" dirty="0">
                <a:latin typeface="Arial,Bold"/>
              </a:rPr>
              <a:t>о</a:t>
            </a:r>
            <a:r>
              <a:rPr lang="en-US" sz="2000" b="1" i="0" spc="-15" baseline="0" dirty="0">
                <a:latin typeface="Arial,Bold"/>
              </a:rPr>
              <a:t>г</a:t>
            </a:r>
            <a:r>
              <a:rPr lang="en-US" sz="2000" b="1" i="0" spc="0" baseline="0" dirty="0">
                <a:latin typeface="Arial,Bold"/>
              </a:rPr>
              <a:t>о</a:t>
            </a:r>
            <a:r>
              <a:rPr lang="en-US" sz="2000" b="1" i="0" spc="-11" baseline="0" dirty="0">
                <a:latin typeface="Arial,Bold"/>
              </a:rPr>
              <a:t>в</a:t>
            </a:r>
            <a:r>
              <a:rPr lang="en-US" sz="2000" b="1" i="0" spc="0" baseline="0" dirty="0">
                <a:latin typeface="Arial,Bold"/>
              </a:rPr>
              <a:t>  </a:t>
            </a:r>
            <a:r>
              <a:rPr lang="en-US" sz="2000" b="1" i="0" spc="-10" baseline="0" dirty="0">
                <a:latin typeface="Arial,Bold"/>
              </a:rPr>
              <a:t>д</a:t>
            </a:r>
            <a:r>
              <a:rPr lang="en-US" sz="2000" b="1" i="0" spc="0" baseline="0" dirty="0">
                <a:latin typeface="Arial,Bold"/>
              </a:rPr>
              <a:t>о</a:t>
            </a:r>
            <a:r>
              <a:rPr lang="en-US" sz="2000" b="1" i="0" spc="-28" baseline="0" dirty="0">
                <a:latin typeface="Arial,Bold"/>
              </a:rPr>
              <a:t>ш</a:t>
            </a:r>
            <a:r>
              <a:rPr lang="en-US" sz="2000" b="1" i="0" spc="-19" baseline="0" dirty="0">
                <a:latin typeface="Arial,Bold"/>
              </a:rPr>
              <a:t>к</a:t>
            </a:r>
            <a:r>
              <a:rPr lang="en-US" sz="2000" b="1" i="0" spc="-61" baseline="0" dirty="0">
                <a:latin typeface="Arial,Bold"/>
              </a:rPr>
              <a:t>о</a:t>
            </a:r>
            <a:r>
              <a:rPr lang="en-US" sz="2000" b="1" i="0" spc="0" baseline="0" dirty="0">
                <a:latin typeface="Arial,Bold"/>
              </a:rPr>
              <a:t>л</a:t>
            </a:r>
            <a:r>
              <a:rPr lang="en-US" sz="2000" b="1" i="0" spc="-10" baseline="0" dirty="0">
                <a:latin typeface="Arial,Bold"/>
              </a:rPr>
              <a:t>ь</a:t>
            </a:r>
            <a:r>
              <a:rPr lang="en-US" sz="2000" b="1" i="0" spc="0" baseline="0" dirty="0">
                <a:latin typeface="Arial,Bold"/>
              </a:rPr>
              <a:t>но</a:t>
            </a:r>
            <a:r>
              <a:rPr lang="en-US" sz="2000" b="1" i="0" spc="-16" baseline="0" dirty="0">
                <a:latin typeface="Arial,Bold"/>
              </a:rPr>
              <a:t>г</a:t>
            </a:r>
            <a:r>
              <a:rPr lang="en-US" sz="2000" b="1" i="0" spc="0" baseline="0" dirty="0">
                <a:latin typeface="Arial,Bold"/>
              </a:rPr>
              <a:t>о  обра</a:t>
            </a:r>
            <a:r>
              <a:rPr lang="en-US" sz="2000" b="1" i="0" spc="-54" baseline="0" dirty="0">
                <a:latin typeface="Arial,Bold"/>
              </a:rPr>
              <a:t>з</a:t>
            </a:r>
            <a:r>
              <a:rPr lang="en-US" sz="2000" b="1" i="0" spc="0" baseline="0" dirty="0">
                <a:latin typeface="Arial,Bold"/>
              </a:rPr>
              <a:t>о</a:t>
            </a:r>
            <a:r>
              <a:rPr lang="en-US" sz="2000" b="1" i="0" spc="-31" baseline="0" dirty="0">
                <a:latin typeface="Arial,Bold"/>
              </a:rPr>
              <a:t>в</a:t>
            </a:r>
            <a:r>
              <a:rPr lang="en-US" sz="2000" b="1" i="0" spc="0" baseline="0" dirty="0">
                <a:latin typeface="Arial,Bold"/>
              </a:rPr>
              <a:t>ания </a:t>
            </a:r>
          </a:p>
        </p:txBody>
      </p:sp>
      <p:sp>
        <p:nvSpPr>
          <p:cNvPr id="209" name="Rectangle 209"/>
          <p:cNvSpPr/>
          <p:nvPr/>
        </p:nvSpPr>
        <p:spPr>
          <a:xfrm>
            <a:off x="7127240" y="1668501"/>
            <a:ext cx="4370069" cy="7735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1" i="0" spc="0" baseline="0" dirty="0">
                <a:solidFill>
                  <a:srgbClr val="FF5050"/>
                </a:solidFill>
                <a:latin typeface="Arial,Bold"/>
              </a:rPr>
              <a:t>Практи</a:t>
            </a:r>
            <a:r>
              <a:rPr lang="en-US" sz="2400" b="1" i="0" spc="-31" baseline="0" dirty="0">
                <a:solidFill>
                  <a:srgbClr val="FF5050"/>
                </a:solidFill>
                <a:latin typeface="Arial,Bold"/>
              </a:rPr>
              <a:t>к</a:t>
            </a:r>
            <a:r>
              <a:rPr lang="en-US" sz="2400" b="1" i="0" spc="-17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2400" b="1" i="0" spc="0" baseline="0" dirty="0">
                <a:solidFill>
                  <a:srgbClr val="FF5050"/>
                </a:solidFill>
                <a:latin typeface="Arial"/>
              </a:rPr>
              <a:t>-</a:t>
            </a:r>
            <a:r>
              <a:rPr lang="en-US" sz="2400" b="1" i="0" spc="0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2400" b="1" i="0" spc="-11" baseline="0" dirty="0">
                <a:solidFill>
                  <a:srgbClr val="FF5050"/>
                </a:solidFill>
                <a:latin typeface="Arial,Bold"/>
              </a:rPr>
              <a:t>р</a:t>
            </a:r>
            <a:r>
              <a:rPr lang="en-US" sz="2400" b="1" i="0" spc="0" baseline="0" dirty="0">
                <a:solidFill>
                  <a:srgbClr val="FF5050"/>
                </a:solidFill>
                <a:latin typeface="Arial,Bold"/>
              </a:rPr>
              <a:t>иентир</a:t>
            </a:r>
            <a:r>
              <a:rPr lang="en-US" sz="2400" b="1" i="0" spc="-12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2400" b="1" i="0" spc="-35" baseline="0" dirty="0">
                <a:solidFill>
                  <a:srgbClr val="FF5050"/>
                </a:solidFill>
                <a:latin typeface="Arial,Bold"/>
              </a:rPr>
              <a:t>в</a:t>
            </a:r>
            <a:r>
              <a:rPr lang="en-US" sz="2400" b="1" i="0" spc="0" baseline="0" dirty="0">
                <a:solidFill>
                  <a:srgbClr val="FF5050"/>
                </a:solidFill>
                <a:latin typeface="Arial,Bold"/>
              </a:rPr>
              <a:t>ан</a:t>
            </a:r>
            <a:r>
              <a:rPr lang="en-US" sz="2400" b="1" i="0" spc="-14" baseline="0" dirty="0">
                <a:solidFill>
                  <a:srgbClr val="FF5050"/>
                </a:solidFill>
                <a:latin typeface="Arial,Bold"/>
              </a:rPr>
              <a:t>н</a:t>
            </a:r>
            <a:r>
              <a:rPr lang="en-US" sz="2400" b="1" i="0" spc="0" baseline="0" dirty="0">
                <a:solidFill>
                  <a:srgbClr val="FF5050"/>
                </a:solidFill>
                <a:latin typeface="Arial,Bold"/>
              </a:rPr>
              <a:t>ый </a:t>
            </a:r>
          </a:p>
          <a:p>
            <a:pPr marL="1605660">
              <a:lnSpc>
                <a:spcPts val="2879"/>
              </a:lnSpc>
            </a:pPr>
            <a:r>
              <a:rPr lang="en-US" sz="2400" b="1" i="0" spc="-57" baseline="0" dirty="0">
                <a:solidFill>
                  <a:srgbClr val="FF5050"/>
                </a:solidFill>
                <a:latin typeface="Arial,Bold"/>
              </a:rPr>
              <a:t>ф</a:t>
            </a:r>
            <a:r>
              <a:rPr lang="en-US" sz="2400" b="1" i="0" spc="0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2400" b="1" i="0" spc="-48" baseline="0" dirty="0">
                <a:solidFill>
                  <a:srgbClr val="FF5050"/>
                </a:solidFill>
                <a:latin typeface="Arial,Bold"/>
              </a:rPr>
              <a:t>р</a:t>
            </a:r>
            <a:r>
              <a:rPr lang="en-US" sz="2400" b="1" i="0" spc="-33" baseline="0" dirty="0">
                <a:solidFill>
                  <a:srgbClr val="FF5050"/>
                </a:solidFill>
                <a:latin typeface="Arial,Bold"/>
              </a:rPr>
              <a:t>м</a:t>
            </a:r>
            <a:r>
              <a:rPr lang="en-US" sz="2400" b="1" i="0" spc="0" baseline="0" dirty="0">
                <a:solidFill>
                  <a:srgbClr val="FF5050"/>
                </a:solidFill>
                <a:latin typeface="Arial,Bold"/>
              </a:rPr>
              <a:t>ат</a:t>
            </a:r>
          </a:p>
        </p:txBody>
      </p:sp>
      <p:sp>
        <p:nvSpPr>
          <p:cNvPr id="210" name="Rectangle 210"/>
          <p:cNvSpPr/>
          <p:nvPr/>
        </p:nvSpPr>
        <p:spPr>
          <a:xfrm>
            <a:off x="1296669" y="5850611"/>
            <a:ext cx="1264005" cy="4078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1" i="0" spc="-2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ЕОРИЯ</a:t>
            </a:r>
          </a:p>
        </p:txBody>
      </p:sp>
      <p:sp>
        <p:nvSpPr>
          <p:cNvPr id="211" name="Rectangle 211"/>
          <p:cNvSpPr/>
          <p:nvPr/>
        </p:nvSpPr>
        <p:spPr>
          <a:xfrm>
            <a:off x="633412" y="6258894"/>
            <a:ext cx="2636900" cy="2747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FFFFFF"/>
                </a:solidFill>
                <a:latin typeface="Calibri-Bold"/>
              </a:rPr>
              <a:t>лекции в</a:t>
            </a:r>
            <a:r>
              <a:rPr lang="en-US" sz="1802" b="1" i="0" spc="-27" baseline="0" dirty="0">
                <a:solidFill>
                  <a:srgbClr val="FFFFFF"/>
                </a:solidFill>
                <a:latin typeface="Calibri-Bold"/>
              </a:rPr>
              <a:t>е</a:t>
            </a:r>
            <a:r>
              <a:rPr lang="en-US" sz="1802" b="1" i="0" spc="-28" baseline="0" dirty="0">
                <a:solidFill>
                  <a:srgbClr val="FFFFFF"/>
                </a:solidFill>
                <a:latin typeface="Calibri-Bold"/>
              </a:rPr>
              <a:t>д</a:t>
            </a:r>
            <a:r>
              <a:rPr lang="en-US" sz="1802" b="1" i="0" spc="0" baseline="0" dirty="0">
                <a:solidFill>
                  <a:srgbClr val="FFFFFF"/>
                </a:solidFill>
                <a:latin typeface="Calibri-Bold"/>
              </a:rPr>
              <a:t>ущих спи</a:t>
            </a:r>
            <a:r>
              <a:rPr lang="en-US" sz="1802" b="1" i="0" spc="-12" baseline="0" dirty="0">
                <a:solidFill>
                  <a:srgbClr val="FFFFFF"/>
                </a:solidFill>
                <a:latin typeface="Calibri-Bold"/>
              </a:rPr>
              <a:t>к</a:t>
            </a:r>
            <a:r>
              <a:rPr lang="en-US" sz="1802" b="1" i="0" spc="0" baseline="0" dirty="0">
                <a:solidFill>
                  <a:srgbClr val="FFFFFF"/>
                </a:solidFill>
                <a:latin typeface="Calibri-Bold"/>
              </a:rPr>
              <a:t>еров</a:t>
            </a:r>
          </a:p>
        </p:txBody>
      </p:sp>
      <p:sp>
        <p:nvSpPr>
          <p:cNvPr id="213" name="Rectangle 213"/>
          <p:cNvSpPr/>
          <p:nvPr/>
        </p:nvSpPr>
        <p:spPr>
          <a:xfrm>
            <a:off x="5602604" y="5850611"/>
            <a:ext cx="1608734" cy="4078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П</a:t>
            </a:r>
            <a:r>
              <a:rPr lang="en-US" sz="2400" b="1" i="0" spc="-206" baseline="0" dirty="0">
                <a:solidFill>
                  <a:srgbClr val="FFFFFF"/>
                </a:solidFill>
                <a:latin typeface="Arial,Bold"/>
              </a:rPr>
              <a:t>Р</a:t>
            </a:r>
            <a:r>
              <a:rPr lang="en-US" sz="2400" b="1" i="0" spc="-93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2400" b="1" i="0" spc="-2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400" b="1" i="0" spc="0" baseline="0" dirty="0">
                <a:solidFill>
                  <a:srgbClr val="FFFFFF"/>
                </a:solidFill>
                <a:latin typeface="Arial,Bold"/>
              </a:rPr>
              <a:t>ИКА</a:t>
            </a:r>
          </a:p>
        </p:txBody>
      </p:sp>
      <p:sp>
        <p:nvSpPr>
          <p:cNvPr id="214" name="Rectangle 214"/>
          <p:cNvSpPr/>
          <p:nvPr/>
        </p:nvSpPr>
        <p:spPr>
          <a:xfrm>
            <a:off x="5158104" y="5902983"/>
            <a:ext cx="6389409" cy="6306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684651" algn="l"/>
              </a:tabLst>
            </a:pPr>
            <a:r>
              <a:rPr lang="en-US" sz="1802" b="1" i="0" spc="0" baseline="0" dirty="0">
                <a:solidFill>
                  <a:srgbClr val="FFFFFF"/>
                </a:solidFill>
                <a:latin typeface="Calibri-Bold"/>
              </a:rPr>
              <a:t>лучшие п</a:t>
            </a:r>
            <a:r>
              <a:rPr lang="en-US" sz="1802" b="1" i="0" spc="-28" baseline="0" dirty="0">
                <a:solidFill>
                  <a:srgbClr val="FFFFFF"/>
                </a:solidFill>
                <a:latin typeface="Calibri-Bold"/>
              </a:rPr>
              <a:t>е</a:t>
            </a:r>
            <a:r>
              <a:rPr lang="en-US" sz="1802" b="1" i="0" spc="0" baseline="0" dirty="0">
                <a:solidFill>
                  <a:srgbClr val="FFFFFF"/>
                </a:solidFill>
                <a:latin typeface="Calibri-Bold"/>
              </a:rPr>
              <a:t>д</a:t>
            </a:r>
            <a:r>
              <a:rPr lang="en-US" sz="1802" b="1" i="0" spc="-10" baseline="0" dirty="0">
                <a:solidFill>
                  <a:srgbClr val="FFFFFF"/>
                </a:solidFill>
                <a:latin typeface="Calibri-Bold"/>
              </a:rPr>
              <a:t>а</a:t>
            </a:r>
            <a:r>
              <a:rPr lang="en-US" sz="1802" b="1" i="0" spc="-19" baseline="0" dirty="0">
                <a:solidFill>
                  <a:srgbClr val="FFFFFF"/>
                </a:solidFill>
                <a:latin typeface="Calibri-Bold"/>
              </a:rPr>
              <a:t>г</a:t>
            </a:r>
            <a:r>
              <a:rPr lang="en-US" sz="1802" b="1" i="0" spc="0" baseline="0" dirty="0">
                <a:solidFill>
                  <a:srgbClr val="FFFFFF"/>
                </a:solidFill>
                <a:latin typeface="Calibri-Bold"/>
              </a:rPr>
              <a:t>оги реги</a:t>
            </a:r>
            <a:r>
              <a:rPr lang="en-US" sz="1802" b="1" i="0" spc="-14" baseline="0" dirty="0">
                <a:solidFill>
                  <a:srgbClr val="FFFFFF"/>
                </a:solidFill>
                <a:latin typeface="Calibri-Bold"/>
              </a:rPr>
              <a:t>о</a:t>
            </a:r>
            <a:r>
              <a:rPr lang="en-US" sz="1802" b="1" i="0" spc="0" baseline="0" dirty="0">
                <a:solidFill>
                  <a:srgbClr val="FFFFFF"/>
                </a:solidFill>
                <a:latin typeface="Calibri-Bold"/>
              </a:rPr>
              <a:t>на	</a:t>
            </a:r>
            <a:r>
              <a:rPr lang="en-US" sz="6063" b="1" i="0" spc="0" baseline="16989" dirty="0">
                <a:solidFill>
                  <a:srgbClr val="FFFFFF"/>
                </a:solidFill>
                <a:latin typeface="Arial"/>
              </a:rPr>
              <a:t>9 </a:t>
            </a:r>
            <a:r>
              <a:rPr lang="en-US" sz="2730" b="1" i="0" spc="-23" baseline="37725" dirty="0">
                <a:solidFill>
                  <a:srgbClr val="FFFFFF"/>
                </a:solidFill>
                <a:latin typeface="Calibri-Bold"/>
              </a:rPr>
              <a:t>т</a:t>
            </a:r>
            <a:r>
              <a:rPr lang="en-US" sz="2730" b="1" i="0" spc="-27" baseline="37725" dirty="0">
                <a:solidFill>
                  <a:srgbClr val="FFFFFF"/>
                </a:solidFill>
                <a:latin typeface="Calibri-Bold"/>
              </a:rPr>
              <a:t>е</a:t>
            </a:r>
            <a:r>
              <a:rPr lang="en-US" sz="2730" b="1" i="0" spc="0" baseline="37725" dirty="0">
                <a:solidFill>
                  <a:srgbClr val="FFFFFF"/>
                </a:solidFill>
                <a:latin typeface="Calibri-Bold"/>
              </a:rPr>
              <a:t>м</a:t>
            </a:r>
            <a:r>
              <a:rPr lang="en-US" sz="2730" b="1" i="0" spc="-16" baseline="37725" dirty="0">
                <a:solidFill>
                  <a:srgbClr val="FFFFFF"/>
                </a:solidFill>
                <a:latin typeface="Calibri-Bold"/>
              </a:rPr>
              <a:t>а</a:t>
            </a:r>
            <a:r>
              <a:rPr lang="en-US" sz="2730" b="1" i="0" spc="0" baseline="37725" dirty="0">
                <a:solidFill>
                  <a:srgbClr val="FFFFFF"/>
                </a:solidFill>
                <a:latin typeface="Calibri-Bold"/>
              </a:rPr>
              <a:t>тически</a:t>
            </a:r>
            <a:r>
              <a:rPr lang="en-US" sz="2730" b="1" i="0" spc="-10" baseline="37725" dirty="0">
                <a:solidFill>
                  <a:srgbClr val="FFFFFF"/>
                </a:solidFill>
                <a:latin typeface="Calibri-Bold"/>
              </a:rPr>
              <a:t>х</a:t>
            </a:r>
            <a:r>
              <a:rPr lang="en-US" sz="2730" b="1" i="0" spc="0" baseline="37725" dirty="0">
                <a:solidFill>
                  <a:srgbClr val="FFFFFF"/>
                </a:solidFill>
                <a:latin typeface="Calibri-Bold"/>
              </a:rPr>
              <a:t> м</a:t>
            </a:r>
            <a:r>
              <a:rPr lang="en-US" sz="2730" b="1" i="0" spc="-54" baseline="37725" dirty="0">
                <a:solidFill>
                  <a:srgbClr val="FFFFFF"/>
                </a:solidFill>
                <a:latin typeface="Calibri-Bold"/>
              </a:rPr>
              <a:t>о</a:t>
            </a:r>
            <a:r>
              <a:rPr lang="en-US" sz="2730" b="1" i="0" spc="-28" baseline="37725" dirty="0">
                <a:solidFill>
                  <a:srgbClr val="FFFFFF"/>
                </a:solidFill>
                <a:latin typeface="Calibri-Bold"/>
              </a:rPr>
              <a:t>д</a:t>
            </a:r>
            <a:r>
              <a:rPr lang="en-US" sz="2730" b="1" i="0" spc="-54" baseline="37725" dirty="0">
                <a:solidFill>
                  <a:srgbClr val="FFFFFF"/>
                </a:solidFill>
                <a:latin typeface="Calibri-Bold"/>
              </a:rPr>
              <a:t>у</a:t>
            </a:r>
            <a:r>
              <a:rPr lang="en-US" sz="2730" b="1" i="0" spc="0" baseline="37725" dirty="0">
                <a:solidFill>
                  <a:srgbClr val="FFFFFF"/>
                </a:solidFill>
                <a:latin typeface="Calibri-Bold"/>
              </a:rPr>
              <a:t>лей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reeform 215"/>
          <p:cNvSpPr/>
          <p:nvPr/>
        </p:nvSpPr>
        <p:spPr>
          <a:xfrm>
            <a:off x="-3810" y="8109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" name="Freeform 218"/>
          <p:cNvSpPr/>
          <p:nvPr/>
        </p:nvSpPr>
        <p:spPr>
          <a:xfrm>
            <a:off x="7250430" y="3051811"/>
            <a:ext cx="4716780" cy="1323339"/>
          </a:xfrm>
          <a:custGeom>
            <a:avLst/>
            <a:gdLst/>
            <a:ahLst/>
            <a:cxnLst/>
            <a:rect l="0" t="0" r="0" b="0"/>
            <a:pathLst>
              <a:path w="4716780" h="1323339">
                <a:moveTo>
                  <a:pt x="0" y="1323339"/>
                </a:moveTo>
                <a:lnTo>
                  <a:pt x="4716780" y="1323339"/>
                </a:lnTo>
                <a:lnTo>
                  <a:pt x="4716780" y="0"/>
                </a:lnTo>
                <a:lnTo>
                  <a:pt x="0" y="0"/>
                </a:lnTo>
                <a:lnTo>
                  <a:pt x="0" y="1323339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Freeform 219"/>
          <p:cNvSpPr/>
          <p:nvPr/>
        </p:nvSpPr>
        <p:spPr>
          <a:xfrm>
            <a:off x="7250430" y="3051811"/>
            <a:ext cx="4716780" cy="1323339"/>
          </a:xfrm>
          <a:custGeom>
            <a:avLst/>
            <a:gdLst/>
            <a:ahLst/>
            <a:cxnLst/>
            <a:rect l="0" t="0" r="0" b="0"/>
            <a:pathLst>
              <a:path w="4716780" h="1323339">
                <a:moveTo>
                  <a:pt x="0" y="1323339"/>
                </a:moveTo>
                <a:lnTo>
                  <a:pt x="4716780" y="1323339"/>
                </a:lnTo>
                <a:lnTo>
                  <a:pt x="4716780" y="0"/>
                </a:lnTo>
                <a:lnTo>
                  <a:pt x="0" y="0"/>
                </a:lnTo>
                <a:lnTo>
                  <a:pt x="0" y="1323339"/>
                </a:lnTo>
                <a:close/>
              </a:path>
            </a:pathLst>
          </a:custGeom>
          <a:noFill/>
          <a:ln w="12700" cap="flat" cmpd="sng">
            <a:solidFill>
              <a:srgbClr val="80808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Freeform 220"/>
          <p:cNvSpPr/>
          <p:nvPr/>
        </p:nvSpPr>
        <p:spPr>
          <a:xfrm>
            <a:off x="7461250" y="1093471"/>
            <a:ext cx="4505959" cy="1320800"/>
          </a:xfrm>
          <a:custGeom>
            <a:avLst/>
            <a:gdLst/>
            <a:ahLst/>
            <a:cxnLst/>
            <a:rect l="0" t="0" r="0" b="0"/>
            <a:pathLst>
              <a:path w="4505959" h="1320800">
                <a:moveTo>
                  <a:pt x="0" y="1320800"/>
                </a:moveTo>
                <a:lnTo>
                  <a:pt x="4505959" y="1320800"/>
                </a:lnTo>
                <a:lnTo>
                  <a:pt x="4505959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Freeform 221"/>
          <p:cNvSpPr/>
          <p:nvPr/>
        </p:nvSpPr>
        <p:spPr>
          <a:xfrm>
            <a:off x="7461250" y="1093471"/>
            <a:ext cx="4505959" cy="1320800"/>
          </a:xfrm>
          <a:custGeom>
            <a:avLst/>
            <a:gdLst/>
            <a:ahLst/>
            <a:cxnLst/>
            <a:rect l="0" t="0" r="0" b="0"/>
            <a:pathLst>
              <a:path w="4505959" h="1320800">
                <a:moveTo>
                  <a:pt x="0" y="1320800"/>
                </a:moveTo>
                <a:lnTo>
                  <a:pt x="4505959" y="1320800"/>
                </a:lnTo>
                <a:lnTo>
                  <a:pt x="4505959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noFill/>
          <a:ln w="12700" cap="flat" cmpd="sng">
            <a:solidFill>
              <a:srgbClr val="80808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Freeform 222"/>
          <p:cNvSpPr/>
          <p:nvPr/>
        </p:nvSpPr>
        <p:spPr>
          <a:xfrm>
            <a:off x="1410969" y="3046731"/>
            <a:ext cx="4343400" cy="1323340"/>
          </a:xfrm>
          <a:custGeom>
            <a:avLst/>
            <a:gdLst/>
            <a:ahLst/>
            <a:cxnLst/>
            <a:rect l="0" t="0" r="0" b="0"/>
            <a:pathLst>
              <a:path w="4343400" h="1323340">
                <a:moveTo>
                  <a:pt x="0" y="1323340"/>
                </a:moveTo>
                <a:lnTo>
                  <a:pt x="4343400" y="1323340"/>
                </a:lnTo>
                <a:lnTo>
                  <a:pt x="4343400" y="0"/>
                </a:lnTo>
                <a:lnTo>
                  <a:pt x="0" y="0"/>
                </a:lnTo>
                <a:lnTo>
                  <a:pt x="0" y="1323340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Freeform 223"/>
          <p:cNvSpPr/>
          <p:nvPr/>
        </p:nvSpPr>
        <p:spPr>
          <a:xfrm>
            <a:off x="1410969" y="3046731"/>
            <a:ext cx="4343400" cy="1323340"/>
          </a:xfrm>
          <a:custGeom>
            <a:avLst/>
            <a:gdLst/>
            <a:ahLst/>
            <a:cxnLst/>
            <a:rect l="0" t="0" r="0" b="0"/>
            <a:pathLst>
              <a:path w="4343400" h="1323340">
                <a:moveTo>
                  <a:pt x="0" y="1323340"/>
                </a:moveTo>
                <a:lnTo>
                  <a:pt x="4343400" y="1323340"/>
                </a:lnTo>
                <a:lnTo>
                  <a:pt x="4343400" y="0"/>
                </a:lnTo>
                <a:lnTo>
                  <a:pt x="0" y="0"/>
                </a:lnTo>
                <a:lnTo>
                  <a:pt x="0" y="1323340"/>
                </a:lnTo>
                <a:close/>
              </a:path>
            </a:pathLst>
          </a:custGeom>
          <a:noFill/>
          <a:ln w="12700" cap="flat" cmpd="sng">
            <a:solidFill>
              <a:srgbClr val="80808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Freeform 224"/>
          <p:cNvSpPr/>
          <p:nvPr/>
        </p:nvSpPr>
        <p:spPr>
          <a:xfrm>
            <a:off x="1482089" y="1111250"/>
            <a:ext cx="4272280" cy="1397000"/>
          </a:xfrm>
          <a:custGeom>
            <a:avLst/>
            <a:gdLst/>
            <a:ahLst/>
            <a:cxnLst/>
            <a:rect l="0" t="0" r="0" b="0"/>
            <a:pathLst>
              <a:path w="4272280" h="1397000">
                <a:moveTo>
                  <a:pt x="0" y="1397000"/>
                </a:moveTo>
                <a:lnTo>
                  <a:pt x="4272280" y="1397000"/>
                </a:lnTo>
                <a:lnTo>
                  <a:pt x="4272280" y="0"/>
                </a:lnTo>
                <a:lnTo>
                  <a:pt x="0" y="0"/>
                </a:lnTo>
                <a:lnTo>
                  <a:pt x="0" y="1397000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Freeform 228"/>
          <p:cNvSpPr/>
          <p:nvPr/>
        </p:nvSpPr>
        <p:spPr>
          <a:xfrm>
            <a:off x="6168390" y="2952750"/>
            <a:ext cx="1854200" cy="1744980"/>
          </a:xfrm>
          <a:custGeom>
            <a:avLst/>
            <a:gdLst/>
            <a:ahLst/>
            <a:cxnLst/>
            <a:rect l="0" t="0" r="0" b="0"/>
            <a:pathLst>
              <a:path w="1854200" h="1744980">
                <a:moveTo>
                  <a:pt x="0" y="872490"/>
                </a:moveTo>
                <a:cubicBezTo>
                  <a:pt x="0" y="390653"/>
                  <a:pt x="415036" y="0"/>
                  <a:pt x="927100" y="0"/>
                </a:cubicBezTo>
                <a:cubicBezTo>
                  <a:pt x="1439164" y="0"/>
                  <a:pt x="1854200" y="390653"/>
                  <a:pt x="1854200" y="872490"/>
                </a:cubicBezTo>
                <a:cubicBezTo>
                  <a:pt x="1854200" y="1354328"/>
                  <a:pt x="1439164" y="1744980"/>
                  <a:pt x="927100" y="1744980"/>
                </a:cubicBezTo>
                <a:cubicBezTo>
                  <a:pt x="415036" y="1744980"/>
                  <a:pt x="0" y="1354328"/>
                  <a:pt x="0" y="87249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" name="Freeform 229"/>
          <p:cNvSpPr/>
          <p:nvPr/>
        </p:nvSpPr>
        <p:spPr>
          <a:xfrm>
            <a:off x="6168390" y="2952750"/>
            <a:ext cx="1854200" cy="1744980"/>
          </a:xfrm>
          <a:custGeom>
            <a:avLst/>
            <a:gdLst/>
            <a:ahLst/>
            <a:cxnLst/>
            <a:rect l="0" t="0" r="0" b="0"/>
            <a:pathLst>
              <a:path w="1854200" h="1744980">
                <a:moveTo>
                  <a:pt x="0" y="872490"/>
                </a:moveTo>
                <a:cubicBezTo>
                  <a:pt x="0" y="390653"/>
                  <a:pt x="415036" y="0"/>
                  <a:pt x="927100" y="0"/>
                </a:cubicBezTo>
                <a:cubicBezTo>
                  <a:pt x="1439164" y="0"/>
                  <a:pt x="1854200" y="390653"/>
                  <a:pt x="1854200" y="872490"/>
                </a:cubicBezTo>
                <a:cubicBezTo>
                  <a:pt x="1854200" y="1354328"/>
                  <a:pt x="1439164" y="1744980"/>
                  <a:pt x="927100" y="1744980"/>
                </a:cubicBezTo>
                <a:cubicBezTo>
                  <a:pt x="415036" y="1744980"/>
                  <a:pt x="0" y="1354328"/>
                  <a:pt x="0" y="872490"/>
                </a:cubicBez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Freeform 230"/>
          <p:cNvSpPr/>
          <p:nvPr/>
        </p:nvSpPr>
        <p:spPr>
          <a:xfrm>
            <a:off x="6092190" y="1007110"/>
            <a:ext cx="1943100" cy="1785620"/>
          </a:xfrm>
          <a:custGeom>
            <a:avLst/>
            <a:gdLst/>
            <a:ahLst/>
            <a:cxnLst/>
            <a:rect l="0" t="0" r="0" b="0"/>
            <a:pathLst>
              <a:path w="1943100" h="1785620">
                <a:moveTo>
                  <a:pt x="0" y="892811"/>
                </a:moveTo>
                <a:cubicBezTo>
                  <a:pt x="0" y="399669"/>
                  <a:pt x="434975" y="0"/>
                  <a:pt x="971550" y="0"/>
                </a:cubicBezTo>
                <a:cubicBezTo>
                  <a:pt x="1508125" y="0"/>
                  <a:pt x="1943100" y="399669"/>
                  <a:pt x="1943100" y="892811"/>
                </a:cubicBezTo>
                <a:cubicBezTo>
                  <a:pt x="1943100" y="1385951"/>
                  <a:pt x="1508125" y="1785620"/>
                  <a:pt x="971550" y="1785620"/>
                </a:cubicBezTo>
                <a:cubicBezTo>
                  <a:pt x="434975" y="1785620"/>
                  <a:pt x="0" y="1385951"/>
                  <a:pt x="0" y="892811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Freeform 231"/>
          <p:cNvSpPr/>
          <p:nvPr/>
        </p:nvSpPr>
        <p:spPr>
          <a:xfrm>
            <a:off x="6092190" y="1007110"/>
            <a:ext cx="1943100" cy="1785620"/>
          </a:xfrm>
          <a:custGeom>
            <a:avLst/>
            <a:gdLst/>
            <a:ahLst/>
            <a:cxnLst/>
            <a:rect l="0" t="0" r="0" b="0"/>
            <a:pathLst>
              <a:path w="1943100" h="1785620">
                <a:moveTo>
                  <a:pt x="0" y="892811"/>
                </a:moveTo>
                <a:cubicBezTo>
                  <a:pt x="0" y="399669"/>
                  <a:pt x="434975" y="0"/>
                  <a:pt x="971550" y="0"/>
                </a:cubicBezTo>
                <a:cubicBezTo>
                  <a:pt x="1508125" y="0"/>
                  <a:pt x="1943100" y="399669"/>
                  <a:pt x="1943100" y="892811"/>
                </a:cubicBezTo>
                <a:cubicBezTo>
                  <a:pt x="1943100" y="1385951"/>
                  <a:pt x="1508125" y="1785620"/>
                  <a:pt x="971550" y="1785620"/>
                </a:cubicBezTo>
                <a:cubicBezTo>
                  <a:pt x="434975" y="1785620"/>
                  <a:pt x="0" y="1385951"/>
                  <a:pt x="0" y="892811"/>
                </a:cubicBez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" name="Freeform 232"/>
          <p:cNvSpPr/>
          <p:nvPr/>
        </p:nvSpPr>
        <p:spPr>
          <a:xfrm>
            <a:off x="135889" y="3011171"/>
            <a:ext cx="1943100" cy="1785619"/>
          </a:xfrm>
          <a:custGeom>
            <a:avLst/>
            <a:gdLst/>
            <a:ahLst/>
            <a:cxnLst/>
            <a:rect l="0" t="0" r="0" b="0"/>
            <a:pathLst>
              <a:path w="1943100" h="1785619">
                <a:moveTo>
                  <a:pt x="0" y="892809"/>
                </a:moveTo>
                <a:cubicBezTo>
                  <a:pt x="0" y="399669"/>
                  <a:pt x="434976" y="0"/>
                  <a:pt x="971550" y="0"/>
                </a:cubicBezTo>
                <a:cubicBezTo>
                  <a:pt x="1508125" y="0"/>
                  <a:pt x="1943100" y="399669"/>
                  <a:pt x="1943100" y="892809"/>
                </a:cubicBezTo>
                <a:cubicBezTo>
                  <a:pt x="1943100" y="1385950"/>
                  <a:pt x="1508125" y="1785619"/>
                  <a:pt x="971550" y="1785619"/>
                </a:cubicBezTo>
                <a:cubicBezTo>
                  <a:pt x="434976" y="1785619"/>
                  <a:pt x="0" y="1385950"/>
                  <a:pt x="0" y="892809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Freeform 233"/>
          <p:cNvSpPr/>
          <p:nvPr/>
        </p:nvSpPr>
        <p:spPr>
          <a:xfrm>
            <a:off x="135889" y="3011171"/>
            <a:ext cx="1943100" cy="1785619"/>
          </a:xfrm>
          <a:custGeom>
            <a:avLst/>
            <a:gdLst/>
            <a:ahLst/>
            <a:cxnLst/>
            <a:rect l="0" t="0" r="0" b="0"/>
            <a:pathLst>
              <a:path w="1943100" h="1785619">
                <a:moveTo>
                  <a:pt x="0" y="892809"/>
                </a:moveTo>
                <a:cubicBezTo>
                  <a:pt x="0" y="399669"/>
                  <a:pt x="434976" y="0"/>
                  <a:pt x="971550" y="0"/>
                </a:cubicBezTo>
                <a:cubicBezTo>
                  <a:pt x="1508125" y="0"/>
                  <a:pt x="1943100" y="399669"/>
                  <a:pt x="1943100" y="892809"/>
                </a:cubicBezTo>
                <a:cubicBezTo>
                  <a:pt x="1943100" y="1385950"/>
                  <a:pt x="1508125" y="1785619"/>
                  <a:pt x="971550" y="1785619"/>
                </a:cubicBezTo>
                <a:cubicBezTo>
                  <a:pt x="434976" y="1785619"/>
                  <a:pt x="0" y="1385950"/>
                  <a:pt x="0" y="892809"/>
                </a:cubicBez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Freeform 234"/>
          <p:cNvSpPr/>
          <p:nvPr/>
        </p:nvSpPr>
        <p:spPr>
          <a:xfrm>
            <a:off x="135889" y="1007110"/>
            <a:ext cx="1943100" cy="1785620"/>
          </a:xfrm>
          <a:custGeom>
            <a:avLst/>
            <a:gdLst/>
            <a:ahLst/>
            <a:cxnLst/>
            <a:rect l="0" t="0" r="0" b="0"/>
            <a:pathLst>
              <a:path w="1943100" h="1785620">
                <a:moveTo>
                  <a:pt x="0" y="892811"/>
                </a:moveTo>
                <a:cubicBezTo>
                  <a:pt x="0" y="399669"/>
                  <a:pt x="434976" y="0"/>
                  <a:pt x="971550" y="0"/>
                </a:cubicBezTo>
                <a:cubicBezTo>
                  <a:pt x="1508125" y="0"/>
                  <a:pt x="1943100" y="399669"/>
                  <a:pt x="1943100" y="892811"/>
                </a:cubicBezTo>
                <a:cubicBezTo>
                  <a:pt x="1943100" y="1385951"/>
                  <a:pt x="1508125" y="1785620"/>
                  <a:pt x="971550" y="1785620"/>
                </a:cubicBezTo>
                <a:cubicBezTo>
                  <a:pt x="434976" y="1785620"/>
                  <a:pt x="0" y="1385951"/>
                  <a:pt x="0" y="892811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" name="Freeform 235"/>
          <p:cNvSpPr/>
          <p:nvPr/>
        </p:nvSpPr>
        <p:spPr>
          <a:xfrm>
            <a:off x="135889" y="1007110"/>
            <a:ext cx="1943100" cy="1785620"/>
          </a:xfrm>
          <a:custGeom>
            <a:avLst/>
            <a:gdLst/>
            <a:ahLst/>
            <a:cxnLst/>
            <a:rect l="0" t="0" r="0" b="0"/>
            <a:pathLst>
              <a:path w="1943100" h="1785620">
                <a:moveTo>
                  <a:pt x="0" y="892811"/>
                </a:moveTo>
                <a:cubicBezTo>
                  <a:pt x="0" y="399669"/>
                  <a:pt x="434976" y="0"/>
                  <a:pt x="971550" y="0"/>
                </a:cubicBezTo>
                <a:cubicBezTo>
                  <a:pt x="1508125" y="0"/>
                  <a:pt x="1943100" y="399669"/>
                  <a:pt x="1943100" y="892811"/>
                </a:cubicBezTo>
                <a:cubicBezTo>
                  <a:pt x="1943100" y="1385951"/>
                  <a:pt x="1508125" y="1785620"/>
                  <a:pt x="971550" y="1785620"/>
                </a:cubicBezTo>
                <a:cubicBezTo>
                  <a:pt x="434976" y="1785620"/>
                  <a:pt x="0" y="1385951"/>
                  <a:pt x="0" y="892811"/>
                </a:cubicBez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Freeform 237"/>
          <p:cNvSpPr/>
          <p:nvPr/>
        </p:nvSpPr>
        <p:spPr>
          <a:xfrm>
            <a:off x="7062469" y="608330"/>
            <a:ext cx="4321811" cy="0"/>
          </a:xfrm>
          <a:custGeom>
            <a:avLst/>
            <a:gdLst/>
            <a:ahLst/>
            <a:cxnLst/>
            <a:rect l="0" t="0" r="0" b="0"/>
            <a:pathLst>
              <a:path w="4321811">
                <a:moveTo>
                  <a:pt x="0" y="0"/>
                </a:moveTo>
                <a:lnTo>
                  <a:pt x="4321811" y="0"/>
                </a:lnTo>
              </a:path>
            </a:pathLst>
          </a:custGeom>
          <a:noFill/>
          <a:ln w="48259" cap="flat" cmpd="sng">
            <a:solidFill>
              <a:srgbClr val="203864">
                <a:alpha val="100000"/>
              </a:srgbClr>
            </a:solidFill>
            <a:custDash>
              <a:ds d="1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Freeform 238"/>
          <p:cNvSpPr/>
          <p:nvPr/>
        </p:nvSpPr>
        <p:spPr>
          <a:xfrm>
            <a:off x="1746250" y="1212851"/>
            <a:ext cx="4173220" cy="1328420"/>
          </a:xfrm>
          <a:custGeom>
            <a:avLst/>
            <a:gdLst/>
            <a:ahLst/>
            <a:cxnLst/>
            <a:rect l="0" t="0" r="0" b="0"/>
            <a:pathLst>
              <a:path w="4173220" h="1328420">
                <a:moveTo>
                  <a:pt x="0" y="1328420"/>
                </a:moveTo>
                <a:lnTo>
                  <a:pt x="4173220" y="1328420"/>
                </a:lnTo>
                <a:lnTo>
                  <a:pt x="4173220" y="0"/>
                </a:lnTo>
                <a:lnTo>
                  <a:pt x="0" y="0"/>
                </a:lnTo>
                <a:lnTo>
                  <a:pt x="0" y="132842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9" name="Picture 23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4979" y="1211581"/>
            <a:ext cx="4175759" cy="1330960"/>
          </a:xfrm>
          <a:prstGeom prst="rect">
            <a:avLst/>
          </a:prstGeom>
          <a:noFill/>
          <a:extLst/>
        </p:spPr>
      </p:pic>
      <p:sp>
        <p:nvSpPr>
          <p:cNvPr id="240" name="Freeform 240"/>
          <p:cNvSpPr/>
          <p:nvPr/>
        </p:nvSpPr>
        <p:spPr>
          <a:xfrm>
            <a:off x="1746250" y="1212851"/>
            <a:ext cx="4173220" cy="1328420"/>
          </a:xfrm>
          <a:custGeom>
            <a:avLst/>
            <a:gdLst/>
            <a:ahLst/>
            <a:cxnLst/>
            <a:rect l="0" t="0" r="0" b="0"/>
            <a:pathLst>
              <a:path w="4173220" h="1328420">
                <a:moveTo>
                  <a:pt x="0" y="1328420"/>
                </a:moveTo>
                <a:lnTo>
                  <a:pt x="4173220" y="1328420"/>
                </a:lnTo>
                <a:lnTo>
                  <a:pt x="4173220" y="0"/>
                </a:lnTo>
                <a:lnTo>
                  <a:pt x="0" y="0"/>
                </a:lnTo>
                <a:lnTo>
                  <a:pt x="0" y="1328420"/>
                </a:lnTo>
                <a:close/>
              </a:path>
            </a:pathLst>
          </a:custGeom>
          <a:noFill/>
          <a:ln w="12700" cap="flat" cmpd="sng">
            <a:solidFill>
              <a:srgbClr val="2F528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" name="Freeform 242"/>
          <p:cNvSpPr/>
          <p:nvPr/>
        </p:nvSpPr>
        <p:spPr>
          <a:xfrm>
            <a:off x="6925309" y="1212851"/>
            <a:ext cx="5143500" cy="1328420"/>
          </a:xfrm>
          <a:custGeom>
            <a:avLst/>
            <a:gdLst/>
            <a:ahLst/>
            <a:cxnLst/>
            <a:rect l="0" t="0" r="0" b="0"/>
            <a:pathLst>
              <a:path w="5143500" h="1328420">
                <a:moveTo>
                  <a:pt x="0" y="1328420"/>
                </a:moveTo>
                <a:lnTo>
                  <a:pt x="5143500" y="1328420"/>
                </a:lnTo>
                <a:lnTo>
                  <a:pt x="5143500" y="0"/>
                </a:lnTo>
                <a:lnTo>
                  <a:pt x="0" y="0"/>
                </a:lnTo>
                <a:lnTo>
                  <a:pt x="0" y="132842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3" name="Picture 24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4040" y="1211581"/>
            <a:ext cx="5146040" cy="1330960"/>
          </a:xfrm>
          <a:prstGeom prst="rect">
            <a:avLst/>
          </a:prstGeom>
          <a:noFill/>
          <a:extLst/>
        </p:spPr>
      </p:pic>
      <p:sp>
        <p:nvSpPr>
          <p:cNvPr id="250" name="Freeform 250"/>
          <p:cNvSpPr/>
          <p:nvPr/>
        </p:nvSpPr>
        <p:spPr>
          <a:xfrm>
            <a:off x="7181850" y="3171191"/>
            <a:ext cx="4886959" cy="1468120"/>
          </a:xfrm>
          <a:custGeom>
            <a:avLst/>
            <a:gdLst/>
            <a:ahLst/>
            <a:cxnLst/>
            <a:rect l="0" t="0" r="0" b="0"/>
            <a:pathLst>
              <a:path w="4886959" h="1468120">
                <a:moveTo>
                  <a:pt x="0" y="1468120"/>
                </a:moveTo>
                <a:lnTo>
                  <a:pt x="4886959" y="1468120"/>
                </a:lnTo>
                <a:lnTo>
                  <a:pt x="4886959" y="0"/>
                </a:lnTo>
                <a:lnTo>
                  <a:pt x="0" y="0"/>
                </a:lnTo>
                <a:lnTo>
                  <a:pt x="0" y="146812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1" name="Picture 25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0580" y="3169920"/>
            <a:ext cx="4889500" cy="1470660"/>
          </a:xfrm>
          <a:prstGeom prst="rect">
            <a:avLst/>
          </a:prstGeom>
          <a:noFill/>
          <a:extLst/>
        </p:spPr>
      </p:pic>
      <p:sp>
        <p:nvSpPr>
          <p:cNvPr id="252" name="Freeform 252"/>
          <p:cNvSpPr/>
          <p:nvPr/>
        </p:nvSpPr>
        <p:spPr>
          <a:xfrm>
            <a:off x="7181850" y="3171191"/>
            <a:ext cx="4886959" cy="1468120"/>
          </a:xfrm>
          <a:custGeom>
            <a:avLst/>
            <a:gdLst/>
            <a:ahLst/>
            <a:cxnLst/>
            <a:rect l="0" t="0" r="0" b="0"/>
            <a:pathLst>
              <a:path w="4886959" h="1468120">
                <a:moveTo>
                  <a:pt x="0" y="1468120"/>
                </a:moveTo>
                <a:lnTo>
                  <a:pt x="4886959" y="1468120"/>
                </a:lnTo>
                <a:lnTo>
                  <a:pt x="4886959" y="0"/>
                </a:lnTo>
                <a:lnTo>
                  <a:pt x="0" y="0"/>
                </a:lnTo>
                <a:lnTo>
                  <a:pt x="0" y="1468120"/>
                </a:lnTo>
                <a:close/>
              </a:path>
            </a:pathLst>
          </a:custGeom>
          <a:noFill/>
          <a:ln w="12700" cap="flat" cmpd="sng">
            <a:solidFill>
              <a:srgbClr val="2F528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Freeform 253"/>
          <p:cNvSpPr/>
          <p:nvPr/>
        </p:nvSpPr>
        <p:spPr>
          <a:xfrm>
            <a:off x="1642110" y="3171191"/>
            <a:ext cx="4188459" cy="1465580"/>
          </a:xfrm>
          <a:custGeom>
            <a:avLst/>
            <a:gdLst/>
            <a:ahLst/>
            <a:cxnLst/>
            <a:rect l="0" t="0" r="0" b="0"/>
            <a:pathLst>
              <a:path w="4188459" h="1465580">
                <a:moveTo>
                  <a:pt x="0" y="1465580"/>
                </a:moveTo>
                <a:lnTo>
                  <a:pt x="4188459" y="1465580"/>
                </a:lnTo>
                <a:lnTo>
                  <a:pt x="4188459" y="0"/>
                </a:lnTo>
                <a:lnTo>
                  <a:pt x="0" y="0"/>
                </a:lnTo>
                <a:lnTo>
                  <a:pt x="0" y="146558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Freeform 255"/>
          <p:cNvSpPr/>
          <p:nvPr/>
        </p:nvSpPr>
        <p:spPr>
          <a:xfrm>
            <a:off x="1642110" y="3171191"/>
            <a:ext cx="4188459" cy="1465580"/>
          </a:xfrm>
          <a:custGeom>
            <a:avLst/>
            <a:gdLst/>
            <a:ahLst/>
            <a:cxnLst/>
            <a:rect l="0" t="0" r="0" b="0"/>
            <a:pathLst>
              <a:path w="4188459" h="1465580">
                <a:moveTo>
                  <a:pt x="0" y="1465580"/>
                </a:moveTo>
                <a:lnTo>
                  <a:pt x="4188459" y="1465580"/>
                </a:lnTo>
                <a:lnTo>
                  <a:pt x="4188459" y="0"/>
                </a:lnTo>
                <a:lnTo>
                  <a:pt x="0" y="0"/>
                </a:lnTo>
                <a:lnTo>
                  <a:pt x="0" y="1465580"/>
                </a:lnTo>
                <a:close/>
              </a:path>
            </a:pathLst>
          </a:custGeom>
          <a:noFill/>
          <a:ln w="12700" cap="flat" cmpd="sng">
            <a:solidFill>
              <a:srgbClr val="2F528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" name="Rectangle 258"/>
          <p:cNvSpPr/>
          <p:nvPr/>
        </p:nvSpPr>
        <p:spPr>
          <a:xfrm>
            <a:off x="773653" y="166638"/>
            <a:ext cx="5115183" cy="6158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4002" b="1" dirty="0">
                <a:solidFill>
                  <a:srgbClr val="203864"/>
                </a:solidFill>
                <a:latin typeface="Arial,Bold"/>
              </a:rPr>
              <a:t>КУРАТОРЫ ОТ ГГТУ</a:t>
            </a:r>
            <a:endParaRPr lang="en-US" sz="4002" b="1" i="0" spc="0" baseline="0" dirty="0">
              <a:solidFill>
                <a:srgbClr val="203864"/>
              </a:solidFill>
              <a:latin typeface="Arial,Bold"/>
            </a:endParaRPr>
          </a:p>
        </p:txBody>
      </p:sp>
      <p:sp>
        <p:nvSpPr>
          <p:cNvPr id="259" name="Rectangle 259"/>
          <p:cNvSpPr/>
          <p:nvPr/>
        </p:nvSpPr>
        <p:spPr>
          <a:xfrm>
            <a:off x="2174875" y="1443305"/>
            <a:ext cx="367857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7620">
              <a:lnSpc>
                <a:spcPts val="1774"/>
              </a:lnSpc>
            </a:pPr>
            <a:r>
              <a:rPr lang="ru-RU" sz="1600" b="1" i="0" spc="0" baseline="0" dirty="0">
                <a:solidFill>
                  <a:srgbClr val="FFFFFF"/>
                </a:solidFill>
                <a:latin typeface="Arial,Bold"/>
              </a:rPr>
              <a:t>Сорокина</a:t>
            </a:r>
            <a:r>
              <a:rPr lang="ru-RU" sz="1600" b="1" i="0" spc="0" dirty="0">
                <a:solidFill>
                  <a:srgbClr val="FFFFFF"/>
                </a:solidFill>
                <a:latin typeface="Arial,Bold"/>
              </a:rPr>
              <a:t> Вероника Александровна</a:t>
            </a:r>
          </a:p>
          <a:p>
            <a:pPr marL="7620">
              <a:lnSpc>
                <a:spcPts val="1774"/>
              </a:lnSpc>
            </a:pPr>
            <a:r>
              <a:rPr lang="ru-RU" sz="1202" b="1" dirty="0">
                <a:solidFill>
                  <a:srgbClr val="FFFFFF"/>
                </a:solidFill>
                <a:latin typeface="Arial,Bold"/>
              </a:rPr>
              <a:t>Заместитель директора Московского</a:t>
            </a:r>
          </a:p>
          <a:p>
            <a:pPr marL="7620">
              <a:lnSpc>
                <a:spcPts val="1774"/>
              </a:lnSpc>
            </a:pPr>
            <a:r>
              <a:rPr lang="ru-RU" sz="1202" b="1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ru-RU" sz="1202" b="1" i="0" spc="0" baseline="0" dirty="0">
                <a:solidFill>
                  <a:srgbClr val="FFFFFF"/>
                </a:solidFill>
                <a:latin typeface="Arial,Bold"/>
              </a:rPr>
              <a:t>бластного</a:t>
            </a:r>
            <a:r>
              <a:rPr lang="ru-RU" sz="1202" b="1" i="0" spc="0" dirty="0">
                <a:solidFill>
                  <a:srgbClr val="FFFFFF"/>
                </a:solidFill>
                <a:latin typeface="Arial,Bold"/>
              </a:rPr>
              <a:t> центра дошкольного образования</a:t>
            </a:r>
            <a:endParaRPr lang="en-US" sz="1202" b="1" i="0" spc="0" baseline="0" dirty="0">
              <a:solidFill>
                <a:srgbClr val="FFFFFF"/>
              </a:solidFill>
              <a:latin typeface="Arial,Bold"/>
            </a:endParaRPr>
          </a:p>
        </p:txBody>
      </p:sp>
      <p:sp>
        <p:nvSpPr>
          <p:cNvPr id="260" name="Rectangle 260"/>
          <p:cNvSpPr/>
          <p:nvPr/>
        </p:nvSpPr>
        <p:spPr>
          <a:xfrm>
            <a:off x="2179955" y="2141651"/>
            <a:ext cx="357441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u-RU" sz="1200" b="1" i="0" spc="0" baseline="0" dirty="0">
                <a:solidFill>
                  <a:srgbClr val="FFFFFF"/>
                </a:solidFill>
                <a:latin typeface="Arial,Bold"/>
              </a:rPr>
              <a:t>Директор РРЦКР</a:t>
            </a:r>
            <a:endParaRPr lang="en-US" sz="1200" b="1" i="0" spc="0" baseline="0" dirty="0">
              <a:solidFill>
                <a:srgbClr val="FFFFFF"/>
              </a:solidFill>
              <a:latin typeface="Arial,Bold"/>
            </a:endParaRPr>
          </a:p>
        </p:txBody>
      </p:sp>
      <p:sp>
        <p:nvSpPr>
          <p:cNvPr id="261" name="Rectangle 261"/>
          <p:cNvSpPr/>
          <p:nvPr/>
        </p:nvSpPr>
        <p:spPr>
          <a:xfrm>
            <a:off x="7993125" y="3320049"/>
            <a:ext cx="347531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800" b="1" i="0" spc="0" baseline="0" dirty="0">
                <a:solidFill>
                  <a:srgbClr val="FFFFFF"/>
                </a:solidFill>
                <a:latin typeface="Arial,Bold"/>
              </a:rPr>
              <a:t>Толкова Наталья Михайловна</a:t>
            </a:r>
            <a:endParaRPr lang="en-US" sz="1800" b="1" i="0" spc="0" baseline="0" dirty="0">
              <a:solidFill>
                <a:srgbClr val="FFFFFF"/>
              </a:solidFill>
              <a:latin typeface="Arial,Bold"/>
            </a:endParaRPr>
          </a:p>
        </p:txBody>
      </p:sp>
      <p:sp>
        <p:nvSpPr>
          <p:cNvPr id="262" name="Rectangle 262"/>
          <p:cNvSpPr/>
          <p:nvPr/>
        </p:nvSpPr>
        <p:spPr>
          <a:xfrm>
            <a:off x="8022590" y="3681184"/>
            <a:ext cx="349679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200" b="1" spc="-46" dirty="0">
                <a:solidFill>
                  <a:srgbClr val="FFFFFF"/>
                </a:solidFill>
                <a:latin typeface="Arial,Bold"/>
              </a:rPr>
              <a:t>Кандидат педагогических наук, доцент кафедры </a:t>
            </a:r>
          </a:p>
          <a:p>
            <a:pPr marL="0"/>
            <a:r>
              <a:rPr lang="ru-RU" sz="1200" b="1" spc="-46" dirty="0">
                <a:solidFill>
                  <a:srgbClr val="FFFFFF"/>
                </a:solidFill>
                <a:latin typeface="Arial,Bold"/>
              </a:rPr>
              <a:t>педагогики начального </a:t>
            </a:r>
          </a:p>
          <a:p>
            <a:pPr marL="0"/>
            <a:r>
              <a:rPr lang="ru-RU" sz="1200" b="1" spc="-46" dirty="0">
                <a:solidFill>
                  <a:srgbClr val="FFFFFF"/>
                </a:solidFill>
                <a:latin typeface="Arial,Bold"/>
              </a:rPr>
              <a:t>и дошкольного образования ГГТУ</a:t>
            </a:r>
            <a:endParaRPr lang="en-US" sz="1200" b="1" i="0" spc="0" baseline="0" dirty="0">
              <a:solidFill>
                <a:srgbClr val="FFFFFF"/>
              </a:solidFill>
              <a:latin typeface="Arial,Bold"/>
            </a:endParaRPr>
          </a:p>
        </p:txBody>
      </p:sp>
      <p:sp>
        <p:nvSpPr>
          <p:cNvPr id="264" name="Rectangle 264"/>
          <p:cNvSpPr/>
          <p:nvPr/>
        </p:nvSpPr>
        <p:spPr>
          <a:xfrm>
            <a:off x="6237604" y="5916473"/>
            <a:ext cx="3479901" cy="3867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200" b="1" i="0" spc="-17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200" b="1" i="0" spc="-47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ор обра</a:t>
            </a:r>
            <a:r>
              <a:rPr lang="en-US" sz="1200" b="1" i="0" spc="-36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200" b="1" i="0" spc="-18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200" b="1" i="0" spc="-27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ельных </a:t>
            </a:r>
            <a:r>
              <a:rPr lang="en-US" sz="1200" b="1" i="0" spc="-27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1200" b="1" i="0" spc="-13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1200" b="1" i="0" spc="-46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1200" b="1" i="0" spc="-21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ей </a:t>
            </a:r>
            <a:r>
              <a:rPr lang="en-US" sz="1200" b="1" i="0" spc="-27" baseline="0" dirty="0">
                <a:solidFill>
                  <a:srgbClr val="FFFFFF"/>
                </a:solidFill>
                <a:latin typeface="Arial,Bold"/>
              </a:rPr>
              <a:t>те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хн</a:t>
            </a:r>
            <a:r>
              <a:rPr lang="en-US" sz="1200" b="1" i="0" spc="-33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200" b="1" i="0" spc="-21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огии </a:t>
            </a:r>
          </a:p>
          <a:p>
            <a:pPr marL="0">
              <a:lnSpc>
                <a:spcPts val="1439"/>
              </a:lnSpc>
            </a:pPr>
            <a:r>
              <a:rPr lang="en-US" sz="1200" b="1" i="0" spc="0" baseline="0" dirty="0">
                <a:solidFill>
                  <a:srgbClr val="FFFFFF"/>
                </a:solidFill>
                <a:latin typeface="Arial"/>
              </a:rPr>
              <a:t>STEM</a:t>
            </a:r>
            <a:r>
              <a:rPr lang="en-US" sz="1200" b="1" i="0" spc="-31" baseline="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200" b="1" i="0" spc="34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обра</a:t>
            </a:r>
            <a:r>
              <a:rPr lang="en-US" sz="1200" b="1" i="0" spc="-36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200" b="1" i="0" spc="-18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ания</a:t>
            </a:r>
          </a:p>
        </p:txBody>
      </p:sp>
      <p:sp>
        <p:nvSpPr>
          <p:cNvPr id="265" name="Rectangle 265"/>
          <p:cNvSpPr/>
          <p:nvPr/>
        </p:nvSpPr>
        <p:spPr>
          <a:xfrm>
            <a:off x="8035290" y="1396072"/>
            <a:ext cx="3718967" cy="8925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2572"/>
            <a:r>
              <a:rPr lang="ru-RU" b="1" dirty="0" err="1">
                <a:solidFill>
                  <a:srgbClr val="FFFFFF"/>
                </a:solidFill>
                <a:latin typeface="Arial,Bold"/>
              </a:rPr>
              <a:t>Булавкина</a:t>
            </a:r>
            <a:r>
              <a:rPr lang="ru-RU" b="1" dirty="0">
                <a:solidFill>
                  <a:srgbClr val="FFFFFF"/>
                </a:solidFill>
                <a:latin typeface="Arial,Bold"/>
              </a:rPr>
              <a:t> Елена Борисовна</a:t>
            </a:r>
            <a:endParaRPr lang="en-US" sz="1800" b="1" i="0" spc="0" baseline="0" dirty="0">
              <a:solidFill>
                <a:srgbClr val="FFFFFF"/>
              </a:solidFill>
              <a:latin typeface="Arial,Bold"/>
            </a:endParaRPr>
          </a:p>
          <a:p>
            <a:pPr marL="0">
              <a:lnSpc>
                <a:spcPts val="1634"/>
              </a:lnSpc>
            </a:pPr>
            <a:r>
              <a:rPr lang="ru-RU" sz="1200" b="1" dirty="0">
                <a:solidFill>
                  <a:srgbClr val="FFFFFF"/>
                </a:solidFill>
                <a:latin typeface="Arial,Bold"/>
              </a:rPr>
              <a:t>Кандидат педагогических наук, доцент кафедры</a:t>
            </a:r>
          </a:p>
          <a:p>
            <a:pPr marL="0">
              <a:lnSpc>
                <a:spcPts val="1634"/>
              </a:lnSpc>
            </a:pPr>
            <a:r>
              <a:rPr lang="ru-RU" sz="1200" b="1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ru-RU" sz="1200" b="1" i="0" spc="0" baseline="0" dirty="0">
                <a:solidFill>
                  <a:srgbClr val="FFFFFF"/>
                </a:solidFill>
                <a:latin typeface="Arial,Bold"/>
              </a:rPr>
              <a:t>еории</a:t>
            </a:r>
            <a:r>
              <a:rPr lang="ru-RU" sz="1200" b="1" i="0" spc="0" dirty="0">
                <a:solidFill>
                  <a:srgbClr val="FFFFFF"/>
                </a:solidFill>
                <a:latin typeface="Arial,Bold"/>
              </a:rPr>
              <a:t> и методики начального и дошкольного </a:t>
            </a:r>
          </a:p>
          <a:p>
            <a:pPr marL="0">
              <a:lnSpc>
                <a:spcPts val="1634"/>
              </a:lnSpc>
            </a:pPr>
            <a:r>
              <a:rPr lang="ru-RU" sz="1200" b="1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ru-RU" sz="1200" b="1" i="0" spc="0" dirty="0">
                <a:solidFill>
                  <a:srgbClr val="FFFFFF"/>
                </a:solidFill>
                <a:latin typeface="Arial,Bold"/>
              </a:rPr>
              <a:t>бразования ГГТУ</a:t>
            </a:r>
            <a:endParaRPr lang="en-US" sz="1200" b="1" i="0" spc="0" baseline="0" dirty="0">
              <a:solidFill>
                <a:srgbClr val="FFFFFF"/>
              </a:solidFill>
              <a:latin typeface="Arial,Bold"/>
            </a:endParaRPr>
          </a:p>
        </p:txBody>
      </p:sp>
      <p:sp>
        <p:nvSpPr>
          <p:cNvPr id="269" name="Rectangle 269"/>
          <p:cNvSpPr/>
          <p:nvPr/>
        </p:nvSpPr>
        <p:spPr>
          <a:xfrm>
            <a:off x="1970841" y="3469128"/>
            <a:ext cx="3411703" cy="8233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1600" b="1" spc="-25" dirty="0" err="1">
                <a:solidFill>
                  <a:srgbClr val="FFFFFF"/>
                </a:solidFill>
                <a:latin typeface="Arial,Bold"/>
              </a:rPr>
              <a:t>Гилева</a:t>
            </a:r>
            <a:r>
              <a:rPr lang="ru-RU" sz="1600" b="1" spc="-25" dirty="0">
                <a:solidFill>
                  <a:srgbClr val="FFFFFF"/>
                </a:solidFill>
                <a:latin typeface="Arial,Bold"/>
              </a:rPr>
              <a:t> Анжела Валентиновна</a:t>
            </a:r>
            <a:endParaRPr lang="en-US" sz="1600" b="1" i="0" spc="0" baseline="0" dirty="0">
              <a:solidFill>
                <a:srgbClr val="FFFFFF"/>
              </a:solidFill>
              <a:latin typeface="Arial,Bold"/>
            </a:endParaRPr>
          </a:p>
          <a:p>
            <a:pPr marL="25526">
              <a:lnSpc>
                <a:spcPts val="1535"/>
              </a:lnSpc>
            </a:pPr>
            <a:r>
              <a:rPr lang="ru-RU" sz="1200" b="1" spc="-59" dirty="0">
                <a:solidFill>
                  <a:srgbClr val="FFFFFF"/>
                </a:solidFill>
                <a:latin typeface="Arial,Bold"/>
              </a:rPr>
              <a:t>Кандидат педагогических наук, доцент кафедры</a:t>
            </a:r>
          </a:p>
          <a:p>
            <a:pPr marL="25526">
              <a:lnSpc>
                <a:spcPts val="1535"/>
              </a:lnSpc>
            </a:pPr>
            <a:r>
              <a:rPr lang="ru-RU" sz="1200" b="1" spc="-59" dirty="0">
                <a:solidFill>
                  <a:srgbClr val="FFFFFF"/>
                </a:solidFill>
                <a:latin typeface="Arial,Bold"/>
              </a:rPr>
              <a:t>п</a:t>
            </a:r>
            <a:r>
              <a:rPr lang="ru-RU" sz="1200" b="1" i="0" spc="-59" baseline="0" dirty="0">
                <a:solidFill>
                  <a:srgbClr val="FFFFFF"/>
                </a:solidFill>
                <a:latin typeface="Arial,Bold"/>
              </a:rPr>
              <a:t>едагогики</a:t>
            </a:r>
            <a:r>
              <a:rPr lang="ru-RU" sz="1200" b="1" i="0" spc="-59" dirty="0">
                <a:solidFill>
                  <a:srgbClr val="FFFFFF"/>
                </a:solidFill>
                <a:latin typeface="Arial,Bold"/>
              </a:rPr>
              <a:t> начального </a:t>
            </a:r>
          </a:p>
          <a:p>
            <a:pPr marL="25526">
              <a:lnSpc>
                <a:spcPts val="1535"/>
              </a:lnSpc>
            </a:pPr>
            <a:r>
              <a:rPr lang="ru-RU" sz="1200" b="1" i="0" spc="-59" dirty="0">
                <a:solidFill>
                  <a:srgbClr val="FFFFFF"/>
                </a:solidFill>
                <a:latin typeface="Arial,Bold"/>
              </a:rPr>
              <a:t>и дошкольного образования ГГТУ</a:t>
            </a:r>
            <a:endParaRPr lang="en-US" sz="1200" b="1" i="0" spc="0" baseline="0" dirty="0">
              <a:solidFill>
                <a:srgbClr val="FFFFFF"/>
              </a:solidFill>
              <a:latin typeface="Arial,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4" y="1124765"/>
            <a:ext cx="1504591" cy="15045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5" y="3069455"/>
            <a:ext cx="1514854" cy="1514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9" y="3133546"/>
            <a:ext cx="1554857" cy="1554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35" y="1112010"/>
            <a:ext cx="1534542" cy="15345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Freeform 27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" name="Freeform 273"/>
          <p:cNvSpPr/>
          <p:nvPr/>
        </p:nvSpPr>
        <p:spPr>
          <a:xfrm>
            <a:off x="1159510" y="1400811"/>
            <a:ext cx="4305300" cy="1323339"/>
          </a:xfrm>
          <a:custGeom>
            <a:avLst/>
            <a:gdLst/>
            <a:ahLst/>
            <a:cxnLst/>
            <a:rect l="0" t="0" r="0" b="0"/>
            <a:pathLst>
              <a:path w="4305300" h="1323339">
                <a:moveTo>
                  <a:pt x="0" y="1323339"/>
                </a:moveTo>
                <a:lnTo>
                  <a:pt x="4305300" y="1323339"/>
                </a:lnTo>
                <a:lnTo>
                  <a:pt x="4305300" y="0"/>
                </a:lnTo>
                <a:lnTo>
                  <a:pt x="0" y="0"/>
                </a:lnTo>
                <a:lnTo>
                  <a:pt x="0" y="1323339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" name="Freeform 274"/>
          <p:cNvSpPr/>
          <p:nvPr/>
        </p:nvSpPr>
        <p:spPr>
          <a:xfrm>
            <a:off x="1159510" y="1400811"/>
            <a:ext cx="4305300" cy="1323339"/>
          </a:xfrm>
          <a:custGeom>
            <a:avLst/>
            <a:gdLst/>
            <a:ahLst/>
            <a:cxnLst/>
            <a:rect l="0" t="0" r="0" b="0"/>
            <a:pathLst>
              <a:path w="4305300" h="1323339">
                <a:moveTo>
                  <a:pt x="0" y="1323339"/>
                </a:moveTo>
                <a:lnTo>
                  <a:pt x="4305300" y="1323339"/>
                </a:lnTo>
                <a:lnTo>
                  <a:pt x="4305300" y="0"/>
                </a:lnTo>
                <a:lnTo>
                  <a:pt x="0" y="0"/>
                </a:lnTo>
                <a:lnTo>
                  <a:pt x="0" y="1323339"/>
                </a:lnTo>
                <a:close/>
              </a:path>
            </a:pathLst>
          </a:custGeom>
          <a:noFill/>
          <a:ln w="12700" cap="flat" cmpd="sng">
            <a:solidFill>
              <a:srgbClr val="80808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" name="Freeform 275"/>
          <p:cNvSpPr/>
          <p:nvPr/>
        </p:nvSpPr>
        <p:spPr>
          <a:xfrm>
            <a:off x="1162050" y="3188971"/>
            <a:ext cx="4305300" cy="1412240"/>
          </a:xfrm>
          <a:custGeom>
            <a:avLst/>
            <a:gdLst/>
            <a:ahLst/>
            <a:cxnLst/>
            <a:rect l="0" t="0" r="0" b="0"/>
            <a:pathLst>
              <a:path w="4305300" h="1412240">
                <a:moveTo>
                  <a:pt x="0" y="1412240"/>
                </a:moveTo>
                <a:lnTo>
                  <a:pt x="4305300" y="1412240"/>
                </a:lnTo>
                <a:lnTo>
                  <a:pt x="4305300" y="0"/>
                </a:lnTo>
                <a:lnTo>
                  <a:pt x="0" y="0"/>
                </a:lnTo>
                <a:lnTo>
                  <a:pt x="0" y="1412240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" name="Freeform 276"/>
          <p:cNvSpPr/>
          <p:nvPr/>
        </p:nvSpPr>
        <p:spPr>
          <a:xfrm>
            <a:off x="1162050" y="3188971"/>
            <a:ext cx="4305300" cy="1412240"/>
          </a:xfrm>
          <a:custGeom>
            <a:avLst/>
            <a:gdLst/>
            <a:ahLst/>
            <a:cxnLst/>
            <a:rect l="0" t="0" r="0" b="0"/>
            <a:pathLst>
              <a:path w="4305300" h="1412240">
                <a:moveTo>
                  <a:pt x="0" y="1412240"/>
                </a:moveTo>
                <a:lnTo>
                  <a:pt x="4305300" y="1412240"/>
                </a:lnTo>
                <a:lnTo>
                  <a:pt x="4305300" y="0"/>
                </a:lnTo>
                <a:lnTo>
                  <a:pt x="0" y="0"/>
                </a:lnTo>
                <a:lnTo>
                  <a:pt x="0" y="1412240"/>
                </a:lnTo>
                <a:close/>
              </a:path>
            </a:pathLst>
          </a:custGeom>
          <a:noFill/>
          <a:ln w="12700" cap="flat" cmpd="sng">
            <a:solidFill>
              <a:srgbClr val="80808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" name="Freeform 277"/>
          <p:cNvSpPr/>
          <p:nvPr/>
        </p:nvSpPr>
        <p:spPr>
          <a:xfrm>
            <a:off x="1162050" y="5060950"/>
            <a:ext cx="4305300" cy="1341120"/>
          </a:xfrm>
          <a:custGeom>
            <a:avLst/>
            <a:gdLst/>
            <a:ahLst/>
            <a:cxnLst/>
            <a:rect l="0" t="0" r="0" b="0"/>
            <a:pathLst>
              <a:path w="4305300" h="1341120">
                <a:moveTo>
                  <a:pt x="0" y="1341120"/>
                </a:moveTo>
                <a:lnTo>
                  <a:pt x="4305300" y="1341120"/>
                </a:lnTo>
                <a:lnTo>
                  <a:pt x="4305300" y="0"/>
                </a:lnTo>
                <a:lnTo>
                  <a:pt x="0" y="0"/>
                </a:lnTo>
                <a:lnTo>
                  <a:pt x="0" y="1341120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" name="Freeform 278"/>
          <p:cNvSpPr/>
          <p:nvPr/>
        </p:nvSpPr>
        <p:spPr>
          <a:xfrm>
            <a:off x="1162050" y="5060950"/>
            <a:ext cx="4305300" cy="1341120"/>
          </a:xfrm>
          <a:custGeom>
            <a:avLst/>
            <a:gdLst/>
            <a:ahLst/>
            <a:cxnLst/>
            <a:rect l="0" t="0" r="0" b="0"/>
            <a:pathLst>
              <a:path w="4305300" h="1341120">
                <a:moveTo>
                  <a:pt x="0" y="1341120"/>
                </a:moveTo>
                <a:lnTo>
                  <a:pt x="4305300" y="1341120"/>
                </a:lnTo>
                <a:lnTo>
                  <a:pt x="4305300" y="0"/>
                </a:lnTo>
                <a:lnTo>
                  <a:pt x="0" y="0"/>
                </a:lnTo>
                <a:lnTo>
                  <a:pt x="0" y="1341120"/>
                </a:lnTo>
                <a:close/>
              </a:path>
            </a:pathLst>
          </a:custGeom>
          <a:noFill/>
          <a:ln w="12700" cap="flat" cmpd="sng">
            <a:solidFill>
              <a:srgbClr val="80808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" name="Freeform 279"/>
          <p:cNvSpPr/>
          <p:nvPr/>
        </p:nvSpPr>
        <p:spPr>
          <a:xfrm>
            <a:off x="6864350" y="5083810"/>
            <a:ext cx="4947920" cy="1318260"/>
          </a:xfrm>
          <a:custGeom>
            <a:avLst/>
            <a:gdLst/>
            <a:ahLst/>
            <a:cxnLst/>
            <a:rect l="0" t="0" r="0" b="0"/>
            <a:pathLst>
              <a:path w="4947920" h="1318260">
                <a:moveTo>
                  <a:pt x="0" y="1318260"/>
                </a:moveTo>
                <a:lnTo>
                  <a:pt x="4947920" y="1318260"/>
                </a:lnTo>
                <a:lnTo>
                  <a:pt x="4947920" y="0"/>
                </a:lnTo>
                <a:lnTo>
                  <a:pt x="0" y="0"/>
                </a:lnTo>
                <a:lnTo>
                  <a:pt x="0" y="1318260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" name="Freeform 280"/>
          <p:cNvSpPr/>
          <p:nvPr/>
        </p:nvSpPr>
        <p:spPr>
          <a:xfrm>
            <a:off x="6864350" y="5083810"/>
            <a:ext cx="4947920" cy="1318260"/>
          </a:xfrm>
          <a:custGeom>
            <a:avLst/>
            <a:gdLst/>
            <a:ahLst/>
            <a:cxnLst/>
            <a:rect l="0" t="0" r="0" b="0"/>
            <a:pathLst>
              <a:path w="4947920" h="1318260">
                <a:moveTo>
                  <a:pt x="0" y="1318260"/>
                </a:moveTo>
                <a:lnTo>
                  <a:pt x="4947920" y="1318260"/>
                </a:lnTo>
                <a:lnTo>
                  <a:pt x="4947920" y="0"/>
                </a:lnTo>
                <a:lnTo>
                  <a:pt x="0" y="0"/>
                </a:lnTo>
                <a:lnTo>
                  <a:pt x="0" y="1318260"/>
                </a:lnTo>
                <a:close/>
              </a:path>
            </a:pathLst>
          </a:custGeom>
          <a:noFill/>
          <a:ln w="12700" cap="flat" cmpd="sng">
            <a:solidFill>
              <a:srgbClr val="80808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" name="Freeform 281"/>
          <p:cNvSpPr/>
          <p:nvPr/>
        </p:nvSpPr>
        <p:spPr>
          <a:xfrm>
            <a:off x="7006590" y="3209291"/>
            <a:ext cx="4805680" cy="1391920"/>
          </a:xfrm>
          <a:custGeom>
            <a:avLst/>
            <a:gdLst/>
            <a:ahLst/>
            <a:cxnLst/>
            <a:rect l="0" t="0" r="0" b="0"/>
            <a:pathLst>
              <a:path w="4805680" h="1391920">
                <a:moveTo>
                  <a:pt x="0" y="1391920"/>
                </a:moveTo>
                <a:lnTo>
                  <a:pt x="4805680" y="1391920"/>
                </a:lnTo>
                <a:lnTo>
                  <a:pt x="4805680" y="0"/>
                </a:lnTo>
                <a:lnTo>
                  <a:pt x="0" y="0"/>
                </a:lnTo>
                <a:lnTo>
                  <a:pt x="0" y="1391920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" name="Freeform 282"/>
          <p:cNvSpPr/>
          <p:nvPr/>
        </p:nvSpPr>
        <p:spPr>
          <a:xfrm>
            <a:off x="7006590" y="3209291"/>
            <a:ext cx="4805680" cy="1391920"/>
          </a:xfrm>
          <a:custGeom>
            <a:avLst/>
            <a:gdLst/>
            <a:ahLst/>
            <a:cxnLst/>
            <a:rect l="0" t="0" r="0" b="0"/>
            <a:pathLst>
              <a:path w="4805680" h="1391920">
                <a:moveTo>
                  <a:pt x="0" y="1391920"/>
                </a:moveTo>
                <a:lnTo>
                  <a:pt x="4805680" y="1391920"/>
                </a:lnTo>
                <a:lnTo>
                  <a:pt x="4805680" y="0"/>
                </a:lnTo>
                <a:lnTo>
                  <a:pt x="0" y="0"/>
                </a:lnTo>
                <a:lnTo>
                  <a:pt x="0" y="1391920"/>
                </a:lnTo>
                <a:close/>
              </a:path>
            </a:pathLst>
          </a:custGeom>
          <a:noFill/>
          <a:ln w="12700" cap="flat" cmpd="sng">
            <a:solidFill>
              <a:srgbClr val="80808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" name="Freeform 283"/>
          <p:cNvSpPr/>
          <p:nvPr/>
        </p:nvSpPr>
        <p:spPr>
          <a:xfrm>
            <a:off x="6836409" y="1263650"/>
            <a:ext cx="4975860" cy="1460500"/>
          </a:xfrm>
          <a:custGeom>
            <a:avLst/>
            <a:gdLst/>
            <a:ahLst/>
            <a:cxnLst/>
            <a:rect l="0" t="0" r="0" b="0"/>
            <a:pathLst>
              <a:path w="4975860" h="1460500">
                <a:moveTo>
                  <a:pt x="0" y="1460500"/>
                </a:moveTo>
                <a:lnTo>
                  <a:pt x="4975860" y="1460500"/>
                </a:lnTo>
                <a:lnTo>
                  <a:pt x="4975860" y="0"/>
                </a:lnTo>
                <a:lnTo>
                  <a:pt x="0" y="0"/>
                </a:lnTo>
                <a:lnTo>
                  <a:pt x="0" y="1460500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Freeform 284"/>
          <p:cNvSpPr/>
          <p:nvPr/>
        </p:nvSpPr>
        <p:spPr>
          <a:xfrm>
            <a:off x="6836409" y="1263650"/>
            <a:ext cx="4975860" cy="1460500"/>
          </a:xfrm>
          <a:custGeom>
            <a:avLst/>
            <a:gdLst/>
            <a:ahLst/>
            <a:cxnLst/>
            <a:rect l="0" t="0" r="0" b="0"/>
            <a:pathLst>
              <a:path w="4975860" h="1460500">
                <a:moveTo>
                  <a:pt x="0" y="1460500"/>
                </a:moveTo>
                <a:lnTo>
                  <a:pt x="4975860" y="1460500"/>
                </a:lnTo>
                <a:lnTo>
                  <a:pt x="4975860" y="0"/>
                </a:lnTo>
                <a:lnTo>
                  <a:pt x="0" y="0"/>
                </a:lnTo>
                <a:lnTo>
                  <a:pt x="0" y="1460500"/>
                </a:lnTo>
                <a:close/>
              </a:path>
            </a:pathLst>
          </a:custGeom>
          <a:noFill/>
          <a:ln w="12700" cap="flat" cmpd="sng">
            <a:solidFill>
              <a:srgbClr val="80808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5" name="Picture 28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8050" y="0"/>
            <a:ext cx="218440" cy="6858000"/>
          </a:xfrm>
          <a:prstGeom prst="rect">
            <a:avLst/>
          </a:prstGeom>
          <a:noFill/>
          <a:extLst/>
        </p:spPr>
      </p:pic>
      <p:sp>
        <p:nvSpPr>
          <p:cNvPr id="286" name="Freeform 286"/>
          <p:cNvSpPr/>
          <p:nvPr/>
        </p:nvSpPr>
        <p:spPr>
          <a:xfrm>
            <a:off x="195579" y="340361"/>
            <a:ext cx="5389880" cy="861060"/>
          </a:xfrm>
          <a:custGeom>
            <a:avLst/>
            <a:gdLst/>
            <a:ahLst/>
            <a:cxnLst/>
            <a:rect l="0" t="0" r="0" b="0"/>
            <a:pathLst>
              <a:path w="5389880" h="861060">
                <a:moveTo>
                  <a:pt x="0" y="861060"/>
                </a:moveTo>
                <a:lnTo>
                  <a:pt x="5389880" y="861060"/>
                </a:lnTo>
                <a:lnTo>
                  <a:pt x="5389880" y="0"/>
                </a:lnTo>
                <a:lnTo>
                  <a:pt x="0" y="0"/>
                </a:lnTo>
                <a:lnTo>
                  <a:pt x="0" y="861060"/>
                </a:lnTo>
                <a:close/>
              </a:path>
            </a:pathLst>
          </a:custGeom>
          <a:noFill/>
          <a:ln w="1016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7" name="Picture 28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239" y="312421"/>
            <a:ext cx="1551939" cy="515619"/>
          </a:xfrm>
          <a:prstGeom prst="rect">
            <a:avLst/>
          </a:prstGeom>
          <a:noFill/>
          <a:extLst/>
        </p:spPr>
      </p:pic>
      <p:pic>
        <p:nvPicPr>
          <p:cNvPr id="288" name="Picture 28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19" y="530861"/>
            <a:ext cx="2860039" cy="904239"/>
          </a:xfrm>
          <a:prstGeom prst="rect">
            <a:avLst/>
          </a:prstGeom>
          <a:noFill/>
          <a:extLst/>
        </p:spPr>
      </p:pic>
      <p:pic>
        <p:nvPicPr>
          <p:cNvPr id="289" name="Picture 28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4579" y="530861"/>
            <a:ext cx="673100" cy="904239"/>
          </a:xfrm>
          <a:prstGeom prst="rect">
            <a:avLst/>
          </a:prstGeom>
          <a:noFill/>
          <a:extLst/>
        </p:spPr>
      </p:pic>
      <p:pic>
        <p:nvPicPr>
          <p:cNvPr id="290" name="Picture 29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3500" y="530861"/>
            <a:ext cx="2702560" cy="904239"/>
          </a:xfrm>
          <a:prstGeom prst="rect">
            <a:avLst/>
          </a:prstGeom>
          <a:noFill/>
          <a:extLst/>
        </p:spPr>
      </p:pic>
      <p:sp>
        <p:nvSpPr>
          <p:cNvPr id="291" name="Freeform 291"/>
          <p:cNvSpPr/>
          <p:nvPr/>
        </p:nvSpPr>
        <p:spPr>
          <a:xfrm>
            <a:off x="7412990" y="773430"/>
            <a:ext cx="4332986" cy="0"/>
          </a:xfrm>
          <a:custGeom>
            <a:avLst/>
            <a:gdLst/>
            <a:ahLst/>
            <a:cxnLst/>
            <a:rect l="0" t="0" r="0" b="0"/>
            <a:pathLst>
              <a:path w="4332986">
                <a:moveTo>
                  <a:pt x="0" y="0"/>
                </a:moveTo>
                <a:lnTo>
                  <a:pt x="4332986" y="0"/>
                </a:lnTo>
              </a:path>
            </a:pathLst>
          </a:custGeom>
          <a:noFill/>
          <a:ln w="48259" cap="flat" cmpd="sng">
            <a:solidFill>
              <a:srgbClr val="203864">
                <a:alpha val="100000"/>
              </a:srgbClr>
            </a:solidFill>
            <a:custDash>
              <a:ds d="100000" sp="100000"/>
            </a:custDash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Freeform 292"/>
          <p:cNvSpPr/>
          <p:nvPr/>
        </p:nvSpPr>
        <p:spPr>
          <a:xfrm>
            <a:off x="168910" y="3188971"/>
            <a:ext cx="1775460" cy="1691640"/>
          </a:xfrm>
          <a:custGeom>
            <a:avLst/>
            <a:gdLst/>
            <a:ahLst/>
            <a:cxnLst/>
            <a:rect l="0" t="0" r="0" b="0"/>
            <a:pathLst>
              <a:path w="1775460" h="1691640">
                <a:moveTo>
                  <a:pt x="0" y="845819"/>
                </a:moveTo>
                <a:cubicBezTo>
                  <a:pt x="0" y="378714"/>
                  <a:pt x="397446" y="0"/>
                  <a:pt x="887729" y="0"/>
                </a:cubicBezTo>
                <a:cubicBezTo>
                  <a:pt x="1377950" y="0"/>
                  <a:pt x="1775460" y="378714"/>
                  <a:pt x="1775460" y="845819"/>
                </a:cubicBezTo>
                <a:cubicBezTo>
                  <a:pt x="1775460" y="1312925"/>
                  <a:pt x="1377950" y="1691640"/>
                  <a:pt x="887729" y="1691640"/>
                </a:cubicBezTo>
                <a:cubicBezTo>
                  <a:pt x="397446" y="1691640"/>
                  <a:pt x="0" y="1312925"/>
                  <a:pt x="0" y="845819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" name="Freeform 293"/>
          <p:cNvSpPr/>
          <p:nvPr/>
        </p:nvSpPr>
        <p:spPr>
          <a:xfrm>
            <a:off x="168910" y="3188971"/>
            <a:ext cx="1775460" cy="1691640"/>
          </a:xfrm>
          <a:custGeom>
            <a:avLst/>
            <a:gdLst/>
            <a:ahLst/>
            <a:cxnLst/>
            <a:rect l="0" t="0" r="0" b="0"/>
            <a:pathLst>
              <a:path w="1775460" h="1691640">
                <a:moveTo>
                  <a:pt x="0" y="845819"/>
                </a:moveTo>
                <a:cubicBezTo>
                  <a:pt x="0" y="378714"/>
                  <a:pt x="397446" y="0"/>
                  <a:pt x="887729" y="0"/>
                </a:cubicBezTo>
                <a:cubicBezTo>
                  <a:pt x="1377950" y="0"/>
                  <a:pt x="1775460" y="378714"/>
                  <a:pt x="1775460" y="845819"/>
                </a:cubicBezTo>
                <a:cubicBezTo>
                  <a:pt x="1775460" y="1312925"/>
                  <a:pt x="1377950" y="1691640"/>
                  <a:pt x="887729" y="1691640"/>
                </a:cubicBezTo>
                <a:cubicBezTo>
                  <a:pt x="397446" y="1691640"/>
                  <a:pt x="0" y="1312925"/>
                  <a:pt x="0" y="845819"/>
                </a:cubicBez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" name="Freeform 294"/>
          <p:cNvSpPr/>
          <p:nvPr/>
        </p:nvSpPr>
        <p:spPr>
          <a:xfrm>
            <a:off x="196850" y="5038090"/>
            <a:ext cx="1775460" cy="1689100"/>
          </a:xfrm>
          <a:custGeom>
            <a:avLst/>
            <a:gdLst/>
            <a:ahLst/>
            <a:cxnLst/>
            <a:rect l="0" t="0" r="0" b="0"/>
            <a:pathLst>
              <a:path w="1775460" h="1689100">
                <a:moveTo>
                  <a:pt x="0" y="844550"/>
                </a:moveTo>
                <a:cubicBezTo>
                  <a:pt x="0" y="378080"/>
                  <a:pt x="397446" y="0"/>
                  <a:pt x="887730" y="0"/>
                </a:cubicBezTo>
                <a:cubicBezTo>
                  <a:pt x="1377950" y="0"/>
                  <a:pt x="1775460" y="378080"/>
                  <a:pt x="1775460" y="844550"/>
                </a:cubicBezTo>
                <a:cubicBezTo>
                  <a:pt x="1775460" y="1310983"/>
                  <a:pt x="1377950" y="1689100"/>
                  <a:pt x="887730" y="1689100"/>
                </a:cubicBezTo>
                <a:cubicBezTo>
                  <a:pt x="397446" y="1689100"/>
                  <a:pt x="0" y="1310983"/>
                  <a:pt x="0" y="84455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" name="Freeform 295"/>
          <p:cNvSpPr/>
          <p:nvPr/>
        </p:nvSpPr>
        <p:spPr>
          <a:xfrm>
            <a:off x="196850" y="5038090"/>
            <a:ext cx="1775460" cy="1689100"/>
          </a:xfrm>
          <a:custGeom>
            <a:avLst/>
            <a:gdLst/>
            <a:ahLst/>
            <a:cxnLst/>
            <a:rect l="0" t="0" r="0" b="0"/>
            <a:pathLst>
              <a:path w="1775460" h="1689100">
                <a:moveTo>
                  <a:pt x="0" y="844550"/>
                </a:moveTo>
                <a:cubicBezTo>
                  <a:pt x="0" y="378080"/>
                  <a:pt x="397446" y="0"/>
                  <a:pt x="887730" y="0"/>
                </a:cubicBezTo>
                <a:cubicBezTo>
                  <a:pt x="1377950" y="0"/>
                  <a:pt x="1775460" y="378080"/>
                  <a:pt x="1775460" y="844550"/>
                </a:cubicBezTo>
                <a:cubicBezTo>
                  <a:pt x="1775460" y="1310983"/>
                  <a:pt x="1377950" y="1689100"/>
                  <a:pt x="887730" y="1689100"/>
                </a:cubicBezTo>
                <a:cubicBezTo>
                  <a:pt x="397446" y="1689100"/>
                  <a:pt x="0" y="1310983"/>
                  <a:pt x="0" y="844550"/>
                </a:cubicBez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" name="Freeform 296"/>
          <p:cNvSpPr/>
          <p:nvPr/>
        </p:nvSpPr>
        <p:spPr>
          <a:xfrm>
            <a:off x="5881370" y="3196591"/>
            <a:ext cx="1821180" cy="1732280"/>
          </a:xfrm>
          <a:custGeom>
            <a:avLst/>
            <a:gdLst/>
            <a:ahLst/>
            <a:cxnLst/>
            <a:rect l="0" t="0" r="0" b="0"/>
            <a:pathLst>
              <a:path w="1821180" h="1732280">
                <a:moveTo>
                  <a:pt x="0" y="866139"/>
                </a:moveTo>
                <a:cubicBezTo>
                  <a:pt x="0" y="387731"/>
                  <a:pt x="407670" y="0"/>
                  <a:pt x="910589" y="0"/>
                </a:cubicBezTo>
                <a:cubicBezTo>
                  <a:pt x="1413510" y="0"/>
                  <a:pt x="1821180" y="387731"/>
                  <a:pt x="1821180" y="866139"/>
                </a:cubicBezTo>
                <a:cubicBezTo>
                  <a:pt x="1821180" y="1344549"/>
                  <a:pt x="1413510" y="1732280"/>
                  <a:pt x="910589" y="1732280"/>
                </a:cubicBezTo>
                <a:cubicBezTo>
                  <a:pt x="407670" y="1732280"/>
                  <a:pt x="0" y="1344549"/>
                  <a:pt x="0" y="866139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Freeform 297"/>
          <p:cNvSpPr/>
          <p:nvPr/>
        </p:nvSpPr>
        <p:spPr>
          <a:xfrm>
            <a:off x="5881370" y="3196591"/>
            <a:ext cx="1821180" cy="1732280"/>
          </a:xfrm>
          <a:custGeom>
            <a:avLst/>
            <a:gdLst/>
            <a:ahLst/>
            <a:cxnLst/>
            <a:rect l="0" t="0" r="0" b="0"/>
            <a:pathLst>
              <a:path w="1821180" h="1732280">
                <a:moveTo>
                  <a:pt x="0" y="866139"/>
                </a:moveTo>
                <a:cubicBezTo>
                  <a:pt x="0" y="387731"/>
                  <a:pt x="407670" y="0"/>
                  <a:pt x="910589" y="0"/>
                </a:cubicBezTo>
                <a:cubicBezTo>
                  <a:pt x="1413510" y="0"/>
                  <a:pt x="1821180" y="387731"/>
                  <a:pt x="1821180" y="866139"/>
                </a:cubicBezTo>
                <a:cubicBezTo>
                  <a:pt x="1821180" y="1344549"/>
                  <a:pt x="1413510" y="1732280"/>
                  <a:pt x="910589" y="1732280"/>
                </a:cubicBezTo>
                <a:cubicBezTo>
                  <a:pt x="407670" y="1732280"/>
                  <a:pt x="0" y="1344549"/>
                  <a:pt x="0" y="866139"/>
                </a:cubicBez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Freeform 298"/>
          <p:cNvSpPr/>
          <p:nvPr/>
        </p:nvSpPr>
        <p:spPr>
          <a:xfrm>
            <a:off x="5947409" y="1286510"/>
            <a:ext cx="1775460" cy="1691640"/>
          </a:xfrm>
          <a:custGeom>
            <a:avLst/>
            <a:gdLst/>
            <a:ahLst/>
            <a:cxnLst/>
            <a:rect l="0" t="0" r="0" b="0"/>
            <a:pathLst>
              <a:path w="1775460" h="1691640">
                <a:moveTo>
                  <a:pt x="0" y="845820"/>
                </a:moveTo>
                <a:cubicBezTo>
                  <a:pt x="0" y="378714"/>
                  <a:pt x="397511" y="0"/>
                  <a:pt x="887731" y="0"/>
                </a:cubicBezTo>
                <a:cubicBezTo>
                  <a:pt x="1377950" y="0"/>
                  <a:pt x="1775460" y="378714"/>
                  <a:pt x="1775460" y="845820"/>
                </a:cubicBezTo>
                <a:cubicBezTo>
                  <a:pt x="1775460" y="1312926"/>
                  <a:pt x="1377950" y="1691640"/>
                  <a:pt x="887731" y="1691640"/>
                </a:cubicBezTo>
                <a:cubicBezTo>
                  <a:pt x="397511" y="1691640"/>
                  <a:pt x="0" y="1312926"/>
                  <a:pt x="0" y="84582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Freeform 299"/>
          <p:cNvSpPr/>
          <p:nvPr/>
        </p:nvSpPr>
        <p:spPr>
          <a:xfrm>
            <a:off x="5947409" y="1286510"/>
            <a:ext cx="1775460" cy="1691640"/>
          </a:xfrm>
          <a:custGeom>
            <a:avLst/>
            <a:gdLst/>
            <a:ahLst/>
            <a:cxnLst/>
            <a:rect l="0" t="0" r="0" b="0"/>
            <a:pathLst>
              <a:path w="1775460" h="1691640">
                <a:moveTo>
                  <a:pt x="0" y="845820"/>
                </a:moveTo>
                <a:cubicBezTo>
                  <a:pt x="0" y="378714"/>
                  <a:pt x="397511" y="0"/>
                  <a:pt x="887731" y="0"/>
                </a:cubicBezTo>
                <a:cubicBezTo>
                  <a:pt x="1377950" y="0"/>
                  <a:pt x="1775460" y="378714"/>
                  <a:pt x="1775460" y="845820"/>
                </a:cubicBezTo>
                <a:cubicBezTo>
                  <a:pt x="1775460" y="1312926"/>
                  <a:pt x="1377950" y="1691640"/>
                  <a:pt x="887731" y="1691640"/>
                </a:cubicBezTo>
                <a:cubicBezTo>
                  <a:pt x="397511" y="1691640"/>
                  <a:pt x="0" y="1312926"/>
                  <a:pt x="0" y="845820"/>
                </a:cubicBez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" name="Freeform 300"/>
          <p:cNvSpPr/>
          <p:nvPr/>
        </p:nvSpPr>
        <p:spPr>
          <a:xfrm>
            <a:off x="168910" y="1380491"/>
            <a:ext cx="1775460" cy="1689100"/>
          </a:xfrm>
          <a:custGeom>
            <a:avLst/>
            <a:gdLst/>
            <a:ahLst/>
            <a:cxnLst/>
            <a:rect l="0" t="0" r="0" b="0"/>
            <a:pathLst>
              <a:path w="1775460" h="1689100">
                <a:moveTo>
                  <a:pt x="0" y="844550"/>
                </a:moveTo>
                <a:cubicBezTo>
                  <a:pt x="0" y="378079"/>
                  <a:pt x="397446" y="0"/>
                  <a:pt x="887729" y="0"/>
                </a:cubicBezTo>
                <a:cubicBezTo>
                  <a:pt x="1377950" y="0"/>
                  <a:pt x="1775460" y="378079"/>
                  <a:pt x="1775460" y="844550"/>
                </a:cubicBezTo>
                <a:cubicBezTo>
                  <a:pt x="1775460" y="1311020"/>
                  <a:pt x="1377950" y="1689100"/>
                  <a:pt x="887729" y="1689100"/>
                </a:cubicBezTo>
                <a:cubicBezTo>
                  <a:pt x="397446" y="1689100"/>
                  <a:pt x="0" y="1311020"/>
                  <a:pt x="0" y="84455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" name="Freeform 301"/>
          <p:cNvSpPr/>
          <p:nvPr/>
        </p:nvSpPr>
        <p:spPr>
          <a:xfrm>
            <a:off x="168910" y="1380491"/>
            <a:ext cx="1775460" cy="1689100"/>
          </a:xfrm>
          <a:custGeom>
            <a:avLst/>
            <a:gdLst/>
            <a:ahLst/>
            <a:cxnLst/>
            <a:rect l="0" t="0" r="0" b="0"/>
            <a:pathLst>
              <a:path w="1775460" h="1689100">
                <a:moveTo>
                  <a:pt x="0" y="844550"/>
                </a:moveTo>
                <a:cubicBezTo>
                  <a:pt x="0" y="378079"/>
                  <a:pt x="397446" y="0"/>
                  <a:pt x="887729" y="0"/>
                </a:cubicBezTo>
                <a:cubicBezTo>
                  <a:pt x="1377950" y="0"/>
                  <a:pt x="1775460" y="378079"/>
                  <a:pt x="1775460" y="844550"/>
                </a:cubicBezTo>
                <a:cubicBezTo>
                  <a:pt x="1775460" y="1311020"/>
                  <a:pt x="1377950" y="1689100"/>
                  <a:pt x="887729" y="1689100"/>
                </a:cubicBezTo>
                <a:cubicBezTo>
                  <a:pt x="397446" y="1689100"/>
                  <a:pt x="0" y="1311020"/>
                  <a:pt x="0" y="844550"/>
                </a:cubicBez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" name="Freeform 302"/>
          <p:cNvSpPr/>
          <p:nvPr/>
        </p:nvSpPr>
        <p:spPr>
          <a:xfrm>
            <a:off x="5947409" y="5111750"/>
            <a:ext cx="1620521" cy="1574800"/>
          </a:xfrm>
          <a:custGeom>
            <a:avLst/>
            <a:gdLst/>
            <a:ahLst/>
            <a:cxnLst/>
            <a:rect l="0" t="0" r="0" b="0"/>
            <a:pathLst>
              <a:path w="1620521" h="1574800">
                <a:moveTo>
                  <a:pt x="0" y="787400"/>
                </a:moveTo>
                <a:cubicBezTo>
                  <a:pt x="0" y="352553"/>
                  <a:pt x="362712" y="0"/>
                  <a:pt x="810260" y="0"/>
                </a:cubicBezTo>
                <a:cubicBezTo>
                  <a:pt x="1257809" y="0"/>
                  <a:pt x="1620521" y="352553"/>
                  <a:pt x="1620521" y="787400"/>
                </a:cubicBezTo>
                <a:cubicBezTo>
                  <a:pt x="1620521" y="1222274"/>
                  <a:pt x="1257809" y="1574800"/>
                  <a:pt x="810260" y="1574800"/>
                </a:cubicBezTo>
                <a:cubicBezTo>
                  <a:pt x="362712" y="1574800"/>
                  <a:pt x="0" y="1222274"/>
                  <a:pt x="0" y="78740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" name="Freeform 303"/>
          <p:cNvSpPr/>
          <p:nvPr/>
        </p:nvSpPr>
        <p:spPr>
          <a:xfrm>
            <a:off x="5947409" y="5111750"/>
            <a:ext cx="1620521" cy="1574800"/>
          </a:xfrm>
          <a:custGeom>
            <a:avLst/>
            <a:gdLst/>
            <a:ahLst/>
            <a:cxnLst/>
            <a:rect l="0" t="0" r="0" b="0"/>
            <a:pathLst>
              <a:path w="1620521" h="1574800">
                <a:moveTo>
                  <a:pt x="0" y="787400"/>
                </a:moveTo>
                <a:cubicBezTo>
                  <a:pt x="0" y="352553"/>
                  <a:pt x="362712" y="0"/>
                  <a:pt x="810260" y="0"/>
                </a:cubicBezTo>
                <a:cubicBezTo>
                  <a:pt x="1257809" y="0"/>
                  <a:pt x="1620521" y="352553"/>
                  <a:pt x="1620521" y="787400"/>
                </a:cubicBezTo>
                <a:cubicBezTo>
                  <a:pt x="1620521" y="1222274"/>
                  <a:pt x="1257809" y="1574800"/>
                  <a:pt x="810260" y="1574800"/>
                </a:cubicBezTo>
                <a:cubicBezTo>
                  <a:pt x="362712" y="1574800"/>
                  <a:pt x="0" y="1222274"/>
                  <a:pt x="0" y="787400"/>
                </a:cubicBez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" name="Freeform 304"/>
          <p:cNvSpPr/>
          <p:nvPr/>
        </p:nvSpPr>
        <p:spPr>
          <a:xfrm>
            <a:off x="1502410" y="1504951"/>
            <a:ext cx="3743959" cy="1475740"/>
          </a:xfrm>
          <a:custGeom>
            <a:avLst/>
            <a:gdLst/>
            <a:ahLst/>
            <a:cxnLst/>
            <a:rect l="0" t="0" r="0" b="0"/>
            <a:pathLst>
              <a:path w="3743959" h="1475740">
                <a:moveTo>
                  <a:pt x="0" y="1475740"/>
                </a:moveTo>
                <a:lnTo>
                  <a:pt x="3743959" y="1475740"/>
                </a:lnTo>
                <a:lnTo>
                  <a:pt x="3743959" y="0"/>
                </a:lnTo>
                <a:lnTo>
                  <a:pt x="0" y="0"/>
                </a:lnTo>
                <a:lnTo>
                  <a:pt x="0" y="147574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" name="Freeform 305"/>
          <p:cNvSpPr/>
          <p:nvPr/>
        </p:nvSpPr>
        <p:spPr>
          <a:xfrm>
            <a:off x="1502410" y="1504951"/>
            <a:ext cx="3743959" cy="1475740"/>
          </a:xfrm>
          <a:custGeom>
            <a:avLst/>
            <a:gdLst/>
            <a:ahLst/>
            <a:cxnLst/>
            <a:rect l="0" t="0" r="0" b="0"/>
            <a:pathLst>
              <a:path w="3743959" h="1475740">
                <a:moveTo>
                  <a:pt x="0" y="1475740"/>
                </a:moveTo>
                <a:lnTo>
                  <a:pt x="3743959" y="1475740"/>
                </a:lnTo>
                <a:lnTo>
                  <a:pt x="3743959" y="0"/>
                </a:lnTo>
                <a:lnTo>
                  <a:pt x="0" y="0"/>
                </a:lnTo>
                <a:lnTo>
                  <a:pt x="0" y="1475740"/>
                </a:lnTo>
                <a:close/>
              </a:path>
            </a:pathLst>
          </a:custGeom>
          <a:noFill/>
          <a:ln w="12700" cap="flat" cmpd="sng">
            <a:solidFill>
              <a:srgbClr val="2F528F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6" name="Picture 30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9779" y="1760220"/>
            <a:ext cx="955039" cy="408940"/>
          </a:xfrm>
          <a:prstGeom prst="rect">
            <a:avLst/>
          </a:prstGeom>
          <a:noFill/>
          <a:extLst/>
        </p:spPr>
      </p:pic>
      <p:pic>
        <p:nvPicPr>
          <p:cNvPr id="307" name="Picture 30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9300" y="1983741"/>
            <a:ext cx="2087879" cy="403859"/>
          </a:xfrm>
          <a:prstGeom prst="rect">
            <a:avLst/>
          </a:prstGeom>
          <a:noFill/>
          <a:extLst/>
        </p:spPr>
      </p:pic>
      <p:pic>
        <p:nvPicPr>
          <p:cNvPr id="308" name="Picture 308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1520" y="2280921"/>
            <a:ext cx="2689860" cy="355600"/>
          </a:xfrm>
          <a:prstGeom prst="rect">
            <a:avLst/>
          </a:prstGeom>
          <a:noFill/>
          <a:extLst/>
        </p:spPr>
      </p:pic>
      <p:pic>
        <p:nvPicPr>
          <p:cNvPr id="309" name="Picture 30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5960" y="2479040"/>
            <a:ext cx="2590800" cy="350520"/>
          </a:xfrm>
          <a:prstGeom prst="rect">
            <a:avLst/>
          </a:prstGeom>
          <a:noFill/>
          <a:extLst/>
        </p:spPr>
      </p:pic>
      <p:pic>
        <p:nvPicPr>
          <p:cNvPr id="310" name="Picture 310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99541"/>
            <a:ext cx="1706879" cy="1706879"/>
          </a:xfrm>
          <a:prstGeom prst="rect">
            <a:avLst/>
          </a:prstGeom>
          <a:noFill/>
          <a:extLst/>
        </p:spPr>
      </p:pic>
      <p:sp>
        <p:nvSpPr>
          <p:cNvPr id="311" name="Freeform 311"/>
          <p:cNvSpPr/>
          <p:nvPr/>
        </p:nvSpPr>
        <p:spPr>
          <a:xfrm>
            <a:off x="1421130" y="3298190"/>
            <a:ext cx="3825240" cy="1501140"/>
          </a:xfrm>
          <a:custGeom>
            <a:avLst/>
            <a:gdLst/>
            <a:ahLst/>
            <a:cxnLst/>
            <a:rect l="0" t="0" r="0" b="0"/>
            <a:pathLst>
              <a:path w="3825240" h="1501140">
                <a:moveTo>
                  <a:pt x="0" y="1501140"/>
                </a:moveTo>
                <a:lnTo>
                  <a:pt x="3825240" y="1501140"/>
                </a:lnTo>
                <a:lnTo>
                  <a:pt x="3825240" y="0"/>
                </a:lnTo>
                <a:lnTo>
                  <a:pt x="0" y="0"/>
                </a:lnTo>
                <a:lnTo>
                  <a:pt x="0" y="150114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" name="Freeform 312"/>
          <p:cNvSpPr/>
          <p:nvPr/>
        </p:nvSpPr>
        <p:spPr>
          <a:xfrm>
            <a:off x="1421130" y="3298190"/>
            <a:ext cx="3825240" cy="1501140"/>
          </a:xfrm>
          <a:custGeom>
            <a:avLst/>
            <a:gdLst/>
            <a:ahLst/>
            <a:cxnLst/>
            <a:rect l="0" t="0" r="0" b="0"/>
            <a:pathLst>
              <a:path w="3825240" h="1501140">
                <a:moveTo>
                  <a:pt x="0" y="1501140"/>
                </a:moveTo>
                <a:lnTo>
                  <a:pt x="3825240" y="1501140"/>
                </a:lnTo>
                <a:lnTo>
                  <a:pt x="3825240" y="0"/>
                </a:lnTo>
                <a:lnTo>
                  <a:pt x="0" y="0"/>
                </a:lnTo>
                <a:lnTo>
                  <a:pt x="0" y="1501140"/>
                </a:lnTo>
                <a:close/>
              </a:path>
            </a:pathLst>
          </a:custGeom>
          <a:noFill/>
          <a:ln w="12700" cap="flat" cmpd="sng">
            <a:solidFill>
              <a:srgbClr val="2F528F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3" name="Picture 313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479" y="3098800"/>
            <a:ext cx="1711960" cy="1861820"/>
          </a:xfrm>
          <a:prstGeom prst="rect">
            <a:avLst/>
          </a:prstGeom>
          <a:noFill/>
          <a:extLst/>
        </p:spPr>
      </p:pic>
      <p:sp>
        <p:nvSpPr>
          <p:cNvPr id="314" name="Freeform 314"/>
          <p:cNvSpPr/>
          <p:nvPr/>
        </p:nvSpPr>
        <p:spPr>
          <a:xfrm>
            <a:off x="1502410" y="5147311"/>
            <a:ext cx="3743959" cy="1501139"/>
          </a:xfrm>
          <a:custGeom>
            <a:avLst/>
            <a:gdLst/>
            <a:ahLst/>
            <a:cxnLst/>
            <a:rect l="0" t="0" r="0" b="0"/>
            <a:pathLst>
              <a:path w="3743959" h="1501139">
                <a:moveTo>
                  <a:pt x="0" y="1501139"/>
                </a:moveTo>
                <a:lnTo>
                  <a:pt x="3743959" y="1501139"/>
                </a:lnTo>
                <a:lnTo>
                  <a:pt x="3743959" y="0"/>
                </a:lnTo>
                <a:lnTo>
                  <a:pt x="0" y="0"/>
                </a:lnTo>
                <a:lnTo>
                  <a:pt x="0" y="1501139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" name="Freeform 315"/>
          <p:cNvSpPr/>
          <p:nvPr/>
        </p:nvSpPr>
        <p:spPr>
          <a:xfrm>
            <a:off x="1502410" y="5147311"/>
            <a:ext cx="3743959" cy="1501139"/>
          </a:xfrm>
          <a:custGeom>
            <a:avLst/>
            <a:gdLst/>
            <a:ahLst/>
            <a:cxnLst/>
            <a:rect l="0" t="0" r="0" b="0"/>
            <a:pathLst>
              <a:path w="3743959" h="1501139">
                <a:moveTo>
                  <a:pt x="0" y="1501139"/>
                </a:moveTo>
                <a:lnTo>
                  <a:pt x="3743959" y="1501139"/>
                </a:lnTo>
                <a:lnTo>
                  <a:pt x="3743959" y="0"/>
                </a:lnTo>
                <a:lnTo>
                  <a:pt x="0" y="0"/>
                </a:lnTo>
                <a:lnTo>
                  <a:pt x="0" y="1501139"/>
                </a:lnTo>
                <a:close/>
              </a:path>
            </a:pathLst>
          </a:custGeom>
          <a:noFill/>
          <a:ln w="12700" cap="flat" cmpd="sng">
            <a:solidFill>
              <a:srgbClr val="2F528F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6" name="Picture 316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520" y="4881880"/>
            <a:ext cx="1877060" cy="1976120"/>
          </a:xfrm>
          <a:prstGeom prst="rect">
            <a:avLst/>
          </a:prstGeom>
          <a:noFill/>
          <a:extLst/>
        </p:spPr>
      </p:pic>
      <p:sp>
        <p:nvSpPr>
          <p:cNvPr id="317" name="Freeform 317"/>
          <p:cNvSpPr/>
          <p:nvPr/>
        </p:nvSpPr>
        <p:spPr>
          <a:xfrm>
            <a:off x="7268209" y="1344931"/>
            <a:ext cx="4290060" cy="1635760"/>
          </a:xfrm>
          <a:custGeom>
            <a:avLst/>
            <a:gdLst/>
            <a:ahLst/>
            <a:cxnLst/>
            <a:rect l="0" t="0" r="0" b="0"/>
            <a:pathLst>
              <a:path w="4290060" h="1635760">
                <a:moveTo>
                  <a:pt x="0" y="1635760"/>
                </a:moveTo>
                <a:lnTo>
                  <a:pt x="4290060" y="1635760"/>
                </a:lnTo>
                <a:lnTo>
                  <a:pt x="4290060" y="0"/>
                </a:lnTo>
                <a:lnTo>
                  <a:pt x="0" y="0"/>
                </a:lnTo>
                <a:lnTo>
                  <a:pt x="0" y="163576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" name="Freeform 318"/>
          <p:cNvSpPr/>
          <p:nvPr/>
        </p:nvSpPr>
        <p:spPr>
          <a:xfrm>
            <a:off x="7268209" y="1344931"/>
            <a:ext cx="4290060" cy="1635760"/>
          </a:xfrm>
          <a:custGeom>
            <a:avLst/>
            <a:gdLst/>
            <a:ahLst/>
            <a:cxnLst/>
            <a:rect l="0" t="0" r="0" b="0"/>
            <a:pathLst>
              <a:path w="4290060" h="1635760">
                <a:moveTo>
                  <a:pt x="0" y="1635760"/>
                </a:moveTo>
                <a:lnTo>
                  <a:pt x="4290060" y="1635760"/>
                </a:lnTo>
                <a:lnTo>
                  <a:pt x="4290060" y="0"/>
                </a:lnTo>
                <a:lnTo>
                  <a:pt x="0" y="0"/>
                </a:lnTo>
                <a:lnTo>
                  <a:pt x="0" y="1635760"/>
                </a:lnTo>
                <a:close/>
              </a:path>
            </a:pathLst>
          </a:custGeom>
          <a:noFill/>
          <a:ln w="12700" cap="flat" cmpd="sng">
            <a:solidFill>
              <a:srgbClr val="2F528F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9" name="Picture 3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0759" y="1292861"/>
            <a:ext cx="1775460" cy="1775460"/>
          </a:xfrm>
          <a:prstGeom prst="rect">
            <a:avLst/>
          </a:prstGeom>
          <a:noFill/>
          <a:extLst/>
        </p:spPr>
      </p:pic>
      <p:sp>
        <p:nvSpPr>
          <p:cNvPr id="320" name="Freeform 320"/>
          <p:cNvSpPr/>
          <p:nvPr/>
        </p:nvSpPr>
        <p:spPr>
          <a:xfrm>
            <a:off x="7158990" y="3303271"/>
            <a:ext cx="4399280" cy="1577340"/>
          </a:xfrm>
          <a:custGeom>
            <a:avLst/>
            <a:gdLst/>
            <a:ahLst/>
            <a:cxnLst/>
            <a:rect l="0" t="0" r="0" b="0"/>
            <a:pathLst>
              <a:path w="4399280" h="1577340">
                <a:moveTo>
                  <a:pt x="0" y="1577340"/>
                </a:moveTo>
                <a:lnTo>
                  <a:pt x="4399280" y="1577340"/>
                </a:lnTo>
                <a:lnTo>
                  <a:pt x="4399280" y="0"/>
                </a:lnTo>
                <a:lnTo>
                  <a:pt x="0" y="0"/>
                </a:lnTo>
                <a:lnTo>
                  <a:pt x="0" y="157734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" name="Freeform 321"/>
          <p:cNvSpPr/>
          <p:nvPr/>
        </p:nvSpPr>
        <p:spPr>
          <a:xfrm>
            <a:off x="7158990" y="3303271"/>
            <a:ext cx="4399280" cy="1577340"/>
          </a:xfrm>
          <a:custGeom>
            <a:avLst/>
            <a:gdLst/>
            <a:ahLst/>
            <a:cxnLst/>
            <a:rect l="0" t="0" r="0" b="0"/>
            <a:pathLst>
              <a:path w="4399280" h="1577340">
                <a:moveTo>
                  <a:pt x="0" y="1577340"/>
                </a:moveTo>
                <a:lnTo>
                  <a:pt x="4399280" y="1577340"/>
                </a:lnTo>
                <a:lnTo>
                  <a:pt x="4399280" y="0"/>
                </a:lnTo>
                <a:lnTo>
                  <a:pt x="0" y="0"/>
                </a:lnTo>
                <a:lnTo>
                  <a:pt x="0" y="1577340"/>
                </a:lnTo>
                <a:close/>
              </a:path>
            </a:pathLst>
          </a:custGeom>
          <a:noFill/>
          <a:ln w="12700" cap="flat" cmpd="sng">
            <a:solidFill>
              <a:srgbClr val="2F528F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2" name="Picture 3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6940" y="3223260"/>
            <a:ext cx="1732279" cy="1734820"/>
          </a:xfrm>
          <a:prstGeom prst="rect">
            <a:avLst/>
          </a:prstGeom>
          <a:noFill/>
          <a:extLst/>
        </p:spPr>
      </p:pic>
      <p:sp>
        <p:nvSpPr>
          <p:cNvPr id="323" name="Freeform 323"/>
          <p:cNvSpPr/>
          <p:nvPr/>
        </p:nvSpPr>
        <p:spPr>
          <a:xfrm>
            <a:off x="7158990" y="5157471"/>
            <a:ext cx="4399280" cy="1498600"/>
          </a:xfrm>
          <a:custGeom>
            <a:avLst/>
            <a:gdLst/>
            <a:ahLst/>
            <a:cxnLst/>
            <a:rect l="0" t="0" r="0" b="0"/>
            <a:pathLst>
              <a:path w="4399280" h="1498600">
                <a:moveTo>
                  <a:pt x="0" y="1498600"/>
                </a:moveTo>
                <a:lnTo>
                  <a:pt x="4399280" y="1498600"/>
                </a:lnTo>
                <a:lnTo>
                  <a:pt x="4399280" y="0"/>
                </a:lnTo>
                <a:lnTo>
                  <a:pt x="0" y="0"/>
                </a:lnTo>
                <a:lnTo>
                  <a:pt x="0" y="149860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" name="Freeform 324"/>
          <p:cNvSpPr/>
          <p:nvPr/>
        </p:nvSpPr>
        <p:spPr>
          <a:xfrm>
            <a:off x="7158990" y="5157471"/>
            <a:ext cx="4399280" cy="1498600"/>
          </a:xfrm>
          <a:custGeom>
            <a:avLst/>
            <a:gdLst/>
            <a:ahLst/>
            <a:cxnLst/>
            <a:rect l="0" t="0" r="0" b="0"/>
            <a:pathLst>
              <a:path w="4399280" h="1498600">
                <a:moveTo>
                  <a:pt x="0" y="1498600"/>
                </a:moveTo>
                <a:lnTo>
                  <a:pt x="4399280" y="1498600"/>
                </a:lnTo>
                <a:lnTo>
                  <a:pt x="4399280" y="0"/>
                </a:lnTo>
                <a:lnTo>
                  <a:pt x="0" y="0"/>
                </a:lnTo>
                <a:lnTo>
                  <a:pt x="0" y="1498600"/>
                </a:lnTo>
                <a:close/>
              </a:path>
            </a:pathLst>
          </a:custGeom>
          <a:noFill/>
          <a:ln w="12700" cap="flat" cmpd="sng">
            <a:solidFill>
              <a:srgbClr val="2F528F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5" name="Picture 325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8859" y="5008880"/>
            <a:ext cx="1772920" cy="1775460"/>
          </a:xfrm>
          <a:prstGeom prst="rect">
            <a:avLst/>
          </a:prstGeom>
          <a:noFill/>
          <a:extLst/>
        </p:spPr>
      </p:pic>
      <p:sp>
        <p:nvSpPr>
          <p:cNvPr id="326" name="Rectangle 326"/>
          <p:cNvSpPr/>
          <p:nvPr/>
        </p:nvSpPr>
        <p:spPr>
          <a:xfrm>
            <a:off x="287972" y="352016"/>
            <a:ext cx="1239359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203864"/>
                </a:solidFill>
                <a:latin typeface="Arial,Bold"/>
              </a:rPr>
              <a:t>ВЕДУЩИЕ </a:t>
            </a:r>
          </a:p>
        </p:txBody>
      </p:sp>
      <p:sp>
        <p:nvSpPr>
          <p:cNvPr id="327" name="Rectangle 327"/>
          <p:cNvSpPr/>
          <p:nvPr/>
        </p:nvSpPr>
        <p:spPr>
          <a:xfrm>
            <a:off x="287972" y="599110"/>
            <a:ext cx="4733658" cy="5437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0" baseline="0" dirty="0">
                <a:solidFill>
                  <a:srgbClr val="203864"/>
                </a:solidFill>
                <a:latin typeface="Arial,Bold"/>
              </a:rPr>
              <a:t>ПЕДА</a:t>
            </a:r>
            <a:r>
              <a:rPr lang="en-US" sz="3200" b="1" i="0" spc="-35" baseline="0" dirty="0">
                <a:solidFill>
                  <a:srgbClr val="203864"/>
                </a:solidFill>
                <a:latin typeface="Arial,Bold"/>
              </a:rPr>
              <a:t>Г</a:t>
            </a:r>
            <a:r>
              <a:rPr lang="en-US" sz="3200" b="1" i="0" spc="0" baseline="0" dirty="0">
                <a:solidFill>
                  <a:srgbClr val="203864"/>
                </a:solidFill>
                <a:latin typeface="Arial,Bold"/>
              </a:rPr>
              <a:t>ОГИ</a:t>
            </a:r>
            <a:r>
              <a:rPr lang="en-US" sz="3200" b="1" i="0" spc="-27" baseline="0" dirty="0">
                <a:solidFill>
                  <a:srgbClr val="203864"/>
                </a:solidFill>
                <a:latin typeface="Arial,Bold"/>
              </a:rPr>
              <a:t> </a:t>
            </a:r>
            <a:r>
              <a:rPr lang="en-US" sz="3200" b="1" i="0" spc="894" baseline="0" dirty="0">
                <a:solidFill>
                  <a:srgbClr val="203864"/>
                </a:solidFill>
                <a:latin typeface="Arial"/>
              </a:rPr>
              <a:t>-</a:t>
            </a:r>
            <a:r>
              <a:rPr lang="en-US" sz="3200" b="1" i="0" spc="0" baseline="0" dirty="0">
                <a:solidFill>
                  <a:srgbClr val="203864"/>
                </a:solidFill>
                <a:latin typeface="Arial,Bold"/>
              </a:rPr>
              <a:t>П</a:t>
            </a:r>
            <a:r>
              <a:rPr lang="en-US" sz="3200" b="1" i="0" spc="-275" baseline="0" dirty="0">
                <a:solidFill>
                  <a:srgbClr val="203864"/>
                </a:solidFill>
                <a:latin typeface="Arial,Bold"/>
              </a:rPr>
              <a:t>Р</a:t>
            </a:r>
            <a:r>
              <a:rPr lang="en-US" sz="3200" b="1" i="0" spc="0" baseline="0" dirty="0">
                <a:solidFill>
                  <a:srgbClr val="203864"/>
                </a:solidFill>
                <a:latin typeface="Arial,Bold"/>
              </a:rPr>
              <a:t>АКТИКИ</a:t>
            </a:r>
          </a:p>
        </p:txBody>
      </p:sp>
      <p:sp>
        <p:nvSpPr>
          <p:cNvPr id="328" name="Rectangle 328"/>
          <p:cNvSpPr/>
          <p:nvPr/>
        </p:nvSpPr>
        <p:spPr>
          <a:xfrm>
            <a:off x="2164460" y="1793596"/>
            <a:ext cx="705510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1" i="0" spc="-47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1400" b="1" i="0" spc="-29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400" b="1" i="0" spc="-18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400" b="1" i="0" spc="0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1400" b="1" i="0" spc="-15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4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</a:p>
        </p:txBody>
      </p:sp>
      <p:sp>
        <p:nvSpPr>
          <p:cNvPr id="329" name="Rectangle 329"/>
          <p:cNvSpPr/>
          <p:nvPr/>
        </p:nvSpPr>
        <p:spPr>
          <a:xfrm>
            <a:off x="2133980" y="2016758"/>
            <a:ext cx="1843872" cy="2383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2" b="1" i="0" spc="-32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402" b="1" i="0" spc="0" baseline="0" dirty="0">
                <a:solidFill>
                  <a:srgbClr val="FFFFFF"/>
                </a:solidFill>
                <a:latin typeface="Arial,Bold"/>
              </a:rPr>
              <a:t>нас</a:t>
            </a:r>
            <a:r>
              <a:rPr lang="en-US" sz="1402" b="1" i="0" spc="-4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402" b="1" i="0" spc="0" baseline="0" dirty="0">
                <a:solidFill>
                  <a:srgbClr val="FFFFFF"/>
                </a:solidFill>
                <a:latin typeface="Arial,Bold"/>
              </a:rPr>
              <a:t>асия И</a:t>
            </a:r>
            <a:r>
              <a:rPr lang="en-US" sz="1402" b="1" i="0" spc="-22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402" b="1" i="0" spc="0" baseline="0" dirty="0">
                <a:solidFill>
                  <a:srgbClr val="FFFFFF"/>
                </a:solidFill>
                <a:latin typeface="Arial,Bold"/>
              </a:rPr>
              <a:t>ановна</a:t>
            </a:r>
          </a:p>
        </p:txBody>
      </p:sp>
      <p:sp>
        <p:nvSpPr>
          <p:cNvPr id="330" name="Rectangle 330"/>
          <p:cNvSpPr/>
          <p:nvPr/>
        </p:nvSpPr>
        <p:spPr>
          <a:xfrm>
            <a:off x="2065401" y="2310308"/>
            <a:ext cx="2500171" cy="4020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5559"/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с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200" b="0" i="0" spc="-19" baseline="0" dirty="0">
                <a:solidFill>
                  <a:srgbClr val="FFFFFF"/>
                </a:solidFill>
                <a:latin typeface="ArialMT"/>
              </a:rPr>
              <a:t>ю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тный </a:t>
            </a:r>
            <a:r>
              <a:rPr lang="en-US" sz="1200" b="0" i="0" spc="-1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бе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ди</a:t>
            </a:r>
            <a:r>
              <a:rPr lang="en-US" sz="1200" b="0" i="0" spc="-3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-46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ль конк</a:t>
            </a:r>
            <a:r>
              <a:rPr lang="en-US" sz="1200" b="0" i="0" spc="-39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рса </a:t>
            </a:r>
          </a:p>
          <a:p>
            <a:pPr marL="0">
              <a:lnSpc>
                <a:spcPts val="1559"/>
              </a:lnSpc>
            </a:pP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«Вос</a:t>
            </a:r>
            <a:r>
              <a:rPr lang="en-US" sz="1200" b="0" i="0" spc="-1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и</a:t>
            </a:r>
            <a:r>
              <a:rPr lang="en-US" sz="1200" b="0" i="0" spc="-29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0" b="0" i="0" spc="-3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-46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ль </a:t>
            </a:r>
            <a:r>
              <a:rPr lang="en-US" sz="1200" b="0" i="0" spc="-18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да</a:t>
            </a:r>
            <a:r>
              <a:rPr lang="en-US" sz="1200" b="0" i="0" spc="-13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200" b="0" i="0" spc="-60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оссии  2018»</a:t>
            </a:r>
          </a:p>
        </p:txBody>
      </p:sp>
      <p:sp>
        <p:nvSpPr>
          <p:cNvPr id="331" name="Rectangle 331"/>
          <p:cNvSpPr/>
          <p:nvPr/>
        </p:nvSpPr>
        <p:spPr>
          <a:xfrm>
            <a:off x="2067179" y="3509290"/>
            <a:ext cx="1982697" cy="703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5366"/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Не</a:t>
            </a:r>
            <a:r>
              <a:rPr lang="en-US" sz="1600" b="1" i="0" spc="-24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мят</a:t>
            </a:r>
            <a:r>
              <a:rPr lang="en-US" sz="1600" b="1" i="0" spc="-70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ллина</a:t>
            </a:r>
          </a:p>
          <a:p>
            <a:pPr marL="15366">
              <a:lnSpc>
                <a:spcPts val="1961"/>
              </a:lnSpc>
            </a:pP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1600" b="1" i="0" spc="-23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600" b="1" i="0" spc="-28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600" b="1" i="0" spc="-63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лан</a:t>
            </a:r>
            <a:r>
              <a:rPr lang="en-US" sz="1600" b="1" i="0" spc="492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600" b="1" i="0" spc="-25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-15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600" b="1" i="0" spc="-27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овна</a:t>
            </a:r>
          </a:p>
          <a:p>
            <a:pPr marL="0">
              <a:lnSpc>
                <a:spcPts val="1438"/>
              </a:lnSpc>
            </a:pP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0" b="0" i="0" spc="-39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ре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т конк</a:t>
            </a:r>
            <a:r>
              <a:rPr lang="en-US" sz="1200" b="0" i="0" spc="-39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рса </a:t>
            </a:r>
          </a:p>
        </p:txBody>
      </p:sp>
      <p:sp>
        <p:nvSpPr>
          <p:cNvPr id="332" name="Rectangle 332"/>
          <p:cNvSpPr/>
          <p:nvPr/>
        </p:nvSpPr>
        <p:spPr>
          <a:xfrm>
            <a:off x="2026666" y="4191813"/>
            <a:ext cx="237743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«Вос</a:t>
            </a:r>
            <a:r>
              <a:rPr lang="en-US" sz="1200" b="0" i="0" spc="-1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и</a:t>
            </a:r>
            <a:r>
              <a:rPr lang="en-US" sz="1200" b="0" i="0" spc="-29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0" b="0" i="0" spc="-3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-46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ль </a:t>
            </a:r>
            <a:r>
              <a:rPr lang="en-US" sz="1200" b="0" i="0" spc="-18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да</a:t>
            </a:r>
            <a:r>
              <a:rPr lang="en-US" sz="1200" b="0" i="0" spc="-13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200" b="0" i="0" spc="-60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оссии  2020»</a:t>
            </a:r>
          </a:p>
        </p:txBody>
      </p:sp>
      <p:sp>
        <p:nvSpPr>
          <p:cNvPr id="333" name="Rectangle 333"/>
          <p:cNvSpPr/>
          <p:nvPr/>
        </p:nvSpPr>
        <p:spPr>
          <a:xfrm>
            <a:off x="2149220" y="5360378"/>
            <a:ext cx="2104135" cy="7032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5239"/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Дерк</a:t>
            </a:r>
            <a:r>
              <a:rPr lang="en-US" sz="1600" b="1" i="0" spc="-47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чен</a:t>
            </a:r>
            <a:r>
              <a:rPr lang="en-US" sz="1600" b="1" i="0" spc="-19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</a:p>
          <a:p>
            <a:pPr marL="15239">
              <a:lnSpc>
                <a:spcPts val="1959"/>
              </a:lnSpc>
            </a:pP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Нин</a:t>
            </a:r>
            <a:r>
              <a:rPr lang="en-US" sz="1600" b="1" i="0" spc="451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Владимировна</a:t>
            </a:r>
          </a:p>
          <a:p>
            <a:pPr marL="0">
              <a:lnSpc>
                <a:spcPts val="1436"/>
              </a:lnSpc>
            </a:pPr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Л</a:t>
            </a:r>
            <a:r>
              <a:rPr lang="en-US" sz="1202" b="0" i="0" spc="-28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2" b="0" i="0" spc="-4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ре</a:t>
            </a:r>
            <a:r>
              <a:rPr lang="en-US" sz="1202" b="0" i="0" spc="-28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2" b="0" i="0" spc="-1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 конк</a:t>
            </a:r>
            <a:r>
              <a:rPr lang="en-US" sz="1202" b="0" i="0" spc="-4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рса </a:t>
            </a:r>
          </a:p>
        </p:txBody>
      </p:sp>
      <p:sp>
        <p:nvSpPr>
          <p:cNvPr id="334" name="Rectangle 334"/>
          <p:cNvSpPr/>
          <p:nvPr/>
        </p:nvSpPr>
        <p:spPr>
          <a:xfrm>
            <a:off x="2108454" y="6042838"/>
            <a:ext cx="237743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«Вос</a:t>
            </a:r>
            <a:r>
              <a:rPr lang="en-US" sz="1200" b="0" i="0" spc="-1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и</a:t>
            </a:r>
            <a:r>
              <a:rPr lang="en-US" sz="1200" b="0" i="0" spc="-29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0" b="0" i="0" spc="-3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-46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ль </a:t>
            </a:r>
            <a:r>
              <a:rPr lang="en-US" sz="1200" b="0" i="0" spc="-18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да</a:t>
            </a:r>
            <a:r>
              <a:rPr lang="en-US" sz="1200" b="0" i="0" spc="-13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200" b="0" i="0" spc="-60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оссии  2014»</a:t>
            </a:r>
          </a:p>
        </p:txBody>
      </p:sp>
      <p:sp>
        <p:nvSpPr>
          <p:cNvPr id="335" name="Rectangle 335"/>
          <p:cNvSpPr/>
          <p:nvPr/>
        </p:nvSpPr>
        <p:spPr>
          <a:xfrm>
            <a:off x="7994268" y="1670635"/>
            <a:ext cx="1046530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-17" baseline="0" dirty="0">
                <a:solidFill>
                  <a:srgbClr val="FFFFFF"/>
                </a:solidFill>
                <a:latin typeface="Arial,Bold"/>
              </a:rPr>
              <a:t>Ф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адее</a:t>
            </a:r>
            <a:r>
              <a:rPr lang="en-US" sz="1800" b="1" i="0" spc="-32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а </a:t>
            </a:r>
          </a:p>
        </p:txBody>
      </p:sp>
      <p:sp>
        <p:nvSpPr>
          <p:cNvPr id="336" name="Rectangle 336"/>
          <p:cNvSpPr/>
          <p:nvPr/>
        </p:nvSpPr>
        <p:spPr>
          <a:xfrm>
            <a:off x="7994268" y="1944955"/>
            <a:ext cx="1952929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Дарья Сер</a:t>
            </a:r>
            <a:r>
              <a:rPr lang="en-US" sz="1800" b="1" i="0" spc="-10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еевна</a:t>
            </a:r>
          </a:p>
        </p:txBody>
      </p:sp>
      <p:sp>
        <p:nvSpPr>
          <p:cNvPr id="337" name="Rectangle 337"/>
          <p:cNvSpPr/>
          <p:nvPr/>
        </p:nvSpPr>
        <p:spPr>
          <a:xfrm>
            <a:off x="8001889" y="2229028"/>
            <a:ext cx="3179216" cy="3871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Зам. дирек</a:t>
            </a:r>
            <a:r>
              <a:rPr lang="en-US" sz="1200" b="0" i="0" spc="-3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ора АНОО</a:t>
            </a:r>
            <a:r>
              <a:rPr lang="en-US" sz="1200" b="0" i="0" spc="-13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«О</a:t>
            </a:r>
            <a:r>
              <a:rPr lang="en-US" sz="1200" b="0" i="0" spc="-67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ластна</a:t>
            </a:r>
            <a:r>
              <a:rPr lang="en-US" sz="1200" b="0" i="0" spc="-10" baseline="0" dirty="0">
                <a:solidFill>
                  <a:srgbClr val="FFFFFF"/>
                </a:solidFill>
                <a:latin typeface="ArialMT"/>
              </a:rPr>
              <a:t>я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 гимн</a:t>
            </a:r>
            <a:r>
              <a:rPr lang="en-US" sz="1200" b="0" i="0" spc="-30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зия</a:t>
            </a:r>
          </a:p>
          <a:p>
            <a:pPr marL="0">
              <a:lnSpc>
                <a:spcPts val="1443"/>
              </a:lnSpc>
            </a:pP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им. Е.</a:t>
            </a:r>
            <a:r>
              <a:rPr lang="en-US" sz="1200" b="0" i="0" spc="-19" baseline="0" dirty="0">
                <a:solidFill>
                  <a:srgbClr val="FFFFFF"/>
                </a:solidFill>
                <a:latin typeface="ArialMT"/>
              </a:rPr>
              <a:t>М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. Примако</a:t>
            </a:r>
            <a:r>
              <a:rPr lang="en-US" sz="1200" b="0" i="0" spc="-16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а»</a:t>
            </a:r>
          </a:p>
        </p:txBody>
      </p:sp>
      <p:sp>
        <p:nvSpPr>
          <p:cNvPr id="338" name="Rectangle 338"/>
          <p:cNvSpPr/>
          <p:nvPr/>
        </p:nvSpPr>
        <p:spPr>
          <a:xfrm>
            <a:off x="8012176" y="3600400"/>
            <a:ext cx="1270330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1800" b="1" i="0" spc="-2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епано</a:t>
            </a:r>
            <a:r>
              <a:rPr lang="en-US" sz="1800" b="1" i="0" spc="-26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а </a:t>
            </a:r>
          </a:p>
        </p:txBody>
      </p:sp>
      <p:sp>
        <p:nvSpPr>
          <p:cNvPr id="339" name="Rectangle 339"/>
          <p:cNvSpPr/>
          <p:nvPr/>
        </p:nvSpPr>
        <p:spPr>
          <a:xfrm>
            <a:off x="8012176" y="3874720"/>
            <a:ext cx="2024252" cy="3058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-39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нна Дми</a:t>
            </a:r>
            <a:r>
              <a:rPr lang="en-US" sz="1800" b="1" i="0" spc="-2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риевна</a:t>
            </a:r>
          </a:p>
        </p:txBody>
      </p:sp>
      <p:sp>
        <p:nvSpPr>
          <p:cNvPr id="340" name="Rectangle 340"/>
          <p:cNvSpPr/>
          <p:nvPr/>
        </p:nvSpPr>
        <p:spPr>
          <a:xfrm>
            <a:off x="8022208" y="4158435"/>
            <a:ext cx="2987612" cy="2043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По</a:t>
            </a:r>
            <a:r>
              <a:rPr lang="en-US" sz="1202" b="0" i="0" spc="-28" baseline="0" dirty="0">
                <a:solidFill>
                  <a:srgbClr val="FFFFFF"/>
                </a:solidFill>
                <a:latin typeface="ArialMT"/>
              </a:rPr>
              <a:t>бе</a:t>
            </a:r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ди</a:t>
            </a:r>
            <a:r>
              <a:rPr lang="en-US" sz="1202" b="0" i="0" spc="-31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2" b="0" i="0" spc="-48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ль V</a:t>
            </a:r>
            <a:r>
              <a:rPr lang="en-US" sz="1202" b="0" i="0" spc="-16" baseline="0" dirty="0">
                <a:solidFill>
                  <a:srgbClr val="FFFFFF"/>
                </a:solidFill>
                <a:latin typeface="ArialMT"/>
              </a:rPr>
              <a:t>I</a:t>
            </a:r>
            <a:r>
              <a:rPr lang="en-US" sz="1202" b="0" i="0" spc="-14" baseline="0" dirty="0">
                <a:solidFill>
                  <a:srgbClr val="FFFFFF"/>
                </a:solidFill>
                <a:latin typeface="ArialMT"/>
              </a:rPr>
              <a:t>II</a:t>
            </a:r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 Вс</a:t>
            </a:r>
            <a:r>
              <a:rPr lang="en-US" sz="1202" b="0" i="0" spc="-12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российско</a:t>
            </a:r>
            <a:r>
              <a:rPr lang="en-US" sz="1202" b="0" i="0" spc="-19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202" b="0" i="0" spc="-14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конк</a:t>
            </a:r>
            <a:r>
              <a:rPr lang="en-US" sz="1202" b="0" i="0" spc="-4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202" b="0" i="0" spc="0" baseline="0" dirty="0">
                <a:solidFill>
                  <a:srgbClr val="FFFFFF"/>
                </a:solidFill>
                <a:latin typeface="ArialMT"/>
              </a:rPr>
              <a:t>рса </a:t>
            </a:r>
          </a:p>
        </p:txBody>
      </p:sp>
      <p:sp>
        <p:nvSpPr>
          <p:cNvPr id="341" name="Rectangle 341"/>
          <p:cNvSpPr/>
          <p:nvPr/>
        </p:nvSpPr>
        <p:spPr>
          <a:xfrm>
            <a:off x="7979156" y="4341927"/>
            <a:ext cx="2086507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«Вос</a:t>
            </a:r>
            <a:r>
              <a:rPr lang="en-US" sz="1200" b="0" i="0" spc="-1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и</a:t>
            </a:r>
            <a:r>
              <a:rPr lang="en-US" sz="1200" b="0" i="0" spc="-29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0" b="0" i="0" spc="-3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-46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ли </a:t>
            </a:r>
            <a:r>
              <a:rPr lang="en-US" sz="1200" b="0" i="0" spc="-60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оссии </a:t>
            </a:r>
            <a:r>
              <a:rPr lang="en-US" sz="1200" b="0" i="0" spc="34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2020»</a:t>
            </a:r>
          </a:p>
        </p:txBody>
      </p:sp>
      <p:sp>
        <p:nvSpPr>
          <p:cNvPr id="342" name="Rectangle 342"/>
          <p:cNvSpPr/>
          <p:nvPr/>
        </p:nvSpPr>
        <p:spPr>
          <a:xfrm>
            <a:off x="8012176" y="5324067"/>
            <a:ext cx="1292697" cy="306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1802" b="1" i="0" spc="-12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я</a:t>
            </a:r>
            <a:r>
              <a:rPr lang="en-US" sz="1802" b="1" i="0" spc="-21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802" b="1" i="0" spc="-30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а </a:t>
            </a:r>
          </a:p>
        </p:txBody>
      </p:sp>
      <p:sp>
        <p:nvSpPr>
          <p:cNvPr id="343" name="Rectangle 343"/>
          <p:cNvSpPr/>
          <p:nvPr/>
        </p:nvSpPr>
        <p:spPr>
          <a:xfrm>
            <a:off x="8012176" y="5599062"/>
            <a:ext cx="2886277" cy="6708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На</a:t>
            </a:r>
            <a:r>
              <a:rPr lang="en-US" sz="1800" b="1" i="0" spc="-2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ал</a:t>
            </a:r>
            <a:r>
              <a:rPr lang="en-US" sz="1800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я </a:t>
            </a:r>
            <a:r>
              <a:rPr lang="en-US" sz="1800" b="1" i="0" spc="-39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1800" b="1" i="0" spc="-23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0" b="1" i="0" spc="-21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сеевна</a:t>
            </a:r>
          </a:p>
          <a:p>
            <a:pPr marL="10032">
              <a:lnSpc>
                <a:spcPts val="1434"/>
              </a:lnSpc>
            </a:pP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Замести</a:t>
            </a:r>
            <a:r>
              <a:rPr lang="en-US" sz="1200" b="0" i="0" spc="-29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-46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ль </a:t>
            </a:r>
            <a:r>
              <a:rPr lang="en-US" sz="1200" b="0" i="0" spc="-1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дс</a:t>
            </a:r>
            <a:r>
              <a:rPr lang="en-US" sz="1200" b="0" i="0" spc="-26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200" b="0" i="0" spc="-26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0" b="0" i="0" spc="-29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200" b="0" i="0" spc="-46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ля Ассоциации </a:t>
            </a:r>
          </a:p>
          <a:p>
            <a:pPr marL="10032">
              <a:lnSpc>
                <a:spcPts val="1439"/>
              </a:lnSpc>
            </a:pPr>
            <a:r>
              <a:rPr lang="en-US" sz="1200" b="0" i="0" spc="-10" baseline="0" dirty="0">
                <a:solidFill>
                  <a:srgbClr val="FFFFFF"/>
                </a:solidFill>
                <a:latin typeface="ArialMT"/>
              </a:rPr>
              <a:t>п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да</a:t>
            </a:r>
            <a:r>
              <a:rPr lang="en-US" sz="1200" b="0" i="0" spc="-18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200" b="0" i="0" spc="-17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ов</a:t>
            </a:r>
            <a:r>
              <a:rPr lang="en-US" sz="1200" b="0" i="0" spc="-10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н</a:t>
            </a:r>
            <a:r>
              <a:rPr lang="en-US" sz="1200" b="0" i="0" spc="-29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чально</a:t>
            </a:r>
            <a:r>
              <a:rPr lang="en-US" sz="1200" b="0" i="0" spc="-18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о обр</a:t>
            </a:r>
            <a:r>
              <a:rPr lang="en-US" sz="1200" b="0" i="0" spc="-27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зо</a:t>
            </a:r>
            <a:r>
              <a:rPr lang="en-US" sz="1200" b="0" i="0" spc="-16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200" b="0" i="0" spc="0" baseline="0" dirty="0">
                <a:solidFill>
                  <a:srgbClr val="FFFFFF"/>
                </a:solidFill>
                <a:latin typeface="ArialMT"/>
              </a:rPr>
              <a:t>ания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Freeform 47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6" name="Picture 47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437120" cy="6858000"/>
          </a:xfrm>
          <a:prstGeom prst="rect">
            <a:avLst/>
          </a:prstGeom>
          <a:noFill/>
          <a:extLst/>
        </p:spPr>
      </p:pic>
      <p:sp>
        <p:nvSpPr>
          <p:cNvPr id="477" name="Freeform 477"/>
          <p:cNvSpPr/>
          <p:nvPr/>
        </p:nvSpPr>
        <p:spPr>
          <a:xfrm>
            <a:off x="1270" y="1270"/>
            <a:ext cx="7325359" cy="6857999"/>
          </a:xfrm>
          <a:custGeom>
            <a:avLst/>
            <a:gdLst/>
            <a:ahLst/>
            <a:cxnLst/>
            <a:rect l="0" t="0" r="0" b="0"/>
            <a:pathLst>
              <a:path w="7325359" h="6857999">
                <a:moveTo>
                  <a:pt x="0" y="6857999"/>
                </a:moveTo>
                <a:lnTo>
                  <a:pt x="7325359" y="6857999"/>
                </a:lnTo>
                <a:lnTo>
                  <a:pt x="732535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" name="Freeform 478"/>
          <p:cNvSpPr/>
          <p:nvPr/>
        </p:nvSpPr>
        <p:spPr>
          <a:xfrm>
            <a:off x="1270" y="1270"/>
            <a:ext cx="7325359" cy="6857999"/>
          </a:xfrm>
          <a:custGeom>
            <a:avLst/>
            <a:gdLst/>
            <a:ahLst/>
            <a:cxnLst/>
            <a:rect l="0" t="0" r="0" b="0"/>
            <a:pathLst>
              <a:path w="7325359" h="6857999">
                <a:moveTo>
                  <a:pt x="0" y="6857999"/>
                </a:moveTo>
                <a:lnTo>
                  <a:pt x="7325359" y="6857999"/>
                </a:lnTo>
                <a:lnTo>
                  <a:pt x="732535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noFill/>
          <a:ln w="12700" cap="flat" cmpd="sng">
            <a:solidFill>
              <a:srgbClr val="3B383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9" name="Picture 47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1061720"/>
            <a:ext cx="7132319" cy="5476240"/>
          </a:xfrm>
          <a:prstGeom prst="rect">
            <a:avLst/>
          </a:prstGeom>
          <a:noFill/>
          <a:extLst/>
        </p:spPr>
      </p:pic>
      <p:sp>
        <p:nvSpPr>
          <p:cNvPr id="480" name="Freeform 480"/>
          <p:cNvSpPr/>
          <p:nvPr/>
        </p:nvSpPr>
        <p:spPr>
          <a:xfrm>
            <a:off x="7971790" y="4055111"/>
            <a:ext cx="3573779" cy="614679"/>
          </a:xfrm>
          <a:custGeom>
            <a:avLst/>
            <a:gdLst/>
            <a:ahLst/>
            <a:cxnLst/>
            <a:rect l="0" t="0" r="0" b="0"/>
            <a:pathLst>
              <a:path w="3573779" h="614679">
                <a:moveTo>
                  <a:pt x="0" y="102488"/>
                </a:moveTo>
                <a:cubicBezTo>
                  <a:pt x="0" y="45847"/>
                  <a:pt x="45846" y="0"/>
                  <a:pt x="102489" y="0"/>
                </a:cubicBezTo>
                <a:lnTo>
                  <a:pt x="3471291" y="0"/>
                </a:lnTo>
                <a:cubicBezTo>
                  <a:pt x="3527932" y="0"/>
                  <a:pt x="3573779" y="45847"/>
                  <a:pt x="3573779" y="102488"/>
                </a:cubicBezTo>
                <a:lnTo>
                  <a:pt x="3573779" y="512191"/>
                </a:lnTo>
                <a:cubicBezTo>
                  <a:pt x="3573779" y="568832"/>
                  <a:pt x="3527932" y="614679"/>
                  <a:pt x="3471291" y="614679"/>
                </a:cubicBezTo>
                <a:lnTo>
                  <a:pt x="102489" y="614679"/>
                </a:lnTo>
                <a:cubicBezTo>
                  <a:pt x="45846" y="614679"/>
                  <a:pt x="0" y="568832"/>
                  <a:pt x="0" y="512191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" name="Freeform 481"/>
          <p:cNvSpPr/>
          <p:nvPr/>
        </p:nvSpPr>
        <p:spPr>
          <a:xfrm>
            <a:off x="7971790" y="4055111"/>
            <a:ext cx="3573779" cy="614679"/>
          </a:xfrm>
          <a:custGeom>
            <a:avLst/>
            <a:gdLst/>
            <a:ahLst/>
            <a:cxnLst/>
            <a:rect l="0" t="0" r="0" b="0"/>
            <a:pathLst>
              <a:path w="3573779" h="614679">
                <a:moveTo>
                  <a:pt x="0" y="102488"/>
                </a:moveTo>
                <a:cubicBezTo>
                  <a:pt x="0" y="45847"/>
                  <a:pt x="45846" y="0"/>
                  <a:pt x="102489" y="0"/>
                </a:cubicBezTo>
                <a:lnTo>
                  <a:pt x="3471291" y="0"/>
                </a:lnTo>
                <a:cubicBezTo>
                  <a:pt x="3527932" y="0"/>
                  <a:pt x="3573779" y="45847"/>
                  <a:pt x="3573779" y="102488"/>
                </a:cubicBezTo>
                <a:lnTo>
                  <a:pt x="3573779" y="512191"/>
                </a:lnTo>
                <a:cubicBezTo>
                  <a:pt x="3573779" y="568832"/>
                  <a:pt x="3527932" y="614679"/>
                  <a:pt x="3471291" y="614679"/>
                </a:cubicBezTo>
                <a:lnTo>
                  <a:pt x="102489" y="614679"/>
                </a:lnTo>
                <a:cubicBezTo>
                  <a:pt x="45846" y="614679"/>
                  <a:pt x="0" y="568832"/>
                  <a:pt x="0" y="512191"/>
                </a:cubicBezTo>
                <a:close/>
              </a:path>
            </a:pathLst>
          </a:custGeom>
          <a:noFill/>
          <a:ln w="7620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" name="Freeform 482"/>
          <p:cNvSpPr/>
          <p:nvPr/>
        </p:nvSpPr>
        <p:spPr>
          <a:xfrm>
            <a:off x="8017509" y="4710430"/>
            <a:ext cx="3558541" cy="655320"/>
          </a:xfrm>
          <a:custGeom>
            <a:avLst/>
            <a:gdLst/>
            <a:ahLst/>
            <a:cxnLst/>
            <a:rect l="0" t="0" r="0" b="0"/>
            <a:pathLst>
              <a:path w="3558541" h="655320">
                <a:moveTo>
                  <a:pt x="0" y="109220"/>
                </a:moveTo>
                <a:cubicBezTo>
                  <a:pt x="0" y="48895"/>
                  <a:pt x="48896" y="0"/>
                  <a:pt x="109221" y="0"/>
                </a:cubicBezTo>
                <a:lnTo>
                  <a:pt x="3449321" y="0"/>
                </a:lnTo>
                <a:cubicBezTo>
                  <a:pt x="3509646" y="0"/>
                  <a:pt x="3558541" y="48895"/>
                  <a:pt x="3558541" y="109220"/>
                </a:cubicBezTo>
                <a:lnTo>
                  <a:pt x="3558541" y="546101"/>
                </a:lnTo>
                <a:cubicBezTo>
                  <a:pt x="3558541" y="606426"/>
                  <a:pt x="3509646" y="655320"/>
                  <a:pt x="3449321" y="655320"/>
                </a:cubicBezTo>
                <a:lnTo>
                  <a:pt x="109221" y="655320"/>
                </a:lnTo>
                <a:cubicBezTo>
                  <a:pt x="48896" y="655320"/>
                  <a:pt x="0" y="606426"/>
                  <a:pt x="0" y="546101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762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" name="Freeform 483"/>
          <p:cNvSpPr/>
          <p:nvPr/>
        </p:nvSpPr>
        <p:spPr>
          <a:xfrm>
            <a:off x="8017509" y="4710430"/>
            <a:ext cx="3558541" cy="655320"/>
          </a:xfrm>
          <a:custGeom>
            <a:avLst/>
            <a:gdLst/>
            <a:ahLst/>
            <a:cxnLst/>
            <a:rect l="0" t="0" r="0" b="0"/>
            <a:pathLst>
              <a:path w="3558541" h="655320">
                <a:moveTo>
                  <a:pt x="0" y="109220"/>
                </a:moveTo>
                <a:cubicBezTo>
                  <a:pt x="0" y="48895"/>
                  <a:pt x="48896" y="0"/>
                  <a:pt x="109221" y="0"/>
                </a:cubicBezTo>
                <a:lnTo>
                  <a:pt x="3449321" y="0"/>
                </a:lnTo>
                <a:cubicBezTo>
                  <a:pt x="3509646" y="0"/>
                  <a:pt x="3558541" y="48895"/>
                  <a:pt x="3558541" y="109220"/>
                </a:cubicBezTo>
                <a:lnTo>
                  <a:pt x="3558541" y="546101"/>
                </a:lnTo>
                <a:cubicBezTo>
                  <a:pt x="3558541" y="606426"/>
                  <a:pt x="3509646" y="655320"/>
                  <a:pt x="3449321" y="655320"/>
                </a:cubicBezTo>
                <a:lnTo>
                  <a:pt x="109221" y="655320"/>
                </a:lnTo>
                <a:cubicBezTo>
                  <a:pt x="48896" y="655320"/>
                  <a:pt x="0" y="606426"/>
                  <a:pt x="0" y="546101"/>
                </a:cubicBezTo>
                <a:close/>
              </a:path>
            </a:pathLst>
          </a:custGeom>
          <a:noFill/>
          <a:ln w="7620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4" name="Picture 48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0"/>
            <a:ext cx="2219960" cy="1694179"/>
          </a:xfrm>
          <a:prstGeom prst="rect">
            <a:avLst/>
          </a:prstGeom>
          <a:noFill/>
          <a:extLst/>
        </p:spPr>
      </p:pic>
      <p:sp>
        <p:nvSpPr>
          <p:cNvPr id="485" name="Freeform 485"/>
          <p:cNvSpPr/>
          <p:nvPr/>
        </p:nvSpPr>
        <p:spPr>
          <a:xfrm>
            <a:off x="8002269" y="39370"/>
            <a:ext cx="3573781" cy="655321"/>
          </a:xfrm>
          <a:custGeom>
            <a:avLst/>
            <a:gdLst/>
            <a:ahLst/>
            <a:cxnLst/>
            <a:rect l="0" t="0" r="0" b="0"/>
            <a:pathLst>
              <a:path w="3573781" h="655321">
                <a:moveTo>
                  <a:pt x="0" y="109221"/>
                </a:moveTo>
                <a:cubicBezTo>
                  <a:pt x="0" y="48896"/>
                  <a:pt x="48896" y="0"/>
                  <a:pt x="109221" y="0"/>
                </a:cubicBezTo>
                <a:lnTo>
                  <a:pt x="3464561" y="0"/>
                </a:lnTo>
                <a:cubicBezTo>
                  <a:pt x="3524886" y="0"/>
                  <a:pt x="3573781" y="48896"/>
                  <a:pt x="3573781" y="109221"/>
                </a:cubicBezTo>
                <a:lnTo>
                  <a:pt x="3573781" y="546101"/>
                </a:lnTo>
                <a:cubicBezTo>
                  <a:pt x="3573781" y="606426"/>
                  <a:pt x="3524886" y="655321"/>
                  <a:pt x="3464561" y="655321"/>
                </a:cubicBezTo>
                <a:lnTo>
                  <a:pt x="109221" y="655321"/>
                </a:lnTo>
                <a:cubicBezTo>
                  <a:pt x="48896" y="655321"/>
                  <a:pt x="0" y="606426"/>
                  <a:pt x="0" y="546101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762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" name="Freeform 486"/>
          <p:cNvSpPr/>
          <p:nvPr/>
        </p:nvSpPr>
        <p:spPr>
          <a:xfrm>
            <a:off x="8002269" y="39370"/>
            <a:ext cx="3573781" cy="655321"/>
          </a:xfrm>
          <a:custGeom>
            <a:avLst/>
            <a:gdLst/>
            <a:ahLst/>
            <a:cxnLst/>
            <a:rect l="0" t="0" r="0" b="0"/>
            <a:pathLst>
              <a:path w="3573781" h="655321">
                <a:moveTo>
                  <a:pt x="0" y="109221"/>
                </a:moveTo>
                <a:cubicBezTo>
                  <a:pt x="0" y="48896"/>
                  <a:pt x="48896" y="0"/>
                  <a:pt x="109221" y="0"/>
                </a:cubicBezTo>
                <a:lnTo>
                  <a:pt x="3464561" y="0"/>
                </a:lnTo>
                <a:cubicBezTo>
                  <a:pt x="3524886" y="0"/>
                  <a:pt x="3573781" y="48896"/>
                  <a:pt x="3573781" y="109221"/>
                </a:cubicBezTo>
                <a:lnTo>
                  <a:pt x="3573781" y="546101"/>
                </a:lnTo>
                <a:cubicBezTo>
                  <a:pt x="3573781" y="606426"/>
                  <a:pt x="3524886" y="655321"/>
                  <a:pt x="3464561" y="655321"/>
                </a:cubicBezTo>
                <a:lnTo>
                  <a:pt x="109221" y="655321"/>
                </a:lnTo>
                <a:cubicBezTo>
                  <a:pt x="48896" y="655321"/>
                  <a:pt x="0" y="606426"/>
                  <a:pt x="0" y="546101"/>
                </a:cubicBezTo>
                <a:close/>
              </a:path>
            </a:pathLst>
          </a:custGeom>
          <a:noFill/>
          <a:ln w="7620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" name="Freeform 487"/>
          <p:cNvSpPr/>
          <p:nvPr/>
        </p:nvSpPr>
        <p:spPr>
          <a:xfrm>
            <a:off x="7971790" y="1990091"/>
            <a:ext cx="3604260" cy="655319"/>
          </a:xfrm>
          <a:custGeom>
            <a:avLst/>
            <a:gdLst/>
            <a:ahLst/>
            <a:cxnLst/>
            <a:rect l="0" t="0" r="0" b="0"/>
            <a:pathLst>
              <a:path w="3604260" h="655319">
                <a:moveTo>
                  <a:pt x="0" y="109219"/>
                </a:moveTo>
                <a:cubicBezTo>
                  <a:pt x="0" y="48894"/>
                  <a:pt x="48894" y="0"/>
                  <a:pt x="109219" y="0"/>
                </a:cubicBezTo>
                <a:lnTo>
                  <a:pt x="3495040" y="0"/>
                </a:lnTo>
                <a:cubicBezTo>
                  <a:pt x="3555365" y="0"/>
                  <a:pt x="3604260" y="48894"/>
                  <a:pt x="3604260" y="109219"/>
                </a:cubicBezTo>
                <a:lnTo>
                  <a:pt x="3604260" y="546100"/>
                </a:lnTo>
                <a:cubicBezTo>
                  <a:pt x="3604260" y="606425"/>
                  <a:pt x="3555365" y="655319"/>
                  <a:pt x="3495040" y="655319"/>
                </a:cubicBezTo>
                <a:lnTo>
                  <a:pt x="109219" y="655319"/>
                </a:lnTo>
                <a:cubicBezTo>
                  <a:pt x="48894" y="655319"/>
                  <a:pt x="0" y="606425"/>
                  <a:pt x="0" y="54610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762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" name="Freeform 488"/>
          <p:cNvSpPr/>
          <p:nvPr/>
        </p:nvSpPr>
        <p:spPr>
          <a:xfrm>
            <a:off x="7971790" y="1990091"/>
            <a:ext cx="3604260" cy="655319"/>
          </a:xfrm>
          <a:custGeom>
            <a:avLst/>
            <a:gdLst/>
            <a:ahLst/>
            <a:cxnLst/>
            <a:rect l="0" t="0" r="0" b="0"/>
            <a:pathLst>
              <a:path w="3604260" h="655319">
                <a:moveTo>
                  <a:pt x="0" y="109219"/>
                </a:moveTo>
                <a:cubicBezTo>
                  <a:pt x="0" y="48894"/>
                  <a:pt x="48894" y="0"/>
                  <a:pt x="109219" y="0"/>
                </a:cubicBezTo>
                <a:lnTo>
                  <a:pt x="3495040" y="0"/>
                </a:lnTo>
                <a:cubicBezTo>
                  <a:pt x="3555365" y="0"/>
                  <a:pt x="3604260" y="48894"/>
                  <a:pt x="3604260" y="109219"/>
                </a:cubicBezTo>
                <a:lnTo>
                  <a:pt x="3604260" y="546100"/>
                </a:lnTo>
                <a:cubicBezTo>
                  <a:pt x="3604260" y="606425"/>
                  <a:pt x="3555365" y="655319"/>
                  <a:pt x="3495040" y="655319"/>
                </a:cubicBezTo>
                <a:lnTo>
                  <a:pt x="109219" y="655319"/>
                </a:lnTo>
                <a:cubicBezTo>
                  <a:pt x="48894" y="655319"/>
                  <a:pt x="0" y="606425"/>
                  <a:pt x="0" y="546100"/>
                </a:cubicBezTo>
                <a:close/>
              </a:path>
            </a:pathLst>
          </a:custGeom>
          <a:noFill/>
          <a:ln w="7620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" name="Freeform 489"/>
          <p:cNvSpPr/>
          <p:nvPr/>
        </p:nvSpPr>
        <p:spPr>
          <a:xfrm>
            <a:off x="7994650" y="1339850"/>
            <a:ext cx="3573780" cy="632460"/>
          </a:xfrm>
          <a:custGeom>
            <a:avLst/>
            <a:gdLst/>
            <a:ahLst/>
            <a:cxnLst/>
            <a:rect l="0" t="0" r="0" b="0"/>
            <a:pathLst>
              <a:path w="3573780" h="632460">
                <a:moveTo>
                  <a:pt x="0" y="105410"/>
                </a:moveTo>
                <a:cubicBezTo>
                  <a:pt x="0" y="47245"/>
                  <a:pt x="47243" y="0"/>
                  <a:pt x="105409" y="0"/>
                </a:cubicBezTo>
                <a:lnTo>
                  <a:pt x="3468369" y="0"/>
                </a:lnTo>
                <a:cubicBezTo>
                  <a:pt x="3526535" y="0"/>
                  <a:pt x="3573780" y="47245"/>
                  <a:pt x="3573780" y="105410"/>
                </a:cubicBezTo>
                <a:lnTo>
                  <a:pt x="3573780" y="527050"/>
                </a:lnTo>
                <a:cubicBezTo>
                  <a:pt x="3573780" y="585216"/>
                  <a:pt x="3526535" y="632460"/>
                  <a:pt x="3468369" y="632460"/>
                </a:cubicBezTo>
                <a:lnTo>
                  <a:pt x="105409" y="632460"/>
                </a:lnTo>
                <a:cubicBezTo>
                  <a:pt x="47243" y="632460"/>
                  <a:pt x="0" y="585216"/>
                  <a:pt x="0" y="52705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762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" name="Freeform 490"/>
          <p:cNvSpPr/>
          <p:nvPr/>
        </p:nvSpPr>
        <p:spPr>
          <a:xfrm>
            <a:off x="7994650" y="1339850"/>
            <a:ext cx="3573780" cy="632460"/>
          </a:xfrm>
          <a:custGeom>
            <a:avLst/>
            <a:gdLst/>
            <a:ahLst/>
            <a:cxnLst/>
            <a:rect l="0" t="0" r="0" b="0"/>
            <a:pathLst>
              <a:path w="3573780" h="632460">
                <a:moveTo>
                  <a:pt x="0" y="105410"/>
                </a:moveTo>
                <a:cubicBezTo>
                  <a:pt x="0" y="47245"/>
                  <a:pt x="47243" y="0"/>
                  <a:pt x="105409" y="0"/>
                </a:cubicBezTo>
                <a:lnTo>
                  <a:pt x="3468369" y="0"/>
                </a:lnTo>
                <a:cubicBezTo>
                  <a:pt x="3526535" y="0"/>
                  <a:pt x="3573780" y="47245"/>
                  <a:pt x="3573780" y="105410"/>
                </a:cubicBezTo>
                <a:lnTo>
                  <a:pt x="3573780" y="527050"/>
                </a:lnTo>
                <a:cubicBezTo>
                  <a:pt x="3573780" y="585216"/>
                  <a:pt x="3526535" y="632460"/>
                  <a:pt x="3468369" y="632460"/>
                </a:cubicBezTo>
                <a:lnTo>
                  <a:pt x="105409" y="632460"/>
                </a:lnTo>
                <a:cubicBezTo>
                  <a:pt x="47243" y="632460"/>
                  <a:pt x="0" y="585216"/>
                  <a:pt x="0" y="527050"/>
                </a:cubicBezTo>
                <a:close/>
              </a:path>
            </a:pathLst>
          </a:custGeom>
          <a:noFill/>
          <a:ln w="7620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" name="Freeform 491"/>
          <p:cNvSpPr/>
          <p:nvPr/>
        </p:nvSpPr>
        <p:spPr>
          <a:xfrm>
            <a:off x="7946390" y="2663191"/>
            <a:ext cx="3606800" cy="655319"/>
          </a:xfrm>
          <a:custGeom>
            <a:avLst/>
            <a:gdLst/>
            <a:ahLst/>
            <a:cxnLst/>
            <a:rect l="0" t="0" r="0" b="0"/>
            <a:pathLst>
              <a:path w="3606800" h="655319">
                <a:moveTo>
                  <a:pt x="0" y="109219"/>
                </a:moveTo>
                <a:cubicBezTo>
                  <a:pt x="0" y="48894"/>
                  <a:pt x="48894" y="0"/>
                  <a:pt x="109219" y="0"/>
                </a:cubicBezTo>
                <a:lnTo>
                  <a:pt x="3497579" y="0"/>
                </a:lnTo>
                <a:cubicBezTo>
                  <a:pt x="3557904" y="0"/>
                  <a:pt x="3606800" y="48894"/>
                  <a:pt x="3606800" y="109219"/>
                </a:cubicBezTo>
                <a:lnTo>
                  <a:pt x="3606800" y="546100"/>
                </a:lnTo>
                <a:cubicBezTo>
                  <a:pt x="3606800" y="606425"/>
                  <a:pt x="3557904" y="655319"/>
                  <a:pt x="3497579" y="655319"/>
                </a:cubicBezTo>
                <a:lnTo>
                  <a:pt x="109219" y="655319"/>
                </a:lnTo>
                <a:cubicBezTo>
                  <a:pt x="48894" y="655319"/>
                  <a:pt x="0" y="606425"/>
                  <a:pt x="0" y="54610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762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" name="Freeform 492"/>
          <p:cNvSpPr/>
          <p:nvPr/>
        </p:nvSpPr>
        <p:spPr>
          <a:xfrm>
            <a:off x="7946390" y="2663191"/>
            <a:ext cx="3606800" cy="655319"/>
          </a:xfrm>
          <a:custGeom>
            <a:avLst/>
            <a:gdLst/>
            <a:ahLst/>
            <a:cxnLst/>
            <a:rect l="0" t="0" r="0" b="0"/>
            <a:pathLst>
              <a:path w="3606800" h="655319">
                <a:moveTo>
                  <a:pt x="0" y="109219"/>
                </a:moveTo>
                <a:cubicBezTo>
                  <a:pt x="0" y="48894"/>
                  <a:pt x="48894" y="0"/>
                  <a:pt x="109219" y="0"/>
                </a:cubicBezTo>
                <a:lnTo>
                  <a:pt x="3497579" y="0"/>
                </a:lnTo>
                <a:cubicBezTo>
                  <a:pt x="3557904" y="0"/>
                  <a:pt x="3606800" y="48894"/>
                  <a:pt x="3606800" y="109219"/>
                </a:cubicBezTo>
                <a:lnTo>
                  <a:pt x="3606800" y="546100"/>
                </a:lnTo>
                <a:cubicBezTo>
                  <a:pt x="3606800" y="606425"/>
                  <a:pt x="3557904" y="655319"/>
                  <a:pt x="3497579" y="655319"/>
                </a:cubicBezTo>
                <a:lnTo>
                  <a:pt x="109219" y="655319"/>
                </a:lnTo>
                <a:cubicBezTo>
                  <a:pt x="48894" y="655319"/>
                  <a:pt x="0" y="606425"/>
                  <a:pt x="0" y="546100"/>
                </a:cubicBezTo>
                <a:close/>
              </a:path>
            </a:pathLst>
          </a:custGeom>
          <a:noFill/>
          <a:ln w="7620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" name="Freeform 493"/>
          <p:cNvSpPr/>
          <p:nvPr/>
        </p:nvSpPr>
        <p:spPr>
          <a:xfrm>
            <a:off x="7971790" y="707391"/>
            <a:ext cx="3604260" cy="614680"/>
          </a:xfrm>
          <a:custGeom>
            <a:avLst/>
            <a:gdLst/>
            <a:ahLst/>
            <a:cxnLst/>
            <a:rect l="0" t="0" r="0" b="0"/>
            <a:pathLst>
              <a:path w="3604260" h="614680">
                <a:moveTo>
                  <a:pt x="0" y="102488"/>
                </a:moveTo>
                <a:cubicBezTo>
                  <a:pt x="0" y="45846"/>
                  <a:pt x="45846" y="0"/>
                  <a:pt x="102489" y="0"/>
                </a:cubicBezTo>
                <a:lnTo>
                  <a:pt x="3501770" y="0"/>
                </a:lnTo>
                <a:cubicBezTo>
                  <a:pt x="3558413" y="0"/>
                  <a:pt x="3604260" y="45846"/>
                  <a:pt x="3604260" y="102488"/>
                </a:cubicBezTo>
                <a:lnTo>
                  <a:pt x="3604260" y="512190"/>
                </a:lnTo>
                <a:cubicBezTo>
                  <a:pt x="3604260" y="568832"/>
                  <a:pt x="3558413" y="614680"/>
                  <a:pt x="3501770" y="614680"/>
                </a:cubicBezTo>
                <a:lnTo>
                  <a:pt x="102489" y="614680"/>
                </a:lnTo>
                <a:cubicBezTo>
                  <a:pt x="45846" y="614680"/>
                  <a:pt x="0" y="568832"/>
                  <a:pt x="0" y="51219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762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" name="Freeform 494"/>
          <p:cNvSpPr/>
          <p:nvPr/>
        </p:nvSpPr>
        <p:spPr>
          <a:xfrm>
            <a:off x="7971790" y="707391"/>
            <a:ext cx="3604260" cy="614680"/>
          </a:xfrm>
          <a:custGeom>
            <a:avLst/>
            <a:gdLst/>
            <a:ahLst/>
            <a:cxnLst/>
            <a:rect l="0" t="0" r="0" b="0"/>
            <a:pathLst>
              <a:path w="3604260" h="614680">
                <a:moveTo>
                  <a:pt x="0" y="102488"/>
                </a:moveTo>
                <a:cubicBezTo>
                  <a:pt x="0" y="45846"/>
                  <a:pt x="45846" y="0"/>
                  <a:pt x="102489" y="0"/>
                </a:cubicBezTo>
                <a:lnTo>
                  <a:pt x="3501770" y="0"/>
                </a:lnTo>
                <a:cubicBezTo>
                  <a:pt x="3558413" y="0"/>
                  <a:pt x="3604260" y="45846"/>
                  <a:pt x="3604260" y="102488"/>
                </a:cubicBezTo>
                <a:lnTo>
                  <a:pt x="3604260" y="512190"/>
                </a:lnTo>
                <a:cubicBezTo>
                  <a:pt x="3604260" y="568832"/>
                  <a:pt x="3558413" y="614680"/>
                  <a:pt x="3501770" y="614680"/>
                </a:cubicBezTo>
                <a:lnTo>
                  <a:pt x="102489" y="614680"/>
                </a:lnTo>
                <a:cubicBezTo>
                  <a:pt x="45846" y="614680"/>
                  <a:pt x="0" y="568832"/>
                  <a:pt x="0" y="512190"/>
                </a:cubicBezTo>
                <a:close/>
              </a:path>
            </a:pathLst>
          </a:custGeom>
          <a:noFill/>
          <a:ln w="7620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" name="Freeform 495"/>
          <p:cNvSpPr/>
          <p:nvPr/>
        </p:nvSpPr>
        <p:spPr>
          <a:xfrm>
            <a:off x="7956550" y="3331210"/>
            <a:ext cx="3606800" cy="655320"/>
          </a:xfrm>
          <a:custGeom>
            <a:avLst/>
            <a:gdLst/>
            <a:ahLst/>
            <a:cxnLst/>
            <a:rect l="0" t="0" r="0" b="0"/>
            <a:pathLst>
              <a:path w="3606800" h="655320">
                <a:moveTo>
                  <a:pt x="0" y="109220"/>
                </a:moveTo>
                <a:cubicBezTo>
                  <a:pt x="0" y="48895"/>
                  <a:pt x="48894" y="0"/>
                  <a:pt x="109219" y="0"/>
                </a:cubicBezTo>
                <a:lnTo>
                  <a:pt x="3497580" y="0"/>
                </a:lnTo>
                <a:cubicBezTo>
                  <a:pt x="3557905" y="0"/>
                  <a:pt x="3606800" y="48895"/>
                  <a:pt x="3606800" y="109220"/>
                </a:cubicBezTo>
                <a:lnTo>
                  <a:pt x="3606800" y="546101"/>
                </a:lnTo>
                <a:cubicBezTo>
                  <a:pt x="3606800" y="606426"/>
                  <a:pt x="3557905" y="655320"/>
                  <a:pt x="3497580" y="655320"/>
                </a:cubicBezTo>
                <a:lnTo>
                  <a:pt x="109219" y="655320"/>
                </a:lnTo>
                <a:cubicBezTo>
                  <a:pt x="48894" y="655320"/>
                  <a:pt x="0" y="606426"/>
                  <a:pt x="0" y="546101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762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" name="Freeform 496"/>
          <p:cNvSpPr/>
          <p:nvPr/>
        </p:nvSpPr>
        <p:spPr>
          <a:xfrm>
            <a:off x="7956550" y="3331210"/>
            <a:ext cx="3606800" cy="655320"/>
          </a:xfrm>
          <a:custGeom>
            <a:avLst/>
            <a:gdLst/>
            <a:ahLst/>
            <a:cxnLst/>
            <a:rect l="0" t="0" r="0" b="0"/>
            <a:pathLst>
              <a:path w="3606800" h="655320">
                <a:moveTo>
                  <a:pt x="0" y="109220"/>
                </a:moveTo>
                <a:cubicBezTo>
                  <a:pt x="0" y="48895"/>
                  <a:pt x="48894" y="0"/>
                  <a:pt x="109219" y="0"/>
                </a:cubicBezTo>
                <a:lnTo>
                  <a:pt x="3497580" y="0"/>
                </a:lnTo>
                <a:cubicBezTo>
                  <a:pt x="3557905" y="0"/>
                  <a:pt x="3606800" y="48895"/>
                  <a:pt x="3606800" y="109220"/>
                </a:cubicBezTo>
                <a:lnTo>
                  <a:pt x="3606800" y="546101"/>
                </a:lnTo>
                <a:cubicBezTo>
                  <a:pt x="3606800" y="606426"/>
                  <a:pt x="3557905" y="655320"/>
                  <a:pt x="3497580" y="655320"/>
                </a:cubicBezTo>
                <a:lnTo>
                  <a:pt x="109219" y="655320"/>
                </a:lnTo>
                <a:cubicBezTo>
                  <a:pt x="48894" y="655320"/>
                  <a:pt x="0" y="606426"/>
                  <a:pt x="0" y="546101"/>
                </a:cubicBezTo>
                <a:close/>
              </a:path>
            </a:pathLst>
          </a:custGeom>
          <a:noFill/>
          <a:ln w="7620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" name="Freeform 497"/>
          <p:cNvSpPr/>
          <p:nvPr/>
        </p:nvSpPr>
        <p:spPr>
          <a:xfrm>
            <a:off x="8017509" y="5388611"/>
            <a:ext cx="3573781" cy="655320"/>
          </a:xfrm>
          <a:custGeom>
            <a:avLst/>
            <a:gdLst/>
            <a:ahLst/>
            <a:cxnLst/>
            <a:rect l="0" t="0" r="0" b="0"/>
            <a:pathLst>
              <a:path w="3573781" h="655320">
                <a:moveTo>
                  <a:pt x="0" y="109220"/>
                </a:moveTo>
                <a:cubicBezTo>
                  <a:pt x="0" y="48895"/>
                  <a:pt x="48896" y="0"/>
                  <a:pt x="109221" y="0"/>
                </a:cubicBezTo>
                <a:lnTo>
                  <a:pt x="3464560" y="0"/>
                </a:lnTo>
                <a:cubicBezTo>
                  <a:pt x="3524885" y="0"/>
                  <a:pt x="3573781" y="48895"/>
                  <a:pt x="3573781" y="109220"/>
                </a:cubicBezTo>
                <a:lnTo>
                  <a:pt x="3573781" y="546100"/>
                </a:lnTo>
                <a:cubicBezTo>
                  <a:pt x="3573781" y="606425"/>
                  <a:pt x="3524885" y="655320"/>
                  <a:pt x="3464560" y="655320"/>
                </a:cubicBezTo>
                <a:lnTo>
                  <a:pt x="109221" y="655320"/>
                </a:lnTo>
                <a:cubicBezTo>
                  <a:pt x="48896" y="655320"/>
                  <a:pt x="0" y="606425"/>
                  <a:pt x="0" y="54610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762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" name="Freeform 498"/>
          <p:cNvSpPr/>
          <p:nvPr/>
        </p:nvSpPr>
        <p:spPr>
          <a:xfrm>
            <a:off x="8017509" y="5388611"/>
            <a:ext cx="3573781" cy="655320"/>
          </a:xfrm>
          <a:custGeom>
            <a:avLst/>
            <a:gdLst/>
            <a:ahLst/>
            <a:cxnLst/>
            <a:rect l="0" t="0" r="0" b="0"/>
            <a:pathLst>
              <a:path w="3573781" h="655320">
                <a:moveTo>
                  <a:pt x="0" y="109220"/>
                </a:moveTo>
                <a:cubicBezTo>
                  <a:pt x="0" y="48895"/>
                  <a:pt x="48896" y="0"/>
                  <a:pt x="109221" y="0"/>
                </a:cubicBezTo>
                <a:lnTo>
                  <a:pt x="3464560" y="0"/>
                </a:lnTo>
                <a:cubicBezTo>
                  <a:pt x="3524885" y="0"/>
                  <a:pt x="3573781" y="48895"/>
                  <a:pt x="3573781" y="109220"/>
                </a:cubicBezTo>
                <a:lnTo>
                  <a:pt x="3573781" y="546100"/>
                </a:lnTo>
                <a:cubicBezTo>
                  <a:pt x="3573781" y="606425"/>
                  <a:pt x="3524885" y="655320"/>
                  <a:pt x="3464560" y="655320"/>
                </a:cubicBezTo>
                <a:lnTo>
                  <a:pt x="109221" y="655320"/>
                </a:lnTo>
                <a:cubicBezTo>
                  <a:pt x="48896" y="655320"/>
                  <a:pt x="0" y="606425"/>
                  <a:pt x="0" y="546100"/>
                </a:cubicBezTo>
                <a:close/>
              </a:path>
            </a:pathLst>
          </a:custGeom>
          <a:noFill/>
          <a:ln w="7620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" name="Freeform 499"/>
          <p:cNvSpPr/>
          <p:nvPr/>
        </p:nvSpPr>
        <p:spPr>
          <a:xfrm>
            <a:off x="7412990" y="151131"/>
            <a:ext cx="457200" cy="457199"/>
          </a:xfrm>
          <a:custGeom>
            <a:avLst/>
            <a:gdLst/>
            <a:ahLst/>
            <a:cxnLst/>
            <a:rect l="0" t="0" r="0" b="0"/>
            <a:pathLst>
              <a:path w="457200" h="457199">
                <a:moveTo>
                  <a:pt x="0" y="228599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599"/>
                </a:cubicBezTo>
                <a:cubicBezTo>
                  <a:pt x="457200" y="354837"/>
                  <a:pt x="354838" y="457199"/>
                  <a:pt x="228600" y="457199"/>
                </a:cubicBezTo>
                <a:cubicBezTo>
                  <a:pt x="102362" y="457199"/>
                  <a:pt x="0" y="354837"/>
                  <a:pt x="0" y="228599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762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" name="Freeform 500"/>
          <p:cNvSpPr/>
          <p:nvPr/>
        </p:nvSpPr>
        <p:spPr>
          <a:xfrm>
            <a:off x="7412990" y="151131"/>
            <a:ext cx="457200" cy="457199"/>
          </a:xfrm>
          <a:custGeom>
            <a:avLst/>
            <a:gdLst/>
            <a:ahLst/>
            <a:cxnLst/>
            <a:rect l="0" t="0" r="0" b="0"/>
            <a:pathLst>
              <a:path w="457200" h="457199">
                <a:moveTo>
                  <a:pt x="0" y="228599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599"/>
                </a:cubicBezTo>
                <a:cubicBezTo>
                  <a:pt x="457200" y="354837"/>
                  <a:pt x="354838" y="457199"/>
                  <a:pt x="228600" y="457199"/>
                </a:cubicBezTo>
                <a:cubicBezTo>
                  <a:pt x="102362" y="457199"/>
                  <a:pt x="0" y="354837"/>
                  <a:pt x="0" y="228599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" name="Freeform 501"/>
          <p:cNvSpPr/>
          <p:nvPr/>
        </p:nvSpPr>
        <p:spPr>
          <a:xfrm>
            <a:off x="7559802" y="238253"/>
            <a:ext cx="127634" cy="292607"/>
          </a:xfrm>
          <a:custGeom>
            <a:avLst/>
            <a:gdLst/>
            <a:ahLst/>
            <a:cxnLst/>
            <a:rect l="0" t="0" r="0" b="0"/>
            <a:pathLst>
              <a:path w="127634" h="292607">
                <a:moveTo>
                  <a:pt x="82423" y="0"/>
                </a:moveTo>
                <a:lnTo>
                  <a:pt x="127634" y="0"/>
                </a:lnTo>
                <a:lnTo>
                  <a:pt x="127634" y="292607"/>
                </a:lnTo>
                <a:lnTo>
                  <a:pt x="72008" y="292607"/>
                </a:lnTo>
                <a:lnTo>
                  <a:pt x="72008" y="81915"/>
                </a:lnTo>
                <a:cubicBezTo>
                  <a:pt x="51562" y="101091"/>
                  <a:pt x="27686" y="115189"/>
                  <a:pt x="0" y="124332"/>
                </a:cubicBezTo>
                <a:lnTo>
                  <a:pt x="0" y="73532"/>
                </a:lnTo>
                <a:cubicBezTo>
                  <a:pt x="14604" y="68833"/>
                  <a:pt x="30353" y="59816"/>
                  <a:pt x="47370" y="46481"/>
                </a:cubicBezTo>
                <a:cubicBezTo>
                  <a:pt x="64389" y="33274"/>
                  <a:pt x="76073" y="17779"/>
                  <a:pt x="82423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" name="Freeform 502"/>
          <p:cNvSpPr/>
          <p:nvPr/>
        </p:nvSpPr>
        <p:spPr>
          <a:xfrm>
            <a:off x="7559802" y="238253"/>
            <a:ext cx="127634" cy="292607"/>
          </a:xfrm>
          <a:custGeom>
            <a:avLst/>
            <a:gdLst/>
            <a:ahLst/>
            <a:cxnLst/>
            <a:rect l="0" t="0" r="0" b="0"/>
            <a:pathLst>
              <a:path w="127634" h="292607">
                <a:moveTo>
                  <a:pt x="82423" y="0"/>
                </a:moveTo>
                <a:lnTo>
                  <a:pt x="127634" y="0"/>
                </a:lnTo>
                <a:lnTo>
                  <a:pt x="127634" y="292607"/>
                </a:lnTo>
                <a:lnTo>
                  <a:pt x="72008" y="292607"/>
                </a:lnTo>
                <a:lnTo>
                  <a:pt x="72008" y="81915"/>
                </a:lnTo>
                <a:cubicBezTo>
                  <a:pt x="51562" y="101091"/>
                  <a:pt x="27686" y="115189"/>
                  <a:pt x="0" y="124332"/>
                </a:cubicBezTo>
                <a:lnTo>
                  <a:pt x="0" y="73532"/>
                </a:lnTo>
                <a:cubicBezTo>
                  <a:pt x="14604" y="68833"/>
                  <a:pt x="30353" y="59816"/>
                  <a:pt x="47370" y="46481"/>
                </a:cubicBezTo>
                <a:cubicBezTo>
                  <a:pt x="64389" y="33274"/>
                  <a:pt x="76073" y="17779"/>
                  <a:pt x="82423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" name="Freeform 503"/>
          <p:cNvSpPr/>
          <p:nvPr/>
        </p:nvSpPr>
        <p:spPr>
          <a:xfrm>
            <a:off x="7430769" y="81915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9"/>
                  <a:pt x="354838" y="457200"/>
                  <a:pt x="228600" y="457200"/>
                </a:cubicBezTo>
                <a:cubicBezTo>
                  <a:pt x="102362" y="457200"/>
                  <a:pt x="0" y="354839"/>
                  <a:pt x="0" y="22860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" name="Freeform 504"/>
          <p:cNvSpPr/>
          <p:nvPr/>
        </p:nvSpPr>
        <p:spPr>
          <a:xfrm>
            <a:off x="7430769" y="81915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9"/>
                  <a:pt x="354838" y="457200"/>
                  <a:pt x="228600" y="457200"/>
                </a:cubicBezTo>
                <a:cubicBezTo>
                  <a:pt x="102362" y="457200"/>
                  <a:pt x="0" y="354839"/>
                  <a:pt x="0" y="22860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" name="Freeform 505"/>
          <p:cNvSpPr/>
          <p:nvPr/>
        </p:nvSpPr>
        <p:spPr>
          <a:xfrm>
            <a:off x="7573518" y="921512"/>
            <a:ext cx="172212" cy="261240"/>
          </a:xfrm>
          <a:custGeom>
            <a:avLst/>
            <a:gdLst/>
            <a:ahLst/>
            <a:cxnLst/>
            <a:rect l="0" t="0" r="0" b="0"/>
            <a:pathLst>
              <a:path w="172212" h="261240">
                <a:moveTo>
                  <a:pt x="82296" y="0"/>
                </a:moveTo>
                <a:cubicBezTo>
                  <a:pt x="95758" y="0"/>
                  <a:pt x="107441" y="1652"/>
                  <a:pt x="117348" y="4954"/>
                </a:cubicBezTo>
                <a:cubicBezTo>
                  <a:pt x="127380" y="8383"/>
                  <a:pt x="135636" y="13081"/>
                  <a:pt x="142239" y="19050"/>
                </a:cubicBezTo>
                <a:cubicBezTo>
                  <a:pt x="148843" y="25147"/>
                  <a:pt x="153797" y="32259"/>
                  <a:pt x="157099" y="40513"/>
                </a:cubicBezTo>
                <a:cubicBezTo>
                  <a:pt x="160274" y="48768"/>
                  <a:pt x="161925" y="57659"/>
                  <a:pt x="161925" y="67184"/>
                </a:cubicBezTo>
                <a:cubicBezTo>
                  <a:pt x="161925" y="75566"/>
                  <a:pt x="161163" y="83821"/>
                  <a:pt x="159512" y="91822"/>
                </a:cubicBezTo>
                <a:cubicBezTo>
                  <a:pt x="157988" y="99949"/>
                  <a:pt x="154686" y="108585"/>
                  <a:pt x="149605" y="117984"/>
                </a:cubicBezTo>
                <a:cubicBezTo>
                  <a:pt x="144525" y="127254"/>
                  <a:pt x="137540" y="137542"/>
                  <a:pt x="128397" y="148844"/>
                </a:cubicBezTo>
                <a:cubicBezTo>
                  <a:pt x="119252" y="160148"/>
                  <a:pt x="107188" y="173355"/>
                  <a:pt x="92075" y="188215"/>
                </a:cubicBezTo>
                <a:lnTo>
                  <a:pt x="62102" y="219075"/>
                </a:lnTo>
                <a:lnTo>
                  <a:pt x="163322" y="219075"/>
                </a:lnTo>
                <a:cubicBezTo>
                  <a:pt x="164591" y="219075"/>
                  <a:pt x="165862" y="219456"/>
                  <a:pt x="167004" y="220218"/>
                </a:cubicBezTo>
                <a:cubicBezTo>
                  <a:pt x="168148" y="220980"/>
                  <a:pt x="169037" y="222250"/>
                  <a:pt x="169799" y="223902"/>
                </a:cubicBezTo>
                <a:cubicBezTo>
                  <a:pt x="170688" y="225553"/>
                  <a:pt x="171196" y="227711"/>
                  <a:pt x="171576" y="230379"/>
                </a:cubicBezTo>
                <a:cubicBezTo>
                  <a:pt x="172085" y="233173"/>
                  <a:pt x="172212" y="236348"/>
                  <a:pt x="172212" y="240030"/>
                </a:cubicBezTo>
                <a:cubicBezTo>
                  <a:pt x="172212" y="243841"/>
                  <a:pt x="172085" y="247142"/>
                  <a:pt x="171703" y="249936"/>
                </a:cubicBezTo>
                <a:cubicBezTo>
                  <a:pt x="171450" y="252604"/>
                  <a:pt x="170941" y="254762"/>
                  <a:pt x="170307" y="256541"/>
                </a:cubicBezTo>
                <a:cubicBezTo>
                  <a:pt x="169545" y="258192"/>
                  <a:pt x="168783" y="259461"/>
                  <a:pt x="167639" y="260223"/>
                </a:cubicBezTo>
                <a:cubicBezTo>
                  <a:pt x="166624" y="260985"/>
                  <a:pt x="165480" y="261240"/>
                  <a:pt x="164084" y="261240"/>
                </a:cubicBezTo>
                <a:lnTo>
                  <a:pt x="16510" y="261240"/>
                </a:lnTo>
                <a:cubicBezTo>
                  <a:pt x="13588" y="261240"/>
                  <a:pt x="11049" y="260985"/>
                  <a:pt x="8889" y="260478"/>
                </a:cubicBezTo>
                <a:cubicBezTo>
                  <a:pt x="6858" y="259969"/>
                  <a:pt x="5079" y="258954"/>
                  <a:pt x="3810" y="257429"/>
                </a:cubicBezTo>
                <a:cubicBezTo>
                  <a:pt x="2413" y="255905"/>
                  <a:pt x="1524" y="253747"/>
                  <a:pt x="888" y="250825"/>
                </a:cubicBezTo>
                <a:cubicBezTo>
                  <a:pt x="253" y="247904"/>
                  <a:pt x="0" y="244094"/>
                  <a:pt x="0" y="239523"/>
                </a:cubicBezTo>
                <a:cubicBezTo>
                  <a:pt x="0" y="235078"/>
                  <a:pt x="126" y="231394"/>
                  <a:pt x="635" y="228219"/>
                </a:cubicBezTo>
                <a:cubicBezTo>
                  <a:pt x="1015" y="225172"/>
                  <a:pt x="1650" y="222378"/>
                  <a:pt x="2793" y="219965"/>
                </a:cubicBezTo>
                <a:cubicBezTo>
                  <a:pt x="3810" y="217424"/>
                  <a:pt x="5207" y="215138"/>
                  <a:pt x="6858" y="212725"/>
                </a:cubicBezTo>
                <a:cubicBezTo>
                  <a:pt x="8509" y="210440"/>
                  <a:pt x="10667" y="207899"/>
                  <a:pt x="13335" y="205105"/>
                </a:cubicBezTo>
                <a:lnTo>
                  <a:pt x="57785" y="157480"/>
                </a:lnTo>
                <a:cubicBezTo>
                  <a:pt x="66548" y="148210"/>
                  <a:pt x="73787" y="139828"/>
                  <a:pt x="79121" y="132208"/>
                </a:cubicBezTo>
                <a:cubicBezTo>
                  <a:pt x="84582" y="124587"/>
                  <a:pt x="88773" y="117603"/>
                  <a:pt x="91821" y="111379"/>
                </a:cubicBezTo>
                <a:cubicBezTo>
                  <a:pt x="94868" y="105029"/>
                  <a:pt x="97027" y="99315"/>
                  <a:pt x="98171" y="93980"/>
                </a:cubicBezTo>
                <a:cubicBezTo>
                  <a:pt x="99187" y="88773"/>
                  <a:pt x="99822" y="83693"/>
                  <a:pt x="99822" y="78867"/>
                </a:cubicBezTo>
                <a:cubicBezTo>
                  <a:pt x="99822" y="74549"/>
                  <a:pt x="99060" y="70485"/>
                  <a:pt x="97663" y="66548"/>
                </a:cubicBezTo>
                <a:cubicBezTo>
                  <a:pt x="96392" y="62611"/>
                  <a:pt x="94234" y="59183"/>
                  <a:pt x="91566" y="56261"/>
                </a:cubicBezTo>
                <a:cubicBezTo>
                  <a:pt x="88900" y="53341"/>
                  <a:pt x="85471" y="51054"/>
                  <a:pt x="81407" y="49404"/>
                </a:cubicBezTo>
                <a:cubicBezTo>
                  <a:pt x="77215" y="47753"/>
                  <a:pt x="72389" y="46991"/>
                  <a:pt x="66801" y="46991"/>
                </a:cubicBezTo>
                <a:cubicBezTo>
                  <a:pt x="59054" y="46991"/>
                  <a:pt x="52197" y="48006"/>
                  <a:pt x="46100" y="49911"/>
                </a:cubicBezTo>
                <a:cubicBezTo>
                  <a:pt x="40132" y="51943"/>
                  <a:pt x="34798" y="54103"/>
                  <a:pt x="30225" y="56642"/>
                </a:cubicBezTo>
                <a:cubicBezTo>
                  <a:pt x="25653" y="59055"/>
                  <a:pt x="21843" y="61342"/>
                  <a:pt x="18796" y="63373"/>
                </a:cubicBezTo>
                <a:cubicBezTo>
                  <a:pt x="15748" y="65405"/>
                  <a:pt x="13462" y="66422"/>
                  <a:pt x="11684" y="66422"/>
                </a:cubicBezTo>
                <a:cubicBezTo>
                  <a:pt x="10540" y="66422"/>
                  <a:pt x="9525" y="66041"/>
                  <a:pt x="8636" y="65279"/>
                </a:cubicBezTo>
                <a:cubicBezTo>
                  <a:pt x="7747" y="64390"/>
                  <a:pt x="7112" y="63119"/>
                  <a:pt x="6476" y="61215"/>
                </a:cubicBezTo>
                <a:cubicBezTo>
                  <a:pt x="5968" y="59436"/>
                  <a:pt x="5588" y="56897"/>
                  <a:pt x="5207" y="53848"/>
                </a:cubicBezTo>
                <a:cubicBezTo>
                  <a:pt x="4952" y="50673"/>
                  <a:pt x="4699" y="46863"/>
                  <a:pt x="4699" y="42418"/>
                </a:cubicBezTo>
                <a:cubicBezTo>
                  <a:pt x="4699" y="39371"/>
                  <a:pt x="4825" y="36830"/>
                  <a:pt x="5079" y="34798"/>
                </a:cubicBezTo>
                <a:cubicBezTo>
                  <a:pt x="5207" y="32767"/>
                  <a:pt x="5588" y="30988"/>
                  <a:pt x="5968" y="29465"/>
                </a:cubicBezTo>
                <a:cubicBezTo>
                  <a:pt x="6350" y="27941"/>
                  <a:pt x="6858" y="26543"/>
                  <a:pt x="7492" y="25400"/>
                </a:cubicBezTo>
                <a:cubicBezTo>
                  <a:pt x="8254" y="24385"/>
                  <a:pt x="9398" y="22987"/>
                  <a:pt x="11049" y="21336"/>
                </a:cubicBezTo>
                <a:cubicBezTo>
                  <a:pt x="12700" y="19812"/>
                  <a:pt x="15748" y="17780"/>
                  <a:pt x="20192" y="15367"/>
                </a:cubicBezTo>
                <a:cubicBezTo>
                  <a:pt x="24511" y="12828"/>
                  <a:pt x="29972" y="10542"/>
                  <a:pt x="36449" y="8129"/>
                </a:cubicBezTo>
                <a:cubicBezTo>
                  <a:pt x="42925" y="5842"/>
                  <a:pt x="50164" y="3937"/>
                  <a:pt x="57912" y="2286"/>
                </a:cubicBezTo>
                <a:cubicBezTo>
                  <a:pt x="65786" y="762"/>
                  <a:pt x="73913" y="0"/>
                  <a:pt x="82296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" name="Freeform 506"/>
          <p:cNvSpPr/>
          <p:nvPr/>
        </p:nvSpPr>
        <p:spPr>
          <a:xfrm>
            <a:off x="7573518" y="921512"/>
            <a:ext cx="172212" cy="261240"/>
          </a:xfrm>
          <a:custGeom>
            <a:avLst/>
            <a:gdLst/>
            <a:ahLst/>
            <a:cxnLst/>
            <a:rect l="0" t="0" r="0" b="0"/>
            <a:pathLst>
              <a:path w="172212" h="261240">
                <a:moveTo>
                  <a:pt x="82296" y="0"/>
                </a:moveTo>
                <a:cubicBezTo>
                  <a:pt x="95758" y="0"/>
                  <a:pt x="107441" y="1652"/>
                  <a:pt x="117348" y="4954"/>
                </a:cubicBezTo>
                <a:cubicBezTo>
                  <a:pt x="127380" y="8383"/>
                  <a:pt x="135636" y="13081"/>
                  <a:pt x="142239" y="19050"/>
                </a:cubicBezTo>
                <a:cubicBezTo>
                  <a:pt x="148843" y="25147"/>
                  <a:pt x="153797" y="32259"/>
                  <a:pt x="157099" y="40513"/>
                </a:cubicBezTo>
                <a:cubicBezTo>
                  <a:pt x="160274" y="48768"/>
                  <a:pt x="161925" y="57659"/>
                  <a:pt x="161925" y="67184"/>
                </a:cubicBezTo>
                <a:cubicBezTo>
                  <a:pt x="161925" y="75566"/>
                  <a:pt x="161163" y="83821"/>
                  <a:pt x="159512" y="91822"/>
                </a:cubicBezTo>
                <a:cubicBezTo>
                  <a:pt x="157988" y="99949"/>
                  <a:pt x="154686" y="108585"/>
                  <a:pt x="149605" y="117984"/>
                </a:cubicBezTo>
                <a:cubicBezTo>
                  <a:pt x="144525" y="127254"/>
                  <a:pt x="137540" y="137542"/>
                  <a:pt x="128397" y="148844"/>
                </a:cubicBezTo>
                <a:cubicBezTo>
                  <a:pt x="119252" y="160148"/>
                  <a:pt x="107188" y="173355"/>
                  <a:pt x="92075" y="188215"/>
                </a:cubicBezTo>
                <a:lnTo>
                  <a:pt x="62102" y="219075"/>
                </a:lnTo>
                <a:lnTo>
                  <a:pt x="163322" y="219075"/>
                </a:lnTo>
                <a:cubicBezTo>
                  <a:pt x="164591" y="219075"/>
                  <a:pt x="165862" y="219456"/>
                  <a:pt x="167004" y="220218"/>
                </a:cubicBezTo>
                <a:cubicBezTo>
                  <a:pt x="168148" y="220980"/>
                  <a:pt x="169037" y="222250"/>
                  <a:pt x="169799" y="223902"/>
                </a:cubicBezTo>
                <a:cubicBezTo>
                  <a:pt x="170688" y="225553"/>
                  <a:pt x="171196" y="227711"/>
                  <a:pt x="171576" y="230379"/>
                </a:cubicBezTo>
                <a:cubicBezTo>
                  <a:pt x="172085" y="233173"/>
                  <a:pt x="172212" y="236348"/>
                  <a:pt x="172212" y="240030"/>
                </a:cubicBezTo>
                <a:cubicBezTo>
                  <a:pt x="172212" y="243841"/>
                  <a:pt x="172085" y="247142"/>
                  <a:pt x="171703" y="249936"/>
                </a:cubicBezTo>
                <a:cubicBezTo>
                  <a:pt x="171450" y="252604"/>
                  <a:pt x="170941" y="254762"/>
                  <a:pt x="170307" y="256541"/>
                </a:cubicBezTo>
                <a:cubicBezTo>
                  <a:pt x="169545" y="258192"/>
                  <a:pt x="168783" y="259461"/>
                  <a:pt x="167639" y="260223"/>
                </a:cubicBezTo>
                <a:cubicBezTo>
                  <a:pt x="166624" y="260985"/>
                  <a:pt x="165480" y="261240"/>
                  <a:pt x="164084" y="261240"/>
                </a:cubicBezTo>
                <a:lnTo>
                  <a:pt x="16510" y="261240"/>
                </a:lnTo>
                <a:cubicBezTo>
                  <a:pt x="13588" y="261240"/>
                  <a:pt x="11049" y="260985"/>
                  <a:pt x="8889" y="260478"/>
                </a:cubicBezTo>
                <a:cubicBezTo>
                  <a:pt x="6858" y="259969"/>
                  <a:pt x="5079" y="258954"/>
                  <a:pt x="3810" y="257429"/>
                </a:cubicBezTo>
                <a:cubicBezTo>
                  <a:pt x="2413" y="255905"/>
                  <a:pt x="1524" y="253747"/>
                  <a:pt x="888" y="250825"/>
                </a:cubicBezTo>
                <a:cubicBezTo>
                  <a:pt x="253" y="247904"/>
                  <a:pt x="0" y="244094"/>
                  <a:pt x="0" y="239523"/>
                </a:cubicBezTo>
                <a:cubicBezTo>
                  <a:pt x="0" y="235078"/>
                  <a:pt x="126" y="231394"/>
                  <a:pt x="635" y="228219"/>
                </a:cubicBezTo>
                <a:cubicBezTo>
                  <a:pt x="1015" y="225172"/>
                  <a:pt x="1650" y="222378"/>
                  <a:pt x="2793" y="219965"/>
                </a:cubicBezTo>
                <a:cubicBezTo>
                  <a:pt x="3810" y="217424"/>
                  <a:pt x="5207" y="215138"/>
                  <a:pt x="6858" y="212725"/>
                </a:cubicBezTo>
                <a:cubicBezTo>
                  <a:pt x="8509" y="210440"/>
                  <a:pt x="10667" y="207899"/>
                  <a:pt x="13335" y="205105"/>
                </a:cubicBezTo>
                <a:lnTo>
                  <a:pt x="57785" y="157480"/>
                </a:lnTo>
                <a:cubicBezTo>
                  <a:pt x="66548" y="148210"/>
                  <a:pt x="73787" y="139828"/>
                  <a:pt x="79121" y="132208"/>
                </a:cubicBezTo>
                <a:cubicBezTo>
                  <a:pt x="84582" y="124587"/>
                  <a:pt x="88773" y="117603"/>
                  <a:pt x="91821" y="111379"/>
                </a:cubicBezTo>
                <a:cubicBezTo>
                  <a:pt x="94868" y="105029"/>
                  <a:pt x="97027" y="99315"/>
                  <a:pt x="98171" y="93980"/>
                </a:cubicBezTo>
                <a:cubicBezTo>
                  <a:pt x="99187" y="88773"/>
                  <a:pt x="99822" y="83693"/>
                  <a:pt x="99822" y="78867"/>
                </a:cubicBezTo>
                <a:cubicBezTo>
                  <a:pt x="99822" y="74549"/>
                  <a:pt x="99060" y="70485"/>
                  <a:pt x="97663" y="66548"/>
                </a:cubicBezTo>
                <a:cubicBezTo>
                  <a:pt x="96392" y="62611"/>
                  <a:pt x="94234" y="59183"/>
                  <a:pt x="91566" y="56261"/>
                </a:cubicBezTo>
                <a:cubicBezTo>
                  <a:pt x="88900" y="53341"/>
                  <a:pt x="85471" y="51054"/>
                  <a:pt x="81407" y="49404"/>
                </a:cubicBezTo>
                <a:cubicBezTo>
                  <a:pt x="77215" y="47753"/>
                  <a:pt x="72389" y="46991"/>
                  <a:pt x="66801" y="46991"/>
                </a:cubicBezTo>
                <a:cubicBezTo>
                  <a:pt x="59054" y="46991"/>
                  <a:pt x="52197" y="48006"/>
                  <a:pt x="46100" y="49911"/>
                </a:cubicBezTo>
                <a:cubicBezTo>
                  <a:pt x="40132" y="51943"/>
                  <a:pt x="34798" y="54103"/>
                  <a:pt x="30225" y="56642"/>
                </a:cubicBezTo>
                <a:cubicBezTo>
                  <a:pt x="25653" y="59055"/>
                  <a:pt x="21843" y="61342"/>
                  <a:pt x="18796" y="63373"/>
                </a:cubicBezTo>
                <a:cubicBezTo>
                  <a:pt x="15748" y="65405"/>
                  <a:pt x="13462" y="66422"/>
                  <a:pt x="11684" y="66422"/>
                </a:cubicBezTo>
                <a:cubicBezTo>
                  <a:pt x="10540" y="66422"/>
                  <a:pt x="9525" y="66041"/>
                  <a:pt x="8636" y="65279"/>
                </a:cubicBezTo>
                <a:cubicBezTo>
                  <a:pt x="7747" y="64390"/>
                  <a:pt x="7112" y="63119"/>
                  <a:pt x="6476" y="61215"/>
                </a:cubicBezTo>
                <a:cubicBezTo>
                  <a:pt x="5968" y="59436"/>
                  <a:pt x="5588" y="56897"/>
                  <a:pt x="5207" y="53848"/>
                </a:cubicBezTo>
                <a:cubicBezTo>
                  <a:pt x="4952" y="50673"/>
                  <a:pt x="4699" y="46863"/>
                  <a:pt x="4699" y="42418"/>
                </a:cubicBezTo>
                <a:cubicBezTo>
                  <a:pt x="4699" y="39371"/>
                  <a:pt x="4825" y="36830"/>
                  <a:pt x="5079" y="34798"/>
                </a:cubicBezTo>
                <a:cubicBezTo>
                  <a:pt x="5207" y="32767"/>
                  <a:pt x="5588" y="30988"/>
                  <a:pt x="5968" y="29465"/>
                </a:cubicBezTo>
                <a:cubicBezTo>
                  <a:pt x="6350" y="27941"/>
                  <a:pt x="6858" y="26543"/>
                  <a:pt x="7492" y="25400"/>
                </a:cubicBezTo>
                <a:cubicBezTo>
                  <a:pt x="8254" y="24385"/>
                  <a:pt x="9398" y="22987"/>
                  <a:pt x="11049" y="21336"/>
                </a:cubicBezTo>
                <a:cubicBezTo>
                  <a:pt x="12700" y="19812"/>
                  <a:pt x="15748" y="17780"/>
                  <a:pt x="20192" y="15367"/>
                </a:cubicBezTo>
                <a:cubicBezTo>
                  <a:pt x="24511" y="12828"/>
                  <a:pt x="29972" y="10542"/>
                  <a:pt x="36449" y="8129"/>
                </a:cubicBezTo>
                <a:cubicBezTo>
                  <a:pt x="42925" y="5842"/>
                  <a:pt x="50164" y="3937"/>
                  <a:pt x="57912" y="2286"/>
                </a:cubicBezTo>
                <a:cubicBezTo>
                  <a:pt x="65786" y="762"/>
                  <a:pt x="73913" y="0"/>
                  <a:pt x="82296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" name="Freeform 507"/>
          <p:cNvSpPr/>
          <p:nvPr/>
        </p:nvSpPr>
        <p:spPr>
          <a:xfrm>
            <a:off x="7451090" y="144653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8"/>
                  <a:pt x="354838" y="457200"/>
                  <a:pt x="228600" y="457200"/>
                </a:cubicBezTo>
                <a:cubicBezTo>
                  <a:pt x="102362" y="457200"/>
                  <a:pt x="0" y="354838"/>
                  <a:pt x="0" y="22860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" name="Freeform 508"/>
          <p:cNvSpPr/>
          <p:nvPr/>
        </p:nvSpPr>
        <p:spPr>
          <a:xfrm>
            <a:off x="7451090" y="144653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8"/>
                  <a:pt x="354838" y="457200"/>
                  <a:pt x="228600" y="457200"/>
                </a:cubicBezTo>
                <a:cubicBezTo>
                  <a:pt x="102362" y="457200"/>
                  <a:pt x="0" y="354838"/>
                  <a:pt x="0" y="22860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" name="Freeform 509"/>
          <p:cNvSpPr/>
          <p:nvPr/>
        </p:nvSpPr>
        <p:spPr>
          <a:xfrm>
            <a:off x="7592948" y="1550162"/>
            <a:ext cx="171578" cy="265811"/>
          </a:xfrm>
          <a:custGeom>
            <a:avLst/>
            <a:gdLst/>
            <a:ahLst/>
            <a:cxnLst/>
            <a:rect l="0" t="0" r="0" b="0"/>
            <a:pathLst>
              <a:path w="171578" h="265811">
                <a:moveTo>
                  <a:pt x="82678" y="0"/>
                </a:moveTo>
                <a:cubicBezTo>
                  <a:pt x="95123" y="0"/>
                  <a:pt x="106172" y="1398"/>
                  <a:pt x="115697" y="4318"/>
                </a:cubicBezTo>
                <a:cubicBezTo>
                  <a:pt x="125349" y="7240"/>
                  <a:pt x="133350" y="11430"/>
                  <a:pt x="139955" y="16892"/>
                </a:cubicBezTo>
                <a:cubicBezTo>
                  <a:pt x="146558" y="22353"/>
                  <a:pt x="151511" y="29210"/>
                  <a:pt x="154813" y="37211"/>
                </a:cubicBezTo>
                <a:cubicBezTo>
                  <a:pt x="158243" y="45212"/>
                  <a:pt x="159894" y="54229"/>
                  <a:pt x="159894" y="64262"/>
                </a:cubicBezTo>
                <a:cubicBezTo>
                  <a:pt x="159894" y="72010"/>
                  <a:pt x="158878" y="79375"/>
                  <a:pt x="156972" y="86106"/>
                </a:cubicBezTo>
                <a:cubicBezTo>
                  <a:pt x="154941" y="92837"/>
                  <a:pt x="152020" y="98806"/>
                  <a:pt x="148209" y="104141"/>
                </a:cubicBezTo>
                <a:cubicBezTo>
                  <a:pt x="144399" y="109474"/>
                  <a:pt x="139573" y="113919"/>
                  <a:pt x="133858" y="117603"/>
                </a:cubicBezTo>
                <a:cubicBezTo>
                  <a:pt x="128017" y="121285"/>
                  <a:pt x="121412" y="124079"/>
                  <a:pt x="113920" y="125985"/>
                </a:cubicBezTo>
                <a:lnTo>
                  <a:pt x="113920" y="126492"/>
                </a:lnTo>
                <a:cubicBezTo>
                  <a:pt x="122809" y="127635"/>
                  <a:pt x="130937" y="129922"/>
                  <a:pt x="138049" y="133350"/>
                </a:cubicBezTo>
                <a:cubicBezTo>
                  <a:pt x="145161" y="136906"/>
                  <a:pt x="151258" y="141352"/>
                  <a:pt x="156210" y="146559"/>
                </a:cubicBezTo>
                <a:cubicBezTo>
                  <a:pt x="161163" y="151892"/>
                  <a:pt x="164973" y="157861"/>
                  <a:pt x="167641" y="164592"/>
                </a:cubicBezTo>
                <a:cubicBezTo>
                  <a:pt x="170308" y="171197"/>
                  <a:pt x="171578" y="178435"/>
                  <a:pt x="171578" y="186055"/>
                </a:cubicBezTo>
                <a:cubicBezTo>
                  <a:pt x="171578" y="198883"/>
                  <a:pt x="169165" y="210312"/>
                  <a:pt x="164211" y="220218"/>
                </a:cubicBezTo>
                <a:cubicBezTo>
                  <a:pt x="159385" y="230124"/>
                  <a:pt x="152528" y="238506"/>
                  <a:pt x="143892" y="245237"/>
                </a:cubicBezTo>
                <a:cubicBezTo>
                  <a:pt x="135129" y="251968"/>
                  <a:pt x="124587" y="257048"/>
                  <a:pt x="112522" y="260604"/>
                </a:cubicBezTo>
                <a:cubicBezTo>
                  <a:pt x="100331" y="264160"/>
                  <a:pt x="86995" y="265811"/>
                  <a:pt x="72645" y="265811"/>
                </a:cubicBezTo>
                <a:cubicBezTo>
                  <a:pt x="63882" y="265811"/>
                  <a:pt x="55627" y="265177"/>
                  <a:pt x="48007" y="263906"/>
                </a:cubicBezTo>
                <a:cubicBezTo>
                  <a:pt x="40259" y="262763"/>
                  <a:pt x="33529" y="261112"/>
                  <a:pt x="27686" y="259335"/>
                </a:cubicBezTo>
                <a:cubicBezTo>
                  <a:pt x="21718" y="257429"/>
                  <a:pt x="16892" y="255524"/>
                  <a:pt x="13082" y="253492"/>
                </a:cubicBezTo>
                <a:cubicBezTo>
                  <a:pt x="9271" y="251587"/>
                  <a:pt x="6732" y="250063"/>
                  <a:pt x="5461" y="248921"/>
                </a:cubicBezTo>
                <a:cubicBezTo>
                  <a:pt x="4319" y="247904"/>
                  <a:pt x="3430" y="246761"/>
                  <a:pt x="2795" y="245365"/>
                </a:cubicBezTo>
                <a:cubicBezTo>
                  <a:pt x="2286" y="244094"/>
                  <a:pt x="1652" y="242571"/>
                  <a:pt x="1270" y="240792"/>
                </a:cubicBezTo>
                <a:cubicBezTo>
                  <a:pt x="762" y="239015"/>
                  <a:pt x="508" y="236729"/>
                  <a:pt x="255" y="234061"/>
                </a:cubicBezTo>
                <a:cubicBezTo>
                  <a:pt x="0" y="231267"/>
                  <a:pt x="0" y="227966"/>
                  <a:pt x="0" y="224155"/>
                </a:cubicBezTo>
                <a:cubicBezTo>
                  <a:pt x="0" y="217805"/>
                  <a:pt x="508" y="213487"/>
                  <a:pt x="1524" y="210948"/>
                </a:cubicBezTo>
                <a:cubicBezTo>
                  <a:pt x="2668" y="208535"/>
                  <a:pt x="4192" y="207265"/>
                  <a:pt x="6350" y="207265"/>
                </a:cubicBezTo>
                <a:cubicBezTo>
                  <a:pt x="7620" y="207265"/>
                  <a:pt x="9907" y="208154"/>
                  <a:pt x="13208" y="209931"/>
                </a:cubicBezTo>
                <a:cubicBezTo>
                  <a:pt x="16383" y="211836"/>
                  <a:pt x="20574" y="213742"/>
                  <a:pt x="25528" y="215773"/>
                </a:cubicBezTo>
                <a:cubicBezTo>
                  <a:pt x="30608" y="217805"/>
                  <a:pt x="36449" y="219710"/>
                  <a:pt x="43181" y="221488"/>
                </a:cubicBezTo>
                <a:cubicBezTo>
                  <a:pt x="49911" y="223267"/>
                  <a:pt x="57658" y="224155"/>
                  <a:pt x="66295" y="224155"/>
                </a:cubicBezTo>
                <a:cubicBezTo>
                  <a:pt x="73533" y="224155"/>
                  <a:pt x="79883" y="223267"/>
                  <a:pt x="85471" y="221616"/>
                </a:cubicBezTo>
                <a:cubicBezTo>
                  <a:pt x="91059" y="219837"/>
                  <a:pt x="95758" y="217424"/>
                  <a:pt x="99695" y="214377"/>
                </a:cubicBezTo>
                <a:cubicBezTo>
                  <a:pt x="103633" y="211202"/>
                  <a:pt x="106427" y="207518"/>
                  <a:pt x="108458" y="203073"/>
                </a:cubicBezTo>
                <a:cubicBezTo>
                  <a:pt x="110363" y="198629"/>
                  <a:pt x="111253" y="193675"/>
                  <a:pt x="111253" y="188215"/>
                </a:cubicBezTo>
                <a:cubicBezTo>
                  <a:pt x="111253" y="182246"/>
                  <a:pt x="110109" y="176911"/>
                  <a:pt x="107823" y="172212"/>
                </a:cubicBezTo>
                <a:cubicBezTo>
                  <a:pt x="105537" y="167386"/>
                  <a:pt x="102108" y="163323"/>
                  <a:pt x="97536" y="160021"/>
                </a:cubicBezTo>
                <a:cubicBezTo>
                  <a:pt x="92965" y="156592"/>
                  <a:pt x="87122" y="154052"/>
                  <a:pt x="80265" y="152147"/>
                </a:cubicBezTo>
                <a:cubicBezTo>
                  <a:pt x="73280" y="150242"/>
                  <a:pt x="65152" y="149353"/>
                  <a:pt x="55754" y="149353"/>
                </a:cubicBezTo>
                <a:lnTo>
                  <a:pt x="33529" y="149353"/>
                </a:lnTo>
                <a:cubicBezTo>
                  <a:pt x="31750" y="149353"/>
                  <a:pt x="30354" y="149098"/>
                  <a:pt x="29083" y="148717"/>
                </a:cubicBezTo>
                <a:cubicBezTo>
                  <a:pt x="27941" y="148210"/>
                  <a:pt x="26924" y="147193"/>
                  <a:pt x="26162" y="145797"/>
                </a:cubicBezTo>
                <a:cubicBezTo>
                  <a:pt x="25400" y="144399"/>
                  <a:pt x="24766" y="142367"/>
                  <a:pt x="24511" y="139700"/>
                </a:cubicBezTo>
                <a:cubicBezTo>
                  <a:pt x="24131" y="137160"/>
                  <a:pt x="24004" y="133859"/>
                  <a:pt x="24004" y="129667"/>
                </a:cubicBezTo>
                <a:cubicBezTo>
                  <a:pt x="24004" y="125858"/>
                  <a:pt x="24131" y="122683"/>
                  <a:pt x="24511" y="120269"/>
                </a:cubicBezTo>
                <a:cubicBezTo>
                  <a:pt x="24766" y="117856"/>
                  <a:pt x="25273" y="115952"/>
                  <a:pt x="26035" y="114681"/>
                </a:cubicBezTo>
                <a:cubicBezTo>
                  <a:pt x="26797" y="113285"/>
                  <a:pt x="27686" y="112396"/>
                  <a:pt x="28830" y="111887"/>
                </a:cubicBezTo>
                <a:cubicBezTo>
                  <a:pt x="29972" y="111379"/>
                  <a:pt x="31370" y="111125"/>
                  <a:pt x="32894" y="111125"/>
                </a:cubicBezTo>
                <a:lnTo>
                  <a:pt x="55372" y="111125"/>
                </a:lnTo>
                <a:cubicBezTo>
                  <a:pt x="62993" y="111125"/>
                  <a:pt x="69850" y="110236"/>
                  <a:pt x="75820" y="108331"/>
                </a:cubicBezTo>
                <a:cubicBezTo>
                  <a:pt x="81661" y="106554"/>
                  <a:pt x="86742" y="104013"/>
                  <a:pt x="90806" y="100711"/>
                </a:cubicBezTo>
                <a:cubicBezTo>
                  <a:pt x="94743" y="97410"/>
                  <a:pt x="97918" y="93473"/>
                  <a:pt x="99949" y="88773"/>
                </a:cubicBezTo>
                <a:cubicBezTo>
                  <a:pt x="102108" y="84074"/>
                  <a:pt x="103124" y="78867"/>
                  <a:pt x="103124" y="73153"/>
                </a:cubicBezTo>
                <a:cubicBezTo>
                  <a:pt x="103124" y="68835"/>
                  <a:pt x="102362" y="64643"/>
                  <a:pt x="100966" y="60706"/>
                </a:cubicBezTo>
                <a:cubicBezTo>
                  <a:pt x="99569" y="56897"/>
                  <a:pt x="97409" y="53467"/>
                  <a:pt x="94488" y="50673"/>
                </a:cubicBezTo>
                <a:cubicBezTo>
                  <a:pt x="91695" y="47753"/>
                  <a:pt x="88011" y="45593"/>
                  <a:pt x="83567" y="43942"/>
                </a:cubicBezTo>
                <a:cubicBezTo>
                  <a:pt x="78995" y="42292"/>
                  <a:pt x="73660" y="41403"/>
                  <a:pt x="67692" y="41403"/>
                </a:cubicBezTo>
                <a:cubicBezTo>
                  <a:pt x="60707" y="41403"/>
                  <a:pt x="54230" y="42418"/>
                  <a:pt x="48133" y="44450"/>
                </a:cubicBezTo>
                <a:cubicBezTo>
                  <a:pt x="42037" y="46483"/>
                  <a:pt x="36577" y="48768"/>
                  <a:pt x="31750" y="51181"/>
                </a:cubicBezTo>
                <a:cubicBezTo>
                  <a:pt x="26924" y="53722"/>
                  <a:pt x="22860" y="56008"/>
                  <a:pt x="19558" y="58040"/>
                </a:cubicBezTo>
                <a:cubicBezTo>
                  <a:pt x="16130" y="60198"/>
                  <a:pt x="13717" y="61215"/>
                  <a:pt x="12066" y="61215"/>
                </a:cubicBezTo>
                <a:cubicBezTo>
                  <a:pt x="11049" y="61215"/>
                  <a:pt x="10033" y="61087"/>
                  <a:pt x="9271" y="60579"/>
                </a:cubicBezTo>
                <a:cubicBezTo>
                  <a:pt x="8509" y="60072"/>
                  <a:pt x="7874" y="59183"/>
                  <a:pt x="7367" y="57912"/>
                </a:cubicBezTo>
                <a:cubicBezTo>
                  <a:pt x="6732" y="56516"/>
                  <a:pt x="6350" y="54610"/>
                  <a:pt x="6096" y="52071"/>
                </a:cubicBezTo>
                <a:cubicBezTo>
                  <a:pt x="5843" y="49658"/>
                  <a:pt x="5716" y="46355"/>
                  <a:pt x="5716" y="42418"/>
                </a:cubicBezTo>
                <a:cubicBezTo>
                  <a:pt x="5716" y="39117"/>
                  <a:pt x="5843" y="36323"/>
                  <a:pt x="5970" y="34163"/>
                </a:cubicBezTo>
                <a:cubicBezTo>
                  <a:pt x="6096" y="32004"/>
                  <a:pt x="6350" y="30227"/>
                  <a:pt x="6732" y="28703"/>
                </a:cubicBezTo>
                <a:cubicBezTo>
                  <a:pt x="7112" y="27305"/>
                  <a:pt x="7620" y="26035"/>
                  <a:pt x="8256" y="24892"/>
                </a:cubicBezTo>
                <a:cubicBezTo>
                  <a:pt x="8763" y="23877"/>
                  <a:pt x="9780" y="22734"/>
                  <a:pt x="11049" y="21463"/>
                </a:cubicBezTo>
                <a:cubicBezTo>
                  <a:pt x="12446" y="20193"/>
                  <a:pt x="15113" y="18288"/>
                  <a:pt x="19178" y="15875"/>
                </a:cubicBezTo>
                <a:cubicBezTo>
                  <a:pt x="23369" y="13335"/>
                  <a:pt x="28448" y="10796"/>
                  <a:pt x="34671" y="8510"/>
                </a:cubicBezTo>
                <a:cubicBezTo>
                  <a:pt x="40895" y="6097"/>
                  <a:pt x="48133" y="4065"/>
                  <a:pt x="56261" y="2413"/>
                </a:cubicBezTo>
                <a:cubicBezTo>
                  <a:pt x="64390" y="762"/>
                  <a:pt x="73153" y="0"/>
                  <a:pt x="82678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" name="Freeform 510"/>
          <p:cNvSpPr/>
          <p:nvPr/>
        </p:nvSpPr>
        <p:spPr>
          <a:xfrm>
            <a:off x="7592948" y="1550162"/>
            <a:ext cx="171578" cy="265811"/>
          </a:xfrm>
          <a:custGeom>
            <a:avLst/>
            <a:gdLst/>
            <a:ahLst/>
            <a:cxnLst/>
            <a:rect l="0" t="0" r="0" b="0"/>
            <a:pathLst>
              <a:path w="171578" h="265811">
                <a:moveTo>
                  <a:pt x="82678" y="0"/>
                </a:moveTo>
                <a:cubicBezTo>
                  <a:pt x="95123" y="0"/>
                  <a:pt x="106172" y="1398"/>
                  <a:pt x="115697" y="4318"/>
                </a:cubicBezTo>
                <a:cubicBezTo>
                  <a:pt x="125349" y="7240"/>
                  <a:pt x="133350" y="11430"/>
                  <a:pt x="139955" y="16892"/>
                </a:cubicBezTo>
                <a:cubicBezTo>
                  <a:pt x="146558" y="22353"/>
                  <a:pt x="151511" y="29210"/>
                  <a:pt x="154813" y="37211"/>
                </a:cubicBezTo>
                <a:cubicBezTo>
                  <a:pt x="158243" y="45212"/>
                  <a:pt x="159894" y="54229"/>
                  <a:pt x="159894" y="64262"/>
                </a:cubicBezTo>
                <a:cubicBezTo>
                  <a:pt x="159894" y="72010"/>
                  <a:pt x="158878" y="79375"/>
                  <a:pt x="156972" y="86106"/>
                </a:cubicBezTo>
                <a:cubicBezTo>
                  <a:pt x="154941" y="92837"/>
                  <a:pt x="152020" y="98806"/>
                  <a:pt x="148209" y="104141"/>
                </a:cubicBezTo>
                <a:cubicBezTo>
                  <a:pt x="144399" y="109474"/>
                  <a:pt x="139573" y="113919"/>
                  <a:pt x="133858" y="117603"/>
                </a:cubicBezTo>
                <a:cubicBezTo>
                  <a:pt x="128017" y="121285"/>
                  <a:pt x="121412" y="124079"/>
                  <a:pt x="113920" y="125985"/>
                </a:cubicBezTo>
                <a:lnTo>
                  <a:pt x="113920" y="126492"/>
                </a:lnTo>
                <a:cubicBezTo>
                  <a:pt x="122809" y="127635"/>
                  <a:pt x="130937" y="129922"/>
                  <a:pt x="138049" y="133350"/>
                </a:cubicBezTo>
                <a:cubicBezTo>
                  <a:pt x="145161" y="136906"/>
                  <a:pt x="151258" y="141352"/>
                  <a:pt x="156210" y="146559"/>
                </a:cubicBezTo>
                <a:cubicBezTo>
                  <a:pt x="161163" y="151892"/>
                  <a:pt x="164973" y="157861"/>
                  <a:pt x="167641" y="164592"/>
                </a:cubicBezTo>
                <a:cubicBezTo>
                  <a:pt x="170308" y="171197"/>
                  <a:pt x="171578" y="178435"/>
                  <a:pt x="171578" y="186055"/>
                </a:cubicBezTo>
                <a:cubicBezTo>
                  <a:pt x="171578" y="198883"/>
                  <a:pt x="169165" y="210312"/>
                  <a:pt x="164211" y="220218"/>
                </a:cubicBezTo>
                <a:cubicBezTo>
                  <a:pt x="159385" y="230124"/>
                  <a:pt x="152528" y="238506"/>
                  <a:pt x="143892" y="245237"/>
                </a:cubicBezTo>
                <a:cubicBezTo>
                  <a:pt x="135129" y="251968"/>
                  <a:pt x="124587" y="257048"/>
                  <a:pt x="112522" y="260604"/>
                </a:cubicBezTo>
                <a:cubicBezTo>
                  <a:pt x="100331" y="264160"/>
                  <a:pt x="86995" y="265811"/>
                  <a:pt x="72645" y="265811"/>
                </a:cubicBezTo>
                <a:cubicBezTo>
                  <a:pt x="63882" y="265811"/>
                  <a:pt x="55627" y="265177"/>
                  <a:pt x="48007" y="263906"/>
                </a:cubicBezTo>
                <a:cubicBezTo>
                  <a:pt x="40259" y="262763"/>
                  <a:pt x="33529" y="261112"/>
                  <a:pt x="27686" y="259335"/>
                </a:cubicBezTo>
                <a:cubicBezTo>
                  <a:pt x="21718" y="257429"/>
                  <a:pt x="16892" y="255524"/>
                  <a:pt x="13082" y="253492"/>
                </a:cubicBezTo>
                <a:cubicBezTo>
                  <a:pt x="9271" y="251587"/>
                  <a:pt x="6732" y="250063"/>
                  <a:pt x="5461" y="248921"/>
                </a:cubicBezTo>
                <a:cubicBezTo>
                  <a:pt x="4319" y="247904"/>
                  <a:pt x="3430" y="246761"/>
                  <a:pt x="2795" y="245365"/>
                </a:cubicBezTo>
                <a:cubicBezTo>
                  <a:pt x="2286" y="244094"/>
                  <a:pt x="1652" y="242571"/>
                  <a:pt x="1270" y="240792"/>
                </a:cubicBezTo>
                <a:cubicBezTo>
                  <a:pt x="762" y="239015"/>
                  <a:pt x="508" y="236729"/>
                  <a:pt x="255" y="234061"/>
                </a:cubicBezTo>
                <a:cubicBezTo>
                  <a:pt x="0" y="231267"/>
                  <a:pt x="0" y="227966"/>
                  <a:pt x="0" y="224155"/>
                </a:cubicBezTo>
                <a:cubicBezTo>
                  <a:pt x="0" y="217805"/>
                  <a:pt x="508" y="213487"/>
                  <a:pt x="1524" y="210948"/>
                </a:cubicBezTo>
                <a:cubicBezTo>
                  <a:pt x="2668" y="208535"/>
                  <a:pt x="4192" y="207265"/>
                  <a:pt x="6350" y="207265"/>
                </a:cubicBezTo>
                <a:cubicBezTo>
                  <a:pt x="7620" y="207265"/>
                  <a:pt x="9907" y="208154"/>
                  <a:pt x="13208" y="209931"/>
                </a:cubicBezTo>
                <a:cubicBezTo>
                  <a:pt x="16383" y="211836"/>
                  <a:pt x="20574" y="213742"/>
                  <a:pt x="25528" y="215773"/>
                </a:cubicBezTo>
                <a:cubicBezTo>
                  <a:pt x="30608" y="217805"/>
                  <a:pt x="36449" y="219710"/>
                  <a:pt x="43181" y="221488"/>
                </a:cubicBezTo>
                <a:cubicBezTo>
                  <a:pt x="49911" y="223267"/>
                  <a:pt x="57658" y="224155"/>
                  <a:pt x="66295" y="224155"/>
                </a:cubicBezTo>
                <a:cubicBezTo>
                  <a:pt x="73533" y="224155"/>
                  <a:pt x="79883" y="223267"/>
                  <a:pt x="85471" y="221616"/>
                </a:cubicBezTo>
                <a:cubicBezTo>
                  <a:pt x="91059" y="219837"/>
                  <a:pt x="95758" y="217424"/>
                  <a:pt x="99695" y="214377"/>
                </a:cubicBezTo>
                <a:cubicBezTo>
                  <a:pt x="103633" y="211202"/>
                  <a:pt x="106427" y="207518"/>
                  <a:pt x="108458" y="203073"/>
                </a:cubicBezTo>
                <a:cubicBezTo>
                  <a:pt x="110363" y="198629"/>
                  <a:pt x="111253" y="193675"/>
                  <a:pt x="111253" y="188215"/>
                </a:cubicBezTo>
                <a:cubicBezTo>
                  <a:pt x="111253" y="182246"/>
                  <a:pt x="110109" y="176911"/>
                  <a:pt x="107823" y="172212"/>
                </a:cubicBezTo>
                <a:cubicBezTo>
                  <a:pt x="105537" y="167386"/>
                  <a:pt x="102108" y="163323"/>
                  <a:pt x="97536" y="160021"/>
                </a:cubicBezTo>
                <a:cubicBezTo>
                  <a:pt x="92965" y="156592"/>
                  <a:pt x="87122" y="154052"/>
                  <a:pt x="80265" y="152147"/>
                </a:cubicBezTo>
                <a:cubicBezTo>
                  <a:pt x="73280" y="150242"/>
                  <a:pt x="65152" y="149353"/>
                  <a:pt x="55754" y="149353"/>
                </a:cubicBezTo>
                <a:lnTo>
                  <a:pt x="33529" y="149353"/>
                </a:lnTo>
                <a:cubicBezTo>
                  <a:pt x="31750" y="149353"/>
                  <a:pt x="30354" y="149098"/>
                  <a:pt x="29083" y="148717"/>
                </a:cubicBezTo>
                <a:cubicBezTo>
                  <a:pt x="27941" y="148210"/>
                  <a:pt x="26924" y="147193"/>
                  <a:pt x="26162" y="145797"/>
                </a:cubicBezTo>
                <a:cubicBezTo>
                  <a:pt x="25400" y="144399"/>
                  <a:pt x="24766" y="142367"/>
                  <a:pt x="24511" y="139700"/>
                </a:cubicBezTo>
                <a:cubicBezTo>
                  <a:pt x="24131" y="137160"/>
                  <a:pt x="24004" y="133859"/>
                  <a:pt x="24004" y="129667"/>
                </a:cubicBezTo>
                <a:cubicBezTo>
                  <a:pt x="24004" y="125858"/>
                  <a:pt x="24131" y="122683"/>
                  <a:pt x="24511" y="120269"/>
                </a:cubicBezTo>
                <a:cubicBezTo>
                  <a:pt x="24766" y="117856"/>
                  <a:pt x="25273" y="115952"/>
                  <a:pt x="26035" y="114681"/>
                </a:cubicBezTo>
                <a:cubicBezTo>
                  <a:pt x="26797" y="113285"/>
                  <a:pt x="27686" y="112396"/>
                  <a:pt x="28830" y="111887"/>
                </a:cubicBezTo>
                <a:cubicBezTo>
                  <a:pt x="29972" y="111379"/>
                  <a:pt x="31370" y="111125"/>
                  <a:pt x="32894" y="111125"/>
                </a:cubicBezTo>
                <a:lnTo>
                  <a:pt x="55372" y="111125"/>
                </a:lnTo>
                <a:cubicBezTo>
                  <a:pt x="62993" y="111125"/>
                  <a:pt x="69850" y="110236"/>
                  <a:pt x="75820" y="108331"/>
                </a:cubicBezTo>
                <a:cubicBezTo>
                  <a:pt x="81661" y="106554"/>
                  <a:pt x="86742" y="104013"/>
                  <a:pt x="90806" y="100711"/>
                </a:cubicBezTo>
                <a:cubicBezTo>
                  <a:pt x="94743" y="97410"/>
                  <a:pt x="97918" y="93473"/>
                  <a:pt x="99949" y="88773"/>
                </a:cubicBezTo>
                <a:cubicBezTo>
                  <a:pt x="102108" y="84074"/>
                  <a:pt x="103124" y="78867"/>
                  <a:pt x="103124" y="73153"/>
                </a:cubicBezTo>
                <a:cubicBezTo>
                  <a:pt x="103124" y="68835"/>
                  <a:pt x="102362" y="64643"/>
                  <a:pt x="100966" y="60706"/>
                </a:cubicBezTo>
                <a:cubicBezTo>
                  <a:pt x="99569" y="56897"/>
                  <a:pt x="97409" y="53467"/>
                  <a:pt x="94488" y="50673"/>
                </a:cubicBezTo>
                <a:cubicBezTo>
                  <a:pt x="91695" y="47753"/>
                  <a:pt x="88011" y="45593"/>
                  <a:pt x="83567" y="43942"/>
                </a:cubicBezTo>
                <a:cubicBezTo>
                  <a:pt x="78995" y="42292"/>
                  <a:pt x="73660" y="41403"/>
                  <a:pt x="67692" y="41403"/>
                </a:cubicBezTo>
                <a:cubicBezTo>
                  <a:pt x="60707" y="41403"/>
                  <a:pt x="54230" y="42418"/>
                  <a:pt x="48133" y="44450"/>
                </a:cubicBezTo>
                <a:cubicBezTo>
                  <a:pt x="42037" y="46483"/>
                  <a:pt x="36577" y="48768"/>
                  <a:pt x="31750" y="51181"/>
                </a:cubicBezTo>
                <a:cubicBezTo>
                  <a:pt x="26924" y="53722"/>
                  <a:pt x="22860" y="56008"/>
                  <a:pt x="19558" y="58040"/>
                </a:cubicBezTo>
                <a:cubicBezTo>
                  <a:pt x="16130" y="60198"/>
                  <a:pt x="13717" y="61215"/>
                  <a:pt x="12066" y="61215"/>
                </a:cubicBezTo>
                <a:cubicBezTo>
                  <a:pt x="11049" y="61215"/>
                  <a:pt x="10033" y="61087"/>
                  <a:pt x="9271" y="60579"/>
                </a:cubicBezTo>
                <a:cubicBezTo>
                  <a:pt x="8509" y="60072"/>
                  <a:pt x="7874" y="59183"/>
                  <a:pt x="7367" y="57912"/>
                </a:cubicBezTo>
                <a:cubicBezTo>
                  <a:pt x="6732" y="56516"/>
                  <a:pt x="6350" y="54610"/>
                  <a:pt x="6096" y="52071"/>
                </a:cubicBezTo>
                <a:cubicBezTo>
                  <a:pt x="5843" y="49658"/>
                  <a:pt x="5716" y="46355"/>
                  <a:pt x="5716" y="42418"/>
                </a:cubicBezTo>
                <a:cubicBezTo>
                  <a:pt x="5716" y="39117"/>
                  <a:pt x="5843" y="36323"/>
                  <a:pt x="5970" y="34163"/>
                </a:cubicBezTo>
                <a:cubicBezTo>
                  <a:pt x="6096" y="32004"/>
                  <a:pt x="6350" y="30227"/>
                  <a:pt x="6732" y="28703"/>
                </a:cubicBezTo>
                <a:cubicBezTo>
                  <a:pt x="7112" y="27305"/>
                  <a:pt x="7620" y="26035"/>
                  <a:pt x="8256" y="24892"/>
                </a:cubicBezTo>
                <a:cubicBezTo>
                  <a:pt x="8763" y="23877"/>
                  <a:pt x="9780" y="22734"/>
                  <a:pt x="11049" y="21463"/>
                </a:cubicBezTo>
                <a:cubicBezTo>
                  <a:pt x="12446" y="20193"/>
                  <a:pt x="15113" y="18288"/>
                  <a:pt x="19178" y="15875"/>
                </a:cubicBezTo>
                <a:cubicBezTo>
                  <a:pt x="23369" y="13335"/>
                  <a:pt x="28448" y="10796"/>
                  <a:pt x="34671" y="8510"/>
                </a:cubicBezTo>
                <a:cubicBezTo>
                  <a:pt x="40895" y="6097"/>
                  <a:pt x="48133" y="4065"/>
                  <a:pt x="56261" y="2413"/>
                </a:cubicBezTo>
                <a:cubicBezTo>
                  <a:pt x="64390" y="762"/>
                  <a:pt x="73153" y="0"/>
                  <a:pt x="82678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" name="Freeform 511"/>
          <p:cNvSpPr/>
          <p:nvPr/>
        </p:nvSpPr>
        <p:spPr>
          <a:xfrm>
            <a:off x="7466330" y="2078991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8"/>
                  <a:pt x="354838" y="457200"/>
                  <a:pt x="228600" y="457200"/>
                </a:cubicBezTo>
                <a:cubicBezTo>
                  <a:pt x="102362" y="457200"/>
                  <a:pt x="0" y="354838"/>
                  <a:pt x="0" y="22860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" name="Freeform 512"/>
          <p:cNvSpPr/>
          <p:nvPr/>
        </p:nvSpPr>
        <p:spPr>
          <a:xfrm>
            <a:off x="7466330" y="2078991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8"/>
                  <a:pt x="354838" y="457200"/>
                  <a:pt x="228600" y="457200"/>
                </a:cubicBezTo>
                <a:cubicBezTo>
                  <a:pt x="102362" y="457200"/>
                  <a:pt x="0" y="354838"/>
                  <a:pt x="0" y="22860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" name="Freeform 513"/>
          <p:cNvSpPr/>
          <p:nvPr/>
        </p:nvSpPr>
        <p:spPr>
          <a:xfrm>
            <a:off x="7597520" y="2186686"/>
            <a:ext cx="190500" cy="259080"/>
          </a:xfrm>
          <a:custGeom>
            <a:avLst/>
            <a:gdLst/>
            <a:ahLst/>
            <a:cxnLst/>
            <a:rect l="0" t="0" r="0" b="0"/>
            <a:pathLst>
              <a:path w="190500" h="259080">
                <a:moveTo>
                  <a:pt x="109348" y="44959"/>
                </a:moveTo>
                <a:lnTo>
                  <a:pt x="41657" y="163068"/>
                </a:lnTo>
                <a:lnTo>
                  <a:pt x="109728" y="163068"/>
                </a:lnTo>
                <a:lnTo>
                  <a:pt x="109728" y="44959"/>
                </a:lnTo>
                <a:close/>
                <a:moveTo>
                  <a:pt x="123063" y="0"/>
                </a:moveTo>
                <a:cubicBezTo>
                  <a:pt x="129795" y="0"/>
                  <a:pt x="135510" y="128"/>
                  <a:pt x="140209" y="381"/>
                </a:cubicBezTo>
                <a:cubicBezTo>
                  <a:pt x="145035" y="762"/>
                  <a:pt x="148845" y="1270"/>
                  <a:pt x="151638" y="2032"/>
                </a:cubicBezTo>
                <a:cubicBezTo>
                  <a:pt x="154560" y="2794"/>
                  <a:pt x="156591" y="3684"/>
                  <a:pt x="157988" y="4699"/>
                </a:cubicBezTo>
                <a:cubicBezTo>
                  <a:pt x="159259" y="5716"/>
                  <a:pt x="159894" y="6986"/>
                  <a:pt x="159894" y="8510"/>
                </a:cubicBezTo>
                <a:lnTo>
                  <a:pt x="159894" y="163068"/>
                </a:lnTo>
                <a:lnTo>
                  <a:pt x="182753" y="163068"/>
                </a:lnTo>
                <a:cubicBezTo>
                  <a:pt x="184912" y="163068"/>
                  <a:pt x="186690" y="164719"/>
                  <a:pt x="188214" y="167894"/>
                </a:cubicBezTo>
                <a:cubicBezTo>
                  <a:pt x="189738" y="171197"/>
                  <a:pt x="190500" y="176530"/>
                  <a:pt x="190500" y="184150"/>
                </a:cubicBezTo>
                <a:cubicBezTo>
                  <a:pt x="190500" y="190881"/>
                  <a:pt x="189738" y="195961"/>
                  <a:pt x="188341" y="199518"/>
                </a:cubicBezTo>
                <a:cubicBezTo>
                  <a:pt x="186945" y="202947"/>
                  <a:pt x="185166" y="204724"/>
                  <a:pt x="182753" y="204724"/>
                </a:cubicBezTo>
                <a:lnTo>
                  <a:pt x="159894" y="204724"/>
                </a:lnTo>
                <a:lnTo>
                  <a:pt x="159894" y="251206"/>
                </a:lnTo>
                <a:cubicBezTo>
                  <a:pt x="159894" y="252476"/>
                  <a:pt x="159512" y="253619"/>
                  <a:pt x="158750" y="254636"/>
                </a:cubicBezTo>
                <a:cubicBezTo>
                  <a:pt x="157988" y="255651"/>
                  <a:pt x="156591" y="256413"/>
                  <a:pt x="154560" y="257175"/>
                </a:cubicBezTo>
                <a:cubicBezTo>
                  <a:pt x="152527" y="257811"/>
                  <a:pt x="149987" y="258318"/>
                  <a:pt x="146812" y="258573"/>
                </a:cubicBezTo>
                <a:cubicBezTo>
                  <a:pt x="143637" y="258954"/>
                  <a:pt x="139573" y="259080"/>
                  <a:pt x="134494" y="259080"/>
                </a:cubicBezTo>
                <a:cubicBezTo>
                  <a:pt x="129795" y="259080"/>
                  <a:pt x="125731" y="258954"/>
                  <a:pt x="122556" y="258573"/>
                </a:cubicBezTo>
                <a:cubicBezTo>
                  <a:pt x="119253" y="258318"/>
                  <a:pt x="116713" y="257811"/>
                  <a:pt x="114809" y="257175"/>
                </a:cubicBezTo>
                <a:cubicBezTo>
                  <a:pt x="112903" y="256413"/>
                  <a:pt x="111507" y="255651"/>
                  <a:pt x="110745" y="254636"/>
                </a:cubicBezTo>
                <a:cubicBezTo>
                  <a:pt x="110110" y="253619"/>
                  <a:pt x="109728" y="252476"/>
                  <a:pt x="109728" y="251206"/>
                </a:cubicBezTo>
                <a:lnTo>
                  <a:pt x="109728" y="204724"/>
                </a:lnTo>
                <a:lnTo>
                  <a:pt x="11431" y="204724"/>
                </a:lnTo>
                <a:cubicBezTo>
                  <a:pt x="9652" y="204724"/>
                  <a:pt x="8001" y="204470"/>
                  <a:pt x="6477" y="204089"/>
                </a:cubicBezTo>
                <a:cubicBezTo>
                  <a:pt x="5081" y="203581"/>
                  <a:pt x="3811" y="202566"/>
                  <a:pt x="2795" y="200914"/>
                </a:cubicBezTo>
                <a:cubicBezTo>
                  <a:pt x="1906" y="199263"/>
                  <a:pt x="1144" y="196850"/>
                  <a:pt x="636" y="193675"/>
                </a:cubicBezTo>
                <a:cubicBezTo>
                  <a:pt x="255" y="190628"/>
                  <a:pt x="0" y="186436"/>
                  <a:pt x="0" y="181356"/>
                </a:cubicBezTo>
                <a:cubicBezTo>
                  <a:pt x="0" y="177038"/>
                  <a:pt x="127" y="173355"/>
                  <a:pt x="255" y="170307"/>
                </a:cubicBezTo>
                <a:cubicBezTo>
                  <a:pt x="509" y="167132"/>
                  <a:pt x="762" y="164338"/>
                  <a:pt x="1271" y="161925"/>
                </a:cubicBezTo>
                <a:cubicBezTo>
                  <a:pt x="1778" y="159386"/>
                  <a:pt x="2413" y="156973"/>
                  <a:pt x="3302" y="154686"/>
                </a:cubicBezTo>
                <a:cubicBezTo>
                  <a:pt x="4064" y="152528"/>
                  <a:pt x="5208" y="150114"/>
                  <a:pt x="6477" y="147574"/>
                </a:cubicBezTo>
                <a:lnTo>
                  <a:pt x="86234" y="6859"/>
                </a:lnTo>
                <a:cubicBezTo>
                  <a:pt x="86996" y="5716"/>
                  <a:pt x="88138" y="4699"/>
                  <a:pt x="89662" y="3811"/>
                </a:cubicBezTo>
                <a:cubicBezTo>
                  <a:pt x="91313" y="2922"/>
                  <a:pt x="93473" y="2160"/>
                  <a:pt x="96266" y="1651"/>
                </a:cubicBezTo>
                <a:cubicBezTo>
                  <a:pt x="99187" y="1017"/>
                  <a:pt x="102744" y="636"/>
                  <a:pt x="107188" y="381"/>
                </a:cubicBezTo>
                <a:cubicBezTo>
                  <a:pt x="111507" y="128"/>
                  <a:pt x="116840" y="0"/>
                  <a:pt x="123063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" name="Freeform 514"/>
          <p:cNvSpPr/>
          <p:nvPr/>
        </p:nvSpPr>
        <p:spPr>
          <a:xfrm>
            <a:off x="7597520" y="2186686"/>
            <a:ext cx="190500" cy="259080"/>
          </a:xfrm>
          <a:custGeom>
            <a:avLst/>
            <a:gdLst/>
            <a:ahLst/>
            <a:cxnLst/>
            <a:rect l="0" t="0" r="0" b="0"/>
            <a:pathLst>
              <a:path w="190500" h="259080">
                <a:moveTo>
                  <a:pt x="109348" y="44959"/>
                </a:moveTo>
                <a:lnTo>
                  <a:pt x="41657" y="163068"/>
                </a:lnTo>
                <a:lnTo>
                  <a:pt x="109728" y="163068"/>
                </a:lnTo>
                <a:lnTo>
                  <a:pt x="109728" y="44959"/>
                </a:lnTo>
                <a:close/>
                <a:moveTo>
                  <a:pt x="123063" y="0"/>
                </a:moveTo>
                <a:cubicBezTo>
                  <a:pt x="129795" y="0"/>
                  <a:pt x="135510" y="128"/>
                  <a:pt x="140209" y="381"/>
                </a:cubicBezTo>
                <a:cubicBezTo>
                  <a:pt x="145035" y="762"/>
                  <a:pt x="148845" y="1270"/>
                  <a:pt x="151638" y="2032"/>
                </a:cubicBezTo>
                <a:cubicBezTo>
                  <a:pt x="154560" y="2794"/>
                  <a:pt x="156591" y="3684"/>
                  <a:pt x="157988" y="4699"/>
                </a:cubicBezTo>
                <a:cubicBezTo>
                  <a:pt x="159259" y="5716"/>
                  <a:pt x="159894" y="6986"/>
                  <a:pt x="159894" y="8510"/>
                </a:cubicBezTo>
                <a:lnTo>
                  <a:pt x="159894" y="163068"/>
                </a:lnTo>
                <a:lnTo>
                  <a:pt x="182753" y="163068"/>
                </a:lnTo>
                <a:cubicBezTo>
                  <a:pt x="184912" y="163068"/>
                  <a:pt x="186690" y="164719"/>
                  <a:pt x="188214" y="167894"/>
                </a:cubicBezTo>
                <a:cubicBezTo>
                  <a:pt x="189738" y="171197"/>
                  <a:pt x="190500" y="176530"/>
                  <a:pt x="190500" y="184150"/>
                </a:cubicBezTo>
                <a:cubicBezTo>
                  <a:pt x="190500" y="190881"/>
                  <a:pt x="189738" y="195961"/>
                  <a:pt x="188341" y="199518"/>
                </a:cubicBezTo>
                <a:cubicBezTo>
                  <a:pt x="186945" y="202947"/>
                  <a:pt x="185166" y="204724"/>
                  <a:pt x="182753" y="204724"/>
                </a:cubicBezTo>
                <a:lnTo>
                  <a:pt x="159894" y="204724"/>
                </a:lnTo>
                <a:lnTo>
                  <a:pt x="159894" y="251206"/>
                </a:lnTo>
                <a:cubicBezTo>
                  <a:pt x="159894" y="252476"/>
                  <a:pt x="159512" y="253619"/>
                  <a:pt x="158750" y="254636"/>
                </a:cubicBezTo>
                <a:cubicBezTo>
                  <a:pt x="157988" y="255651"/>
                  <a:pt x="156591" y="256413"/>
                  <a:pt x="154560" y="257175"/>
                </a:cubicBezTo>
                <a:cubicBezTo>
                  <a:pt x="152527" y="257811"/>
                  <a:pt x="149987" y="258318"/>
                  <a:pt x="146812" y="258573"/>
                </a:cubicBezTo>
                <a:cubicBezTo>
                  <a:pt x="143637" y="258954"/>
                  <a:pt x="139573" y="259080"/>
                  <a:pt x="134494" y="259080"/>
                </a:cubicBezTo>
                <a:cubicBezTo>
                  <a:pt x="129795" y="259080"/>
                  <a:pt x="125731" y="258954"/>
                  <a:pt x="122556" y="258573"/>
                </a:cubicBezTo>
                <a:cubicBezTo>
                  <a:pt x="119253" y="258318"/>
                  <a:pt x="116713" y="257811"/>
                  <a:pt x="114809" y="257175"/>
                </a:cubicBezTo>
                <a:cubicBezTo>
                  <a:pt x="112903" y="256413"/>
                  <a:pt x="111507" y="255651"/>
                  <a:pt x="110745" y="254636"/>
                </a:cubicBezTo>
                <a:cubicBezTo>
                  <a:pt x="110110" y="253619"/>
                  <a:pt x="109728" y="252476"/>
                  <a:pt x="109728" y="251206"/>
                </a:cubicBezTo>
                <a:lnTo>
                  <a:pt x="109728" y="204724"/>
                </a:lnTo>
                <a:lnTo>
                  <a:pt x="11431" y="204724"/>
                </a:lnTo>
                <a:cubicBezTo>
                  <a:pt x="9652" y="204724"/>
                  <a:pt x="8001" y="204470"/>
                  <a:pt x="6477" y="204089"/>
                </a:cubicBezTo>
                <a:cubicBezTo>
                  <a:pt x="5081" y="203581"/>
                  <a:pt x="3811" y="202566"/>
                  <a:pt x="2795" y="200914"/>
                </a:cubicBezTo>
                <a:cubicBezTo>
                  <a:pt x="1906" y="199263"/>
                  <a:pt x="1144" y="196850"/>
                  <a:pt x="636" y="193675"/>
                </a:cubicBezTo>
                <a:cubicBezTo>
                  <a:pt x="255" y="190628"/>
                  <a:pt x="0" y="186436"/>
                  <a:pt x="0" y="181356"/>
                </a:cubicBezTo>
                <a:cubicBezTo>
                  <a:pt x="0" y="177038"/>
                  <a:pt x="127" y="173355"/>
                  <a:pt x="255" y="170307"/>
                </a:cubicBezTo>
                <a:cubicBezTo>
                  <a:pt x="509" y="167132"/>
                  <a:pt x="762" y="164338"/>
                  <a:pt x="1271" y="161925"/>
                </a:cubicBezTo>
                <a:cubicBezTo>
                  <a:pt x="1778" y="159386"/>
                  <a:pt x="2413" y="156973"/>
                  <a:pt x="3302" y="154686"/>
                </a:cubicBezTo>
                <a:cubicBezTo>
                  <a:pt x="4064" y="152528"/>
                  <a:pt x="5208" y="150114"/>
                  <a:pt x="6477" y="147574"/>
                </a:cubicBezTo>
                <a:lnTo>
                  <a:pt x="86234" y="6859"/>
                </a:lnTo>
                <a:cubicBezTo>
                  <a:pt x="86996" y="5716"/>
                  <a:pt x="88138" y="4699"/>
                  <a:pt x="89662" y="3811"/>
                </a:cubicBezTo>
                <a:cubicBezTo>
                  <a:pt x="91313" y="2922"/>
                  <a:pt x="93473" y="2160"/>
                  <a:pt x="96266" y="1651"/>
                </a:cubicBezTo>
                <a:cubicBezTo>
                  <a:pt x="99187" y="1017"/>
                  <a:pt x="102744" y="636"/>
                  <a:pt x="107188" y="381"/>
                </a:cubicBezTo>
                <a:cubicBezTo>
                  <a:pt x="111507" y="128"/>
                  <a:pt x="116840" y="0"/>
                  <a:pt x="123063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" name="Freeform 515"/>
          <p:cNvSpPr/>
          <p:nvPr/>
        </p:nvSpPr>
        <p:spPr>
          <a:xfrm>
            <a:off x="7438390" y="278511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8"/>
                  <a:pt x="354838" y="457200"/>
                  <a:pt x="228600" y="457200"/>
                </a:cubicBezTo>
                <a:cubicBezTo>
                  <a:pt x="102362" y="457200"/>
                  <a:pt x="0" y="354838"/>
                  <a:pt x="0" y="22860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" name="Freeform 516"/>
          <p:cNvSpPr/>
          <p:nvPr/>
        </p:nvSpPr>
        <p:spPr>
          <a:xfrm>
            <a:off x="7438390" y="278511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8"/>
                  <a:pt x="354838" y="457200"/>
                  <a:pt x="228600" y="457200"/>
                </a:cubicBezTo>
                <a:cubicBezTo>
                  <a:pt x="102362" y="457200"/>
                  <a:pt x="0" y="354838"/>
                  <a:pt x="0" y="22860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" name="Freeform 517"/>
          <p:cNvSpPr/>
          <p:nvPr/>
        </p:nvSpPr>
        <p:spPr>
          <a:xfrm>
            <a:off x="7581265" y="2893441"/>
            <a:ext cx="168275" cy="261367"/>
          </a:xfrm>
          <a:custGeom>
            <a:avLst/>
            <a:gdLst/>
            <a:ahLst/>
            <a:cxnLst/>
            <a:rect l="0" t="0" r="0" b="0"/>
            <a:pathLst>
              <a:path w="168275" h="261367">
                <a:moveTo>
                  <a:pt x="23114" y="0"/>
                </a:moveTo>
                <a:lnTo>
                  <a:pt x="144779" y="0"/>
                </a:lnTo>
                <a:cubicBezTo>
                  <a:pt x="145923" y="0"/>
                  <a:pt x="147066" y="381"/>
                  <a:pt x="148081" y="1270"/>
                </a:cubicBezTo>
                <a:cubicBezTo>
                  <a:pt x="149098" y="2032"/>
                  <a:pt x="149987" y="3302"/>
                  <a:pt x="150749" y="4954"/>
                </a:cubicBezTo>
                <a:cubicBezTo>
                  <a:pt x="151511" y="6731"/>
                  <a:pt x="152018" y="9018"/>
                  <a:pt x="152400" y="11812"/>
                </a:cubicBezTo>
                <a:cubicBezTo>
                  <a:pt x="152653" y="14732"/>
                  <a:pt x="152907" y="18034"/>
                  <a:pt x="152907" y="22099"/>
                </a:cubicBezTo>
                <a:cubicBezTo>
                  <a:pt x="152907" y="29973"/>
                  <a:pt x="152145" y="35814"/>
                  <a:pt x="150749" y="39370"/>
                </a:cubicBezTo>
                <a:cubicBezTo>
                  <a:pt x="149352" y="42926"/>
                  <a:pt x="147319" y="44705"/>
                  <a:pt x="144779" y="44705"/>
                </a:cubicBezTo>
                <a:lnTo>
                  <a:pt x="53466" y="44705"/>
                </a:lnTo>
                <a:lnTo>
                  <a:pt x="53466" y="99695"/>
                </a:lnTo>
                <a:cubicBezTo>
                  <a:pt x="58039" y="99061"/>
                  <a:pt x="62611" y="98806"/>
                  <a:pt x="67182" y="98680"/>
                </a:cubicBezTo>
                <a:cubicBezTo>
                  <a:pt x="71754" y="98552"/>
                  <a:pt x="76580" y="98425"/>
                  <a:pt x="81661" y="98425"/>
                </a:cubicBezTo>
                <a:cubicBezTo>
                  <a:pt x="95503" y="98425"/>
                  <a:pt x="107823" y="100076"/>
                  <a:pt x="118617" y="103379"/>
                </a:cubicBezTo>
                <a:cubicBezTo>
                  <a:pt x="129413" y="106554"/>
                  <a:pt x="138429" y="111380"/>
                  <a:pt x="145795" y="117602"/>
                </a:cubicBezTo>
                <a:cubicBezTo>
                  <a:pt x="153162" y="123952"/>
                  <a:pt x="158750" y="131700"/>
                  <a:pt x="162560" y="140970"/>
                </a:cubicBezTo>
                <a:cubicBezTo>
                  <a:pt x="166369" y="150369"/>
                  <a:pt x="168275" y="161163"/>
                  <a:pt x="168275" y="173482"/>
                </a:cubicBezTo>
                <a:cubicBezTo>
                  <a:pt x="168275" y="187325"/>
                  <a:pt x="165862" y="199771"/>
                  <a:pt x="161036" y="210694"/>
                </a:cubicBezTo>
                <a:cubicBezTo>
                  <a:pt x="156210" y="221615"/>
                  <a:pt x="149478" y="230759"/>
                  <a:pt x="140589" y="238252"/>
                </a:cubicBezTo>
                <a:cubicBezTo>
                  <a:pt x="131826" y="245745"/>
                  <a:pt x="121285" y="251461"/>
                  <a:pt x="108839" y="255398"/>
                </a:cubicBezTo>
                <a:cubicBezTo>
                  <a:pt x="96519" y="259334"/>
                  <a:pt x="82803" y="261367"/>
                  <a:pt x="67691" y="261367"/>
                </a:cubicBezTo>
                <a:cubicBezTo>
                  <a:pt x="59816" y="261367"/>
                  <a:pt x="52196" y="260858"/>
                  <a:pt x="45085" y="259843"/>
                </a:cubicBezTo>
                <a:cubicBezTo>
                  <a:pt x="37973" y="258954"/>
                  <a:pt x="31495" y="257683"/>
                  <a:pt x="25907" y="256159"/>
                </a:cubicBezTo>
                <a:cubicBezTo>
                  <a:pt x="20192" y="254636"/>
                  <a:pt x="15493" y="253112"/>
                  <a:pt x="11811" y="251588"/>
                </a:cubicBezTo>
                <a:cubicBezTo>
                  <a:pt x="8254" y="250063"/>
                  <a:pt x="5841" y="248794"/>
                  <a:pt x="4699" y="247777"/>
                </a:cubicBezTo>
                <a:cubicBezTo>
                  <a:pt x="3555" y="246762"/>
                  <a:pt x="2793" y="245745"/>
                  <a:pt x="2286" y="244475"/>
                </a:cubicBezTo>
                <a:cubicBezTo>
                  <a:pt x="1651" y="243332"/>
                  <a:pt x="1269" y="241936"/>
                  <a:pt x="889" y="240284"/>
                </a:cubicBezTo>
                <a:cubicBezTo>
                  <a:pt x="635" y="238633"/>
                  <a:pt x="380" y="236475"/>
                  <a:pt x="253" y="233934"/>
                </a:cubicBezTo>
                <a:cubicBezTo>
                  <a:pt x="127" y="231521"/>
                  <a:pt x="0" y="228474"/>
                  <a:pt x="0" y="225044"/>
                </a:cubicBezTo>
                <a:cubicBezTo>
                  <a:pt x="0" y="221362"/>
                  <a:pt x="127" y="218187"/>
                  <a:pt x="507" y="215646"/>
                </a:cubicBezTo>
                <a:cubicBezTo>
                  <a:pt x="762" y="213106"/>
                  <a:pt x="1142" y="210948"/>
                  <a:pt x="1778" y="209424"/>
                </a:cubicBezTo>
                <a:cubicBezTo>
                  <a:pt x="2286" y="207773"/>
                  <a:pt x="3048" y="206630"/>
                  <a:pt x="3810" y="205994"/>
                </a:cubicBezTo>
                <a:cubicBezTo>
                  <a:pt x="4571" y="205359"/>
                  <a:pt x="5588" y="204979"/>
                  <a:pt x="6603" y="204979"/>
                </a:cubicBezTo>
                <a:cubicBezTo>
                  <a:pt x="7874" y="204979"/>
                  <a:pt x="9905" y="205740"/>
                  <a:pt x="12700" y="207264"/>
                </a:cubicBezTo>
                <a:cubicBezTo>
                  <a:pt x="15366" y="208788"/>
                  <a:pt x="18923" y="210567"/>
                  <a:pt x="23367" y="212344"/>
                </a:cubicBezTo>
                <a:cubicBezTo>
                  <a:pt x="27813" y="214250"/>
                  <a:pt x="33146" y="215900"/>
                  <a:pt x="39496" y="217425"/>
                </a:cubicBezTo>
                <a:cubicBezTo>
                  <a:pt x="45846" y="218949"/>
                  <a:pt x="53466" y="219711"/>
                  <a:pt x="62356" y="219711"/>
                </a:cubicBezTo>
                <a:cubicBezTo>
                  <a:pt x="69977" y="219711"/>
                  <a:pt x="76962" y="218949"/>
                  <a:pt x="83312" y="217298"/>
                </a:cubicBezTo>
                <a:cubicBezTo>
                  <a:pt x="89535" y="215774"/>
                  <a:pt x="94868" y="213233"/>
                  <a:pt x="99314" y="209677"/>
                </a:cubicBezTo>
                <a:cubicBezTo>
                  <a:pt x="103631" y="206121"/>
                  <a:pt x="107061" y="201804"/>
                  <a:pt x="109346" y="196469"/>
                </a:cubicBezTo>
                <a:cubicBezTo>
                  <a:pt x="111760" y="191136"/>
                  <a:pt x="113029" y="184786"/>
                  <a:pt x="113029" y="177419"/>
                </a:cubicBezTo>
                <a:cubicBezTo>
                  <a:pt x="113029" y="171069"/>
                  <a:pt x="112014" y="165481"/>
                  <a:pt x="109981" y="160529"/>
                </a:cubicBezTo>
                <a:cubicBezTo>
                  <a:pt x="107950" y="155449"/>
                  <a:pt x="104902" y="151257"/>
                  <a:pt x="100711" y="147829"/>
                </a:cubicBezTo>
                <a:cubicBezTo>
                  <a:pt x="96392" y="144400"/>
                  <a:pt x="90931" y="141859"/>
                  <a:pt x="84201" y="140081"/>
                </a:cubicBezTo>
                <a:cubicBezTo>
                  <a:pt x="77469" y="138431"/>
                  <a:pt x="69215" y="137542"/>
                  <a:pt x="59563" y="137542"/>
                </a:cubicBezTo>
                <a:cubicBezTo>
                  <a:pt x="51942" y="137542"/>
                  <a:pt x="44957" y="137923"/>
                  <a:pt x="38607" y="138684"/>
                </a:cubicBezTo>
                <a:cubicBezTo>
                  <a:pt x="32385" y="139574"/>
                  <a:pt x="26416" y="139955"/>
                  <a:pt x="20954" y="139955"/>
                </a:cubicBezTo>
                <a:cubicBezTo>
                  <a:pt x="17017" y="139955"/>
                  <a:pt x="14351" y="138938"/>
                  <a:pt x="12700" y="137033"/>
                </a:cubicBezTo>
                <a:cubicBezTo>
                  <a:pt x="11049" y="135129"/>
                  <a:pt x="10160" y="131573"/>
                  <a:pt x="10160" y="126493"/>
                </a:cubicBezTo>
                <a:lnTo>
                  <a:pt x="10160" y="14859"/>
                </a:lnTo>
                <a:cubicBezTo>
                  <a:pt x="10160" y="9652"/>
                  <a:pt x="11176" y="5843"/>
                  <a:pt x="13207" y="3556"/>
                </a:cubicBezTo>
                <a:cubicBezTo>
                  <a:pt x="15366" y="1144"/>
                  <a:pt x="18541" y="0"/>
                  <a:pt x="23114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" name="Freeform 518"/>
          <p:cNvSpPr/>
          <p:nvPr/>
        </p:nvSpPr>
        <p:spPr>
          <a:xfrm>
            <a:off x="7581265" y="2893441"/>
            <a:ext cx="168275" cy="261367"/>
          </a:xfrm>
          <a:custGeom>
            <a:avLst/>
            <a:gdLst/>
            <a:ahLst/>
            <a:cxnLst/>
            <a:rect l="0" t="0" r="0" b="0"/>
            <a:pathLst>
              <a:path w="168275" h="261367">
                <a:moveTo>
                  <a:pt x="23114" y="0"/>
                </a:moveTo>
                <a:lnTo>
                  <a:pt x="144779" y="0"/>
                </a:lnTo>
                <a:cubicBezTo>
                  <a:pt x="145923" y="0"/>
                  <a:pt x="147066" y="381"/>
                  <a:pt x="148081" y="1270"/>
                </a:cubicBezTo>
                <a:cubicBezTo>
                  <a:pt x="149098" y="2032"/>
                  <a:pt x="149987" y="3302"/>
                  <a:pt x="150749" y="4954"/>
                </a:cubicBezTo>
                <a:cubicBezTo>
                  <a:pt x="151511" y="6731"/>
                  <a:pt x="152018" y="9018"/>
                  <a:pt x="152400" y="11812"/>
                </a:cubicBezTo>
                <a:cubicBezTo>
                  <a:pt x="152653" y="14732"/>
                  <a:pt x="152907" y="18034"/>
                  <a:pt x="152907" y="22099"/>
                </a:cubicBezTo>
                <a:cubicBezTo>
                  <a:pt x="152907" y="29973"/>
                  <a:pt x="152145" y="35814"/>
                  <a:pt x="150749" y="39370"/>
                </a:cubicBezTo>
                <a:cubicBezTo>
                  <a:pt x="149352" y="42926"/>
                  <a:pt x="147319" y="44705"/>
                  <a:pt x="144779" y="44705"/>
                </a:cubicBezTo>
                <a:lnTo>
                  <a:pt x="53466" y="44705"/>
                </a:lnTo>
                <a:lnTo>
                  <a:pt x="53466" y="99695"/>
                </a:lnTo>
                <a:cubicBezTo>
                  <a:pt x="58039" y="99061"/>
                  <a:pt x="62611" y="98806"/>
                  <a:pt x="67182" y="98680"/>
                </a:cubicBezTo>
                <a:cubicBezTo>
                  <a:pt x="71754" y="98552"/>
                  <a:pt x="76580" y="98425"/>
                  <a:pt x="81661" y="98425"/>
                </a:cubicBezTo>
                <a:cubicBezTo>
                  <a:pt x="95503" y="98425"/>
                  <a:pt x="107823" y="100076"/>
                  <a:pt x="118617" y="103379"/>
                </a:cubicBezTo>
                <a:cubicBezTo>
                  <a:pt x="129413" y="106554"/>
                  <a:pt x="138429" y="111380"/>
                  <a:pt x="145795" y="117602"/>
                </a:cubicBezTo>
                <a:cubicBezTo>
                  <a:pt x="153162" y="123952"/>
                  <a:pt x="158750" y="131700"/>
                  <a:pt x="162560" y="140970"/>
                </a:cubicBezTo>
                <a:cubicBezTo>
                  <a:pt x="166369" y="150369"/>
                  <a:pt x="168275" y="161163"/>
                  <a:pt x="168275" y="173482"/>
                </a:cubicBezTo>
                <a:cubicBezTo>
                  <a:pt x="168275" y="187325"/>
                  <a:pt x="165862" y="199771"/>
                  <a:pt x="161036" y="210694"/>
                </a:cubicBezTo>
                <a:cubicBezTo>
                  <a:pt x="156210" y="221615"/>
                  <a:pt x="149478" y="230759"/>
                  <a:pt x="140589" y="238252"/>
                </a:cubicBezTo>
                <a:cubicBezTo>
                  <a:pt x="131826" y="245745"/>
                  <a:pt x="121285" y="251461"/>
                  <a:pt x="108839" y="255398"/>
                </a:cubicBezTo>
                <a:cubicBezTo>
                  <a:pt x="96519" y="259334"/>
                  <a:pt x="82803" y="261367"/>
                  <a:pt x="67691" y="261367"/>
                </a:cubicBezTo>
                <a:cubicBezTo>
                  <a:pt x="59816" y="261367"/>
                  <a:pt x="52196" y="260858"/>
                  <a:pt x="45085" y="259843"/>
                </a:cubicBezTo>
                <a:cubicBezTo>
                  <a:pt x="37973" y="258954"/>
                  <a:pt x="31495" y="257683"/>
                  <a:pt x="25907" y="256159"/>
                </a:cubicBezTo>
                <a:cubicBezTo>
                  <a:pt x="20192" y="254636"/>
                  <a:pt x="15493" y="253112"/>
                  <a:pt x="11811" y="251588"/>
                </a:cubicBezTo>
                <a:cubicBezTo>
                  <a:pt x="8254" y="250063"/>
                  <a:pt x="5841" y="248794"/>
                  <a:pt x="4699" y="247777"/>
                </a:cubicBezTo>
                <a:cubicBezTo>
                  <a:pt x="3555" y="246762"/>
                  <a:pt x="2793" y="245745"/>
                  <a:pt x="2286" y="244475"/>
                </a:cubicBezTo>
                <a:cubicBezTo>
                  <a:pt x="1651" y="243332"/>
                  <a:pt x="1269" y="241936"/>
                  <a:pt x="889" y="240284"/>
                </a:cubicBezTo>
                <a:cubicBezTo>
                  <a:pt x="635" y="238633"/>
                  <a:pt x="380" y="236475"/>
                  <a:pt x="253" y="233934"/>
                </a:cubicBezTo>
                <a:cubicBezTo>
                  <a:pt x="127" y="231521"/>
                  <a:pt x="0" y="228474"/>
                  <a:pt x="0" y="225044"/>
                </a:cubicBezTo>
                <a:cubicBezTo>
                  <a:pt x="0" y="221362"/>
                  <a:pt x="127" y="218187"/>
                  <a:pt x="507" y="215646"/>
                </a:cubicBezTo>
                <a:cubicBezTo>
                  <a:pt x="762" y="213106"/>
                  <a:pt x="1142" y="210948"/>
                  <a:pt x="1778" y="209424"/>
                </a:cubicBezTo>
                <a:cubicBezTo>
                  <a:pt x="2286" y="207773"/>
                  <a:pt x="3048" y="206630"/>
                  <a:pt x="3810" y="205994"/>
                </a:cubicBezTo>
                <a:cubicBezTo>
                  <a:pt x="4571" y="205359"/>
                  <a:pt x="5588" y="204979"/>
                  <a:pt x="6603" y="204979"/>
                </a:cubicBezTo>
                <a:cubicBezTo>
                  <a:pt x="7874" y="204979"/>
                  <a:pt x="9905" y="205740"/>
                  <a:pt x="12700" y="207264"/>
                </a:cubicBezTo>
                <a:cubicBezTo>
                  <a:pt x="15366" y="208788"/>
                  <a:pt x="18923" y="210567"/>
                  <a:pt x="23367" y="212344"/>
                </a:cubicBezTo>
                <a:cubicBezTo>
                  <a:pt x="27813" y="214250"/>
                  <a:pt x="33146" y="215900"/>
                  <a:pt x="39496" y="217425"/>
                </a:cubicBezTo>
                <a:cubicBezTo>
                  <a:pt x="45846" y="218949"/>
                  <a:pt x="53466" y="219711"/>
                  <a:pt x="62356" y="219711"/>
                </a:cubicBezTo>
                <a:cubicBezTo>
                  <a:pt x="69977" y="219711"/>
                  <a:pt x="76962" y="218949"/>
                  <a:pt x="83312" y="217298"/>
                </a:cubicBezTo>
                <a:cubicBezTo>
                  <a:pt x="89535" y="215774"/>
                  <a:pt x="94868" y="213233"/>
                  <a:pt x="99314" y="209677"/>
                </a:cubicBezTo>
                <a:cubicBezTo>
                  <a:pt x="103631" y="206121"/>
                  <a:pt x="107061" y="201804"/>
                  <a:pt x="109346" y="196469"/>
                </a:cubicBezTo>
                <a:cubicBezTo>
                  <a:pt x="111760" y="191136"/>
                  <a:pt x="113029" y="184786"/>
                  <a:pt x="113029" y="177419"/>
                </a:cubicBezTo>
                <a:cubicBezTo>
                  <a:pt x="113029" y="171069"/>
                  <a:pt x="112014" y="165481"/>
                  <a:pt x="109981" y="160529"/>
                </a:cubicBezTo>
                <a:cubicBezTo>
                  <a:pt x="107950" y="155449"/>
                  <a:pt x="104902" y="151257"/>
                  <a:pt x="100711" y="147829"/>
                </a:cubicBezTo>
                <a:cubicBezTo>
                  <a:pt x="96392" y="144400"/>
                  <a:pt x="90931" y="141859"/>
                  <a:pt x="84201" y="140081"/>
                </a:cubicBezTo>
                <a:cubicBezTo>
                  <a:pt x="77469" y="138431"/>
                  <a:pt x="69215" y="137542"/>
                  <a:pt x="59563" y="137542"/>
                </a:cubicBezTo>
                <a:cubicBezTo>
                  <a:pt x="51942" y="137542"/>
                  <a:pt x="44957" y="137923"/>
                  <a:pt x="38607" y="138684"/>
                </a:cubicBezTo>
                <a:cubicBezTo>
                  <a:pt x="32385" y="139574"/>
                  <a:pt x="26416" y="139955"/>
                  <a:pt x="20954" y="139955"/>
                </a:cubicBezTo>
                <a:cubicBezTo>
                  <a:pt x="17017" y="139955"/>
                  <a:pt x="14351" y="138938"/>
                  <a:pt x="12700" y="137033"/>
                </a:cubicBezTo>
                <a:cubicBezTo>
                  <a:pt x="11049" y="135129"/>
                  <a:pt x="10160" y="131573"/>
                  <a:pt x="10160" y="126493"/>
                </a:cubicBezTo>
                <a:lnTo>
                  <a:pt x="10160" y="14859"/>
                </a:lnTo>
                <a:cubicBezTo>
                  <a:pt x="10160" y="9652"/>
                  <a:pt x="11176" y="5843"/>
                  <a:pt x="13207" y="3556"/>
                </a:cubicBezTo>
                <a:cubicBezTo>
                  <a:pt x="15366" y="1144"/>
                  <a:pt x="18541" y="0"/>
                  <a:pt x="23114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" name="Freeform 519"/>
          <p:cNvSpPr/>
          <p:nvPr/>
        </p:nvSpPr>
        <p:spPr>
          <a:xfrm>
            <a:off x="7453630" y="345313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8"/>
                  <a:pt x="354838" y="457200"/>
                  <a:pt x="228600" y="457200"/>
                </a:cubicBezTo>
                <a:cubicBezTo>
                  <a:pt x="102362" y="457200"/>
                  <a:pt x="0" y="354838"/>
                  <a:pt x="0" y="22860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" name="Freeform 520"/>
          <p:cNvSpPr/>
          <p:nvPr/>
        </p:nvSpPr>
        <p:spPr>
          <a:xfrm>
            <a:off x="7453630" y="345313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8"/>
                  <a:pt x="354838" y="457200"/>
                  <a:pt x="228600" y="457200"/>
                </a:cubicBezTo>
                <a:cubicBezTo>
                  <a:pt x="102362" y="457200"/>
                  <a:pt x="0" y="354838"/>
                  <a:pt x="0" y="22860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" name="Freeform 521"/>
          <p:cNvSpPr/>
          <p:nvPr/>
        </p:nvSpPr>
        <p:spPr>
          <a:xfrm>
            <a:off x="7594981" y="3556635"/>
            <a:ext cx="177037" cy="265685"/>
          </a:xfrm>
          <a:custGeom>
            <a:avLst/>
            <a:gdLst/>
            <a:ahLst/>
            <a:cxnLst/>
            <a:rect l="0" t="0" r="0" b="0"/>
            <a:pathLst>
              <a:path w="177037" h="265685">
                <a:moveTo>
                  <a:pt x="91821" y="139192"/>
                </a:moveTo>
                <a:cubicBezTo>
                  <a:pt x="88137" y="139192"/>
                  <a:pt x="84454" y="139446"/>
                  <a:pt x="80899" y="140082"/>
                </a:cubicBezTo>
                <a:cubicBezTo>
                  <a:pt x="77342" y="140843"/>
                  <a:pt x="73913" y="141733"/>
                  <a:pt x="70358" y="142876"/>
                </a:cubicBezTo>
                <a:cubicBezTo>
                  <a:pt x="66928" y="144145"/>
                  <a:pt x="63626" y="145542"/>
                  <a:pt x="60451" y="147193"/>
                </a:cubicBezTo>
                <a:cubicBezTo>
                  <a:pt x="57276" y="148845"/>
                  <a:pt x="54355" y="150623"/>
                  <a:pt x="51562" y="152401"/>
                </a:cubicBezTo>
                <a:cubicBezTo>
                  <a:pt x="51562" y="166624"/>
                  <a:pt x="52324" y="178436"/>
                  <a:pt x="53975" y="187833"/>
                </a:cubicBezTo>
                <a:cubicBezTo>
                  <a:pt x="55499" y="197358"/>
                  <a:pt x="57912" y="204851"/>
                  <a:pt x="60960" y="210313"/>
                </a:cubicBezTo>
                <a:cubicBezTo>
                  <a:pt x="64135" y="215901"/>
                  <a:pt x="67945" y="219838"/>
                  <a:pt x="72644" y="222123"/>
                </a:cubicBezTo>
                <a:cubicBezTo>
                  <a:pt x="77342" y="224536"/>
                  <a:pt x="82803" y="225680"/>
                  <a:pt x="89026" y="225680"/>
                </a:cubicBezTo>
                <a:cubicBezTo>
                  <a:pt x="95123" y="225680"/>
                  <a:pt x="100457" y="224536"/>
                  <a:pt x="105028" y="222251"/>
                </a:cubicBezTo>
                <a:cubicBezTo>
                  <a:pt x="109600" y="220092"/>
                  <a:pt x="113411" y="216917"/>
                  <a:pt x="116459" y="212726"/>
                </a:cubicBezTo>
                <a:cubicBezTo>
                  <a:pt x="119507" y="208661"/>
                  <a:pt x="121792" y="203836"/>
                  <a:pt x="123444" y="198374"/>
                </a:cubicBezTo>
                <a:cubicBezTo>
                  <a:pt x="124967" y="192914"/>
                  <a:pt x="125729" y="186945"/>
                  <a:pt x="125729" y="180467"/>
                </a:cubicBezTo>
                <a:cubicBezTo>
                  <a:pt x="125729" y="173610"/>
                  <a:pt x="125222" y="167767"/>
                  <a:pt x="123951" y="162688"/>
                </a:cubicBezTo>
                <a:cubicBezTo>
                  <a:pt x="122809" y="157608"/>
                  <a:pt x="120903" y="153289"/>
                  <a:pt x="118237" y="149733"/>
                </a:cubicBezTo>
                <a:cubicBezTo>
                  <a:pt x="115570" y="146305"/>
                  <a:pt x="112140" y="143638"/>
                  <a:pt x="107696" y="141860"/>
                </a:cubicBezTo>
                <a:cubicBezTo>
                  <a:pt x="103377" y="140082"/>
                  <a:pt x="98044" y="139192"/>
                  <a:pt x="91821" y="139192"/>
                </a:cubicBezTo>
                <a:close/>
                <a:moveTo>
                  <a:pt x="109854" y="0"/>
                </a:moveTo>
                <a:cubicBezTo>
                  <a:pt x="114935" y="0"/>
                  <a:pt x="120014" y="381"/>
                  <a:pt x="125095" y="889"/>
                </a:cubicBezTo>
                <a:cubicBezTo>
                  <a:pt x="130175" y="1525"/>
                  <a:pt x="134874" y="2287"/>
                  <a:pt x="139319" y="3175"/>
                </a:cubicBezTo>
                <a:cubicBezTo>
                  <a:pt x="143637" y="4192"/>
                  <a:pt x="147320" y="5207"/>
                  <a:pt x="150367" y="6350"/>
                </a:cubicBezTo>
                <a:cubicBezTo>
                  <a:pt x="153415" y="7620"/>
                  <a:pt x="155448" y="8637"/>
                  <a:pt x="156463" y="9399"/>
                </a:cubicBezTo>
                <a:cubicBezTo>
                  <a:pt x="157479" y="10287"/>
                  <a:pt x="158241" y="11304"/>
                  <a:pt x="158750" y="12319"/>
                </a:cubicBezTo>
                <a:cubicBezTo>
                  <a:pt x="159258" y="13336"/>
                  <a:pt x="159638" y="14606"/>
                  <a:pt x="160020" y="15749"/>
                </a:cubicBezTo>
                <a:cubicBezTo>
                  <a:pt x="160400" y="17019"/>
                  <a:pt x="160527" y="18669"/>
                  <a:pt x="160654" y="20448"/>
                </a:cubicBezTo>
                <a:cubicBezTo>
                  <a:pt x="160782" y="22352"/>
                  <a:pt x="160909" y="24512"/>
                  <a:pt x="160909" y="27179"/>
                </a:cubicBezTo>
                <a:cubicBezTo>
                  <a:pt x="160909" y="31369"/>
                  <a:pt x="160782" y="34671"/>
                  <a:pt x="160654" y="37465"/>
                </a:cubicBezTo>
                <a:cubicBezTo>
                  <a:pt x="160400" y="40132"/>
                  <a:pt x="160020" y="42292"/>
                  <a:pt x="159512" y="43815"/>
                </a:cubicBezTo>
                <a:cubicBezTo>
                  <a:pt x="159003" y="45339"/>
                  <a:pt x="158241" y="46356"/>
                  <a:pt x="157352" y="47118"/>
                </a:cubicBezTo>
                <a:cubicBezTo>
                  <a:pt x="156463" y="47752"/>
                  <a:pt x="155321" y="48006"/>
                  <a:pt x="153924" y="48006"/>
                </a:cubicBezTo>
                <a:cubicBezTo>
                  <a:pt x="152400" y="48006"/>
                  <a:pt x="150367" y="47625"/>
                  <a:pt x="147827" y="46737"/>
                </a:cubicBezTo>
                <a:cubicBezTo>
                  <a:pt x="145287" y="45848"/>
                  <a:pt x="142239" y="44958"/>
                  <a:pt x="138684" y="43943"/>
                </a:cubicBezTo>
                <a:cubicBezTo>
                  <a:pt x="135127" y="42800"/>
                  <a:pt x="130937" y="41911"/>
                  <a:pt x="126111" y="41149"/>
                </a:cubicBezTo>
                <a:cubicBezTo>
                  <a:pt x="121285" y="40260"/>
                  <a:pt x="115697" y="39879"/>
                  <a:pt x="109347" y="39879"/>
                </a:cubicBezTo>
                <a:cubicBezTo>
                  <a:pt x="98551" y="39879"/>
                  <a:pt x="89535" y="41911"/>
                  <a:pt x="82169" y="45848"/>
                </a:cubicBezTo>
                <a:cubicBezTo>
                  <a:pt x="74675" y="49785"/>
                  <a:pt x="68707" y="55245"/>
                  <a:pt x="64008" y="61976"/>
                </a:cubicBezTo>
                <a:cubicBezTo>
                  <a:pt x="59436" y="68835"/>
                  <a:pt x="56007" y="76708"/>
                  <a:pt x="53975" y="85726"/>
                </a:cubicBezTo>
                <a:cubicBezTo>
                  <a:pt x="51815" y="94742"/>
                  <a:pt x="50673" y="104267"/>
                  <a:pt x="50546" y="114301"/>
                </a:cubicBezTo>
                <a:cubicBezTo>
                  <a:pt x="53466" y="112523"/>
                  <a:pt x="56769" y="110617"/>
                  <a:pt x="60578" y="108713"/>
                </a:cubicBezTo>
                <a:cubicBezTo>
                  <a:pt x="64388" y="106935"/>
                  <a:pt x="68452" y="105283"/>
                  <a:pt x="72898" y="104014"/>
                </a:cubicBezTo>
                <a:cubicBezTo>
                  <a:pt x="77342" y="102743"/>
                  <a:pt x="82169" y="101601"/>
                  <a:pt x="87249" y="100711"/>
                </a:cubicBezTo>
                <a:cubicBezTo>
                  <a:pt x="92455" y="99823"/>
                  <a:pt x="97916" y="99442"/>
                  <a:pt x="103759" y="99442"/>
                </a:cubicBezTo>
                <a:cubicBezTo>
                  <a:pt x="116712" y="99442"/>
                  <a:pt x="127888" y="101220"/>
                  <a:pt x="137033" y="104776"/>
                </a:cubicBezTo>
                <a:cubicBezTo>
                  <a:pt x="146303" y="108332"/>
                  <a:pt x="153924" y="113411"/>
                  <a:pt x="159765" y="120142"/>
                </a:cubicBezTo>
                <a:cubicBezTo>
                  <a:pt x="165735" y="126746"/>
                  <a:pt x="170052" y="134748"/>
                  <a:pt x="172847" y="144145"/>
                </a:cubicBezTo>
                <a:cubicBezTo>
                  <a:pt x="175640" y="153543"/>
                  <a:pt x="177037" y="163958"/>
                  <a:pt x="177037" y="175388"/>
                </a:cubicBezTo>
                <a:cubicBezTo>
                  <a:pt x="177037" y="188468"/>
                  <a:pt x="175005" y="200407"/>
                  <a:pt x="171069" y="211455"/>
                </a:cubicBezTo>
                <a:cubicBezTo>
                  <a:pt x="167004" y="222505"/>
                  <a:pt x="161289" y="232030"/>
                  <a:pt x="153542" y="240030"/>
                </a:cubicBezTo>
                <a:cubicBezTo>
                  <a:pt x="145923" y="248032"/>
                  <a:pt x="136398" y="254382"/>
                  <a:pt x="125222" y="258826"/>
                </a:cubicBezTo>
                <a:cubicBezTo>
                  <a:pt x="113919" y="263398"/>
                  <a:pt x="100964" y="265685"/>
                  <a:pt x="86233" y="265685"/>
                </a:cubicBezTo>
                <a:cubicBezTo>
                  <a:pt x="74422" y="265685"/>
                  <a:pt x="64008" y="264414"/>
                  <a:pt x="55117" y="261620"/>
                </a:cubicBezTo>
                <a:cubicBezTo>
                  <a:pt x="46227" y="258954"/>
                  <a:pt x="38608" y="255017"/>
                  <a:pt x="32130" y="249936"/>
                </a:cubicBezTo>
                <a:cubicBezTo>
                  <a:pt x="25653" y="244857"/>
                  <a:pt x="20320" y="238633"/>
                  <a:pt x="16255" y="231395"/>
                </a:cubicBezTo>
                <a:cubicBezTo>
                  <a:pt x="12191" y="224155"/>
                  <a:pt x="8889" y="215901"/>
                  <a:pt x="6476" y="206757"/>
                </a:cubicBezTo>
                <a:cubicBezTo>
                  <a:pt x="3937" y="197613"/>
                  <a:pt x="2286" y="187707"/>
                  <a:pt x="1397" y="177039"/>
                </a:cubicBezTo>
                <a:cubicBezTo>
                  <a:pt x="380" y="166370"/>
                  <a:pt x="0" y="154940"/>
                  <a:pt x="0" y="142876"/>
                </a:cubicBezTo>
                <a:cubicBezTo>
                  <a:pt x="0" y="132842"/>
                  <a:pt x="508" y="122301"/>
                  <a:pt x="1397" y="111380"/>
                </a:cubicBezTo>
                <a:cubicBezTo>
                  <a:pt x="2412" y="100330"/>
                  <a:pt x="4317" y="89536"/>
                  <a:pt x="7238" y="78995"/>
                </a:cubicBezTo>
                <a:cubicBezTo>
                  <a:pt x="10033" y="68454"/>
                  <a:pt x="14097" y="58293"/>
                  <a:pt x="19176" y="48769"/>
                </a:cubicBezTo>
                <a:cubicBezTo>
                  <a:pt x="24384" y="39117"/>
                  <a:pt x="30987" y="30735"/>
                  <a:pt x="39115" y="23495"/>
                </a:cubicBezTo>
                <a:cubicBezTo>
                  <a:pt x="47244" y="16383"/>
                  <a:pt x="57150" y="10669"/>
                  <a:pt x="68707" y="6350"/>
                </a:cubicBezTo>
                <a:cubicBezTo>
                  <a:pt x="80263" y="2160"/>
                  <a:pt x="93979" y="0"/>
                  <a:pt x="109854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" name="Freeform 522"/>
          <p:cNvSpPr/>
          <p:nvPr/>
        </p:nvSpPr>
        <p:spPr>
          <a:xfrm>
            <a:off x="7594981" y="3556635"/>
            <a:ext cx="177037" cy="265685"/>
          </a:xfrm>
          <a:custGeom>
            <a:avLst/>
            <a:gdLst/>
            <a:ahLst/>
            <a:cxnLst/>
            <a:rect l="0" t="0" r="0" b="0"/>
            <a:pathLst>
              <a:path w="177037" h="265685">
                <a:moveTo>
                  <a:pt x="91821" y="139192"/>
                </a:moveTo>
                <a:cubicBezTo>
                  <a:pt x="88137" y="139192"/>
                  <a:pt x="84454" y="139446"/>
                  <a:pt x="80899" y="140082"/>
                </a:cubicBezTo>
                <a:cubicBezTo>
                  <a:pt x="77342" y="140843"/>
                  <a:pt x="73913" y="141733"/>
                  <a:pt x="70358" y="142876"/>
                </a:cubicBezTo>
                <a:cubicBezTo>
                  <a:pt x="66928" y="144145"/>
                  <a:pt x="63626" y="145542"/>
                  <a:pt x="60451" y="147193"/>
                </a:cubicBezTo>
                <a:cubicBezTo>
                  <a:pt x="57276" y="148845"/>
                  <a:pt x="54355" y="150623"/>
                  <a:pt x="51562" y="152401"/>
                </a:cubicBezTo>
                <a:cubicBezTo>
                  <a:pt x="51562" y="166624"/>
                  <a:pt x="52324" y="178436"/>
                  <a:pt x="53975" y="187833"/>
                </a:cubicBezTo>
                <a:cubicBezTo>
                  <a:pt x="55499" y="197358"/>
                  <a:pt x="57912" y="204851"/>
                  <a:pt x="60960" y="210313"/>
                </a:cubicBezTo>
                <a:cubicBezTo>
                  <a:pt x="64135" y="215901"/>
                  <a:pt x="67945" y="219838"/>
                  <a:pt x="72644" y="222123"/>
                </a:cubicBezTo>
                <a:cubicBezTo>
                  <a:pt x="77342" y="224536"/>
                  <a:pt x="82803" y="225680"/>
                  <a:pt x="89026" y="225680"/>
                </a:cubicBezTo>
                <a:cubicBezTo>
                  <a:pt x="95123" y="225680"/>
                  <a:pt x="100457" y="224536"/>
                  <a:pt x="105028" y="222251"/>
                </a:cubicBezTo>
                <a:cubicBezTo>
                  <a:pt x="109600" y="220092"/>
                  <a:pt x="113411" y="216917"/>
                  <a:pt x="116459" y="212726"/>
                </a:cubicBezTo>
                <a:cubicBezTo>
                  <a:pt x="119507" y="208661"/>
                  <a:pt x="121792" y="203836"/>
                  <a:pt x="123444" y="198374"/>
                </a:cubicBezTo>
                <a:cubicBezTo>
                  <a:pt x="124967" y="192914"/>
                  <a:pt x="125729" y="186945"/>
                  <a:pt x="125729" y="180467"/>
                </a:cubicBezTo>
                <a:cubicBezTo>
                  <a:pt x="125729" y="173610"/>
                  <a:pt x="125222" y="167767"/>
                  <a:pt x="123951" y="162688"/>
                </a:cubicBezTo>
                <a:cubicBezTo>
                  <a:pt x="122809" y="157608"/>
                  <a:pt x="120903" y="153289"/>
                  <a:pt x="118237" y="149733"/>
                </a:cubicBezTo>
                <a:cubicBezTo>
                  <a:pt x="115570" y="146305"/>
                  <a:pt x="112140" y="143638"/>
                  <a:pt x="107696" y="141860"/>
                </a:cubicBezTo>
                <a:cubicBezTo>
                  <a:pt x="103377" y="140082"/>
                  <a:pt x="98044" y="139192"/>
                  <a:pt x="91821" y="139192"/>
                </a:cubicBezTo>
                <a:close/>
                <a:moveTo>
                  <a:pt x="109854" y="0"/>
                </a:moveTo>
                <a:cubicBezTo>
                  <a:pt x="114935" y="0"/>
                  <a:pt x="120014" y="381"/>
                  <a:pt x="125095" y="889"/>
                </a:cubicBezTo>
                <a:cubicBezTo>
                  <a:pt x="130175" y="1525"/>
                  <a:pt x="134874" y="2287"/>
                  <a:pt x="139319" y="3175"/>
                </a:cubicBezTo>
                <a:cubicBezTo>
                  <a:pt x="143637" y="4192"/>
                  <a:pt x="147320" y="5207"/>
                  <a:pt x="150367" y="6350"/>
                </a:cubicBezTo>
                <a:cubicBezTo>
                  <a:pt x="153415" y="7620"/>
                  <a:pt x="155448" y="8637"/>
                  <a:pt x="156463" y="9399"/>
                </a:cubicBezTo>
                <a:cubicBezTo>
                  <a:pt x="157479" y="10287"/>
                  <a:pt x="158241" y="11304"/>
                  <a:pt x="158750" y="12319"/>
                </a:cubicBezTo>
                <a:cubicBezTo>
                  <a:pt x="159258" y="13336"/>
                  <a:pt x="159638" y="14606"/>
                  <a:pt x="160020" y="15749"/>
                </a:cubicBezTo>
                <a:cubicBezTo>
                  <a:pt x="160400" y="17019"/>
                  <a:pt x="160527" y="18669"/>
                  <a:pt x="160654" y="20448"/>
                </a:cubicBezTo>
                <a:cubicBezTo>
                  <a:pt x="160782" y="22352"/>
                  <a:pt x="160909" y="24512"/>
                  <a:pt x="160909" y="27179"/>
                </a:cubicBezTo>
                <a:cubicBezTo>
                  <a:pt x="160909" y="31369"/>
                  <a:pt x="160782" y="34671"/>
                  <a:pt x="160654" y="37465"/>
                </a:cubicBezTo>
                <a:cubicBezTo>
                  <a:pt x="160400" y="40132"/>
                  <a:pt x="160020" y="42292"/>
                  <a:pt x="159512" y="43815"/>
                </a:cubicBezTo>
                <a:cubicBezTo>
                  <a:pt x="159003" y="45339"/>
                  <a:pt x="158241" y="46356"/>
                  <a:pt x="157352" y="47118"/>
                </a:cubicBezTo>
                <a:cubicBezTo>
                  <a:pt x="156463" y="47752"/>
                  <a:pt x="155321" y="48006"/>
                  <a:pt x="153924" y="48006"/>
                </a:cubicBezTo>
                <a:cubicBezTo>
                  <a:pt x="152400" y="48006"/>
                  <a:pt x="150367" y="47625"/>
                  <a:pt x="147827" y="46737"/>
                </a:cubicBezTo>
                <a:cubicBezTo>
                  <a:pt x="145287" y="45848"/>
                  <a:pt x="142239" y="44958"/>
                  <a:pt x="138684" y="43943"/>
                </a:cubicBezTo>
                <a:cubicBezTo>
                  <a:pt x="135127" y="42800"/>
                  <a:pt x="130937" y="41911"/>
                  <a:pt x="126111" y="41149"/>
                </a:cubicBezTo>
                <a:cubicBezTo>
                  <a:pt x="121285" y="40260"/>
                  <a:pt x="115697" y="39879"/>
                  <a:pt x="109347" y="39879"/>
                </a:cubicBezTo>
                <a:cubicBezTo>
                  <a:pt x="98551" y="39879"/>
                  <a:pt x="89535" y="41911"/>
                  <a:pt x="82169" y="45848"/>
                </a:cubicBezTo>
                <a:cubicBezTo>
                  <a:pt x="74675" y="49785"/>
                  <a:pt x="68707" y="55245"/>
                  <a:pt x="64008" y="61976"/>
                </a:cubicBezTo>
                <a:cubicBezTo>
                  <a:pt x="59436" y="68835"/>
                  <a:pt x="56007" y="76708"/>
                  <a:pt x="53975" y="85726"/>
                </a:cubicBezTo>
                <a:cubicBezTo>
                  <a:pt x="51815" y="94742"/>
                  <a:pt x="50673" y="104267"/>
                  <a:pt x="50546" y="114301"/>
                </a:cubicBezTo>
                <a:cubicBezTo>
                  <a:pt x="53466" y="112523"/>
                  <a:pt x="56769" y="110617"/>
                  <a:pt x="60578" y="108713"/>
                </a:cubicBezTo>
                <a:cubicBezTo>
                  <a:pt x="64388" y="106935"/>
                  <a:pt x="68452" y="105283"/>
                  <a:pt x="72898" y="104014"/>
                </a:cubicBezTo>
                <a:cubicBezTo>
                  <a:pt x="77342" y="102743"/>
                  <a:pt x="82169" y="101601"/>
                  <a:pt x="87249" y="100711"/>
                </a:cubicBezTo>
                <a:cubicBezTo>
                  <a:pt x="92455" y="99823"/>
                  <a:pt x="97916" y="99442"/>
                  <a:pt x="103759" y="99442"/>
                </a:cubicBezTo>
                <a:cubicBezTo>
                  <a:pt x="116712" y="99442"/>
                  <a:pt x="127888" y="101220"/>
                  <a:pt x="137033" y="104776"/>
                </a:cubicBezTo>
                <a:cubicBezTo>
                  <a:pt x="146303" y="108332"/>
                  <a:pt x="153924" y="113411"/>
                  <a:pt x="159765" y="120142"/>
                </a:cubicBezTo>
                <a:cubicBezTo>
                  <a:pt x="165735" y="126746"/>
                  <a:pt x="170052" y="134748"/>
                  <a:pt x="172847" y="144145"/>
                </a:cubicBezTo>
                <a:cubicBezTo>
                  <a:pt x="175640" y="153543"/>
                  <a:pt x="177037" y="163958"/>
                  <a:pt x="177037" y="175388"/>
                </a:cubicBezTo>
                <a:cubicBezTo>
                  <a:pt x="177037" y="188468"/>
                  <a:pt x="175005" y="200407"/>
                  <a:pt x="171069" y="211455"/>
                </a:cubicBezTo>
                <a:cubicBezTo>
                  <a:pt x="167004" y="222505"/>
                  <a:pt x="161289" y="232030"/>
                  <a:pt x="153542" y="240030"/>
                </a:cubicBezTo>
                <a:cubicBezTo>
                  <a:pt x="145923" y="248032"/>
                  <a:pt x="136398" y="254382"/>
                  <a:pt x="125222" y="258826"/>
                </a:cubicBezTo>
                <a:cubicBezTo>
                  <a:pt x="113919" y="263398"/>
                  <a:pt x="100964" y="265685"/>
                  <a:pt x="86233" y="265685"/>
                </a:cubicBezTo>
                <a:cubicBezTo>
                  <a:pt x="74422" y="265685"/>
                  <a:pt x="64008" y="264414"/>
                  <a:pt x="55117" y="261620"/>
                </a:cubicBezTo>
                <a:cubicBezTo>
                  <a:pt x="46227" y="258954"/>
                  <a:pt x="38608" y="255017"/>
                  <a:pt x="32130" y="249936"/>
                </a:cubicBezTo>
                <a:cubicBezTo>
                  <a:pt x="25653" y="244857"/>
                  <a:pt x="20320" y="238633"/>
                  <a:pt x="16255" y="231395"/>
                </a:cubicBezTo>
                <a:cubicBezTo>
                  <a:pt x="12191" y="224155"/>
                  <a:pt x="8889" y="215901"/>
                  <a:pt x="6476" y="206757"/>
                </a:cubicBezTo>
                <a:cubicBezTo>
                  <a:pt x="3937" y="197613"/>
                  <a:pt x="2286" y="187707"/>
                  <a:pt x="1397" y="177039"/>
                </a:cubicBezTo>
                <a:cubicBezTo>
                  <a:pt x="380" y="166370"/>
                  <a:pt x="0" y="154940"/>
                  <a:pt x="0" y="142876"/>
                </a:cubicBezTo>
                <a:cubicBezTo>
                  <a:pt x="0" y="132842"/>
                  <a:pt x="508" y="122301"/>
                  <a:pt x="1397" y="111380"/>
                </a:cubicBezTo>
                <a:cubicBezTo>
                  <a:pt x="2412" y="100330"/>
                  <a:pt x="4317" y="89536"/>
                  <a:pt x="7238" y="78995"/>
                </a:cubicBezTo>
                <a:cubicBezTo>
                  <a:pt x="10033" y="68454"/>
                  <a:pt x="14097" y="58293"/>
                  <a:pt x="19176" y="48769"/>
                </a:cubicBezTo>
                <a:cubicBezTo>
                  <a:pt x="24384" y="39117"/>
                  <a:pt x="30987" y="30735"/>
                  <a:pt x="39115" y="23495"/>
                </a:cubicBezTo>
                <a:cubicBezTo>
                  <a:pt x="47244" y="16383"/>
                  <a:pt x="57150" y="10669"/>
                  <a:pt x="68707" y="6350"/>
                </a:cubicBezTo>
                <a:cubicBezTo>
                  <a:pt x="80263" y="2160"/>
                  <a:pt x="93979" y="0"/>
                  <a:pt x="109854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" name="Freeform 523"/>
          <p:cNvSpPr/>
          <p:nvPr/>
        </p:nvSpPr>
        <p:spPr>
          <a:xfrm>
            <a:off x="7461250" y="415925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1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9"/>
                  <a:pt x="354838" y="457200"/>
                  <a:pt x="228600" y="457200"/>
                </a:cubicBezTo>
                <a:cubicBezTo>
                  <a:pt x="102361" y="457200"/>
                  <a:pt x="0" y="354839"/>
                  <a:pt x="0" y="22860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" name="Freeform 524"/>
          <p:cNvSpPr/>
          <p:nvPr/>
        </p:nvSpPr>
        <p:spPr>
          <a:xfrm>
            <a:off x="7461250" y="415925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1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9"/>
                  <a:pt x="354838" y="457200"/>
                  <a:pt x="228600" y="457200"/>
                </a:cubicBezTo>
                <a:cubicBezTo>
                  <a:pt x="102361" y="457200"/>
                  <a:pt x="0" y="354839"/>
                  <a:pt x="0" y="22860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" name="Freeform 525"/>
          <p:cNvSpPr/>
          <p:nvPr/>
        </p:nvSpPr>
        <p:spPr>
          <a:xfrm>
            <a:off x="7602093" y="4266693"/>
            <a:ext cx="173482" cy="257937"/>
          </a:xfrm>
          <a:custGeom>
            <a:avLst/>
            <a:gdLst/>
            <a:ahLst/>
            <a:cxnLst/>
            <a:rect l="0" t="0" r="0" b="0"/>
            <a:pathLst>
              <a:path w="173482" h="257937">
                <a:moveTo>
                  <a:pt x="8382" y="0"/>
                </a:moveTo>
                <a:lnTo>
                  <a:pt x="161036" y="0"/>
                </a:lnTo>
                <a:cubicBezTo>
                  <a:pt x="163322" y="0"/>
                  <a:pt x="165353" y="253"/>
                  <a:pt x="167004" y="634"/>
                </a:cubicBezTo>
                <a:cubicBezTo>
                  <a:pt x="168528" y="1143"/>
                  <a:pt x="169799" y="2159"/>
                  <a:pt x="170688" y="3809"/>
                </a:cubicBezTo>
                <a:cubicBezTo>
                  <a:pt x="171703" y="5334"/>
                  <a:pt x="172338" y="7619"/>
                  <a:pt x="172847" y="10540"/>
                </a:cubicBezTo>
                <a:cubicBezTo>
                  <a:pt x="173227" y="13462"/>
                  <a:pt x="173482" y="17272"/>
                  <a:pt x="173482" y="21971"/>
                </a:cubicBezTo>
                <a:cubicBezTo>
                  <a:pt x="173482" y="25907"/>
                  <a:pt x="173354" y="29209"/>
                  <a:pt x="173100" y="32003"/>
                </a:cubicBezTo>
                <a:cubicBezTo>
                  <a:pt x="172847" y="34925"/>
                  <a:pt x="172465" y="37591"/>
                  <a:pt x="171958" y="40005"/>
                </a:cubicBezTo>
                <a:cubicBezTo>
                  <a:pt x="171576" y="42418"/>
                  <a:pt x="170941" y="44703"/>
                  <a:pt x="170179" y="46862"/>
                </a:cubicBezTo>
                <a:cubicBezTo>
                  <a:pt x="169290" y="49149"/>
                  <a:pt x="168401" y="51434"/>
                  <a:pt x="167386" y="53975"/>
                </a:cubicBezTo>
                <a:lnTo>
                  <a:pt x="82803" y="249809"/>
                </a:lnTo>
                <a:cubicBezTo>
                  <a:pt x="82041" y="251587"/>
                  <a:pt x="81025" y="252984"/>
                  <a:pt x="79755" y="254000"/>
                </a:cubicBezTo>
                <a:cubicBezTo>
                  <a:pt x="78486" y="255015"/>
                  <a:pt x="76708" y="255905"/>
                  <a:pt x="74422" y="256412"/>
                </a:cubicBezTo>
                <a:cubicBezTo>
                  <a:pt x="72263" y="257047"/>
                  <a:pt x="69341" y="257428"/>
                  <a:pt x="65786" y="257682"/>
                </a:cubicBezTo>
                <a:cubicBezTo>
                  <a:pt x="62357" y="257809"/>
                  <a:pt x="58038" y="257937"/>
                  <a:pt x="52832" y="257937"/>
                </a:cubicBezTo>
                <a:cubicBezTo>
                  <a:pt x="45847" y="257937"/>
                  <a:pt x="40259" y="257682"/>
                  <a:pt x="36195" y="257302"/>
                </a:cubicBezTo>
                <a:cubicBezTo>
                  <a:pt x="32130" y="256793"/>
                  <a:pt x="29083" y="256031"/>
                  <a:pt x="27177" y="255143"/>
                </a:cubicBezTo>
                <a:cubicBezTo>
                  <a:pt x="25273" y="254127"/>
                  <a:pt x="24257" y="252856"/>
                  <a:pt x="24129" y="251332"/>
                </a:cubicBezTo>
                <a:cubicBezTo>
                  <a:pt x="24002" y="249809"/>
                  <a:pt x="24384" y="247903"/>
                  <a:pt x="25400" y="245618"/>
                </a:cubicBezTo>
                <a:lnTo>
                  <a:pt x="116332" y="45212"/>
                </a:lnTo>
                <a:lnTo>
                  <a:pt x="8382" y="45212"/>
                </a:lnTo>
                <a:cubicBezTo>
                  <a:pt x="5588" y="45212"/>
                  <a:pt x="3555" y="43434"/>
                  <a:pt x="2159" y="39750"/>
                </a:cubicBezTo>
                <a:cubicBezTo>
                  <a:pt x="762" y="36194"/>
                  <a:pt x="0" y="30353"/>
                  <a:pt x="0" y="22478"/>
                </a:cubicBezTo>
                <a:cubicBezTo>
                  <a:pt x="0" y="18415"/>
                  <a:pt x="253" y="14985"/>
                  <a:pt x="635" y="12191"/>
                </a:cubicBezTo>
                <a:cubicBezTo>
                  <a:pt x="1015" y="9397"/>
                  <a:pt x="1650" y="6984"/>
                  <a:pt x="2286" y="5206"/>
                </a:cubicBezTo>
                <a:cubicBezTo>
                  <a:pt x="3048" y="3302"/>
                  <a:pt x="3937" y="2031"/>
                  <a:pt x="4952" y="1143"/>
                </a:cubicBezTo>
                <a:cubicBezTo>
                  <a:pt x="5968" y="381"/>
                  <a:pt x="7112" y="0"/>
                  <a:pt x="8382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" name="Freeform 526"/>
          <p:cNvSpPr/>
          <p:nvPr/>
        </p:nvSpPr>
        <p:spPr>
          <a:xfrm>
            <a:off x="7602093" y="4266693"/>
            <a:ext cx="173482" cy="257937"/>
          </a:xfrm>
          <a:custGeom>
            <a:avLst/>
            <a:gdLst/>
            <a:ahLst/>
            <a:cxnLst/>
            <a:rect l="0" t="0" r="0" b="0"/>
            <a:pathLst>
              <a:path w="173482" h="257937">
                <a:moveTo>
                  <a:pt x="8382" y="0"/>
                </a:moveTo>
                <a:lnTo>
                  <a:pt x="161036" y="0"/>
                </a:lnTo>
                <a:cubicBezTo>
                  <a:pt x="163322" y="0"/>
                  <a:pt x="165353" y="253"/>
                  <a:pt x="167004" y="634"/>
                </a:cubicBezTo>
                <a:cubicBezTo>
                  <a:pt x="168528" y="1143"/>
                  <a:pt x="169799" y="2159"/>
                  <a:pt x="170688" y="3809"/>
                </a:cubicBezTo>
                <a:cubicBezTo>
                  <a:pt x="171703" y="5334"/>
                  <a:pt x="172338" y="7619"/>
                  <a:pt x="172847" y="10540"/>
                </a:cubicBezTo>
                <a:cubicBezTo>
                  <a:pt x="173227" y="13462"/>
                  <a:pt x="173482" y="17272"/>
                  <a:pt x="173482" y="21971"/>
                </a:cubicBezTo>
                <a:cubicBezTo>
                  <a:pt x="173482" y="25907"/>
                  <a:pt x="173354" y="29209"/>
                  <a:pt x="173100" y="32003"/>
                </a:cubicBezTo>
                <a:cubicBezTo>
                  <a:pt x="172847" y="34925"/>
                  <a:pt x="172465" y="37591"/>
                  <a:pt x="171958" y="40005"/>
                </a:cubicBezTo>
                <a:cubicBezTo>
                  <a:pt x="171576" y="42418"/>
                  <a:pt x="170941" y="44703"/>
                  <a:pt x="170179" y="46862"/>
                </a:cubicBezTo>
                <a:cubicBezTo>
                  <a:pt x="169290" y="49149"/>
                  <a:pt x="168401" y="51434"/>
                  <a:pt x="167386" y="53975"/>
                </a:cubicBezTo>
                <a:lnTo>
                  <a:pt x="82803" y="249809"/>
                </a:lnTo>
                <a:cubicBezTo>
                  <a:pt x="82041" y="251587"/>
                  <a:pt x="81025" y="252984"/>
                  <a:pt x="79755" y="254000"/>
                </a:cubicBezTo>
                <a:cubicBezTo>
                  <a:pt x="78486" y="255015"/>
                  <a:pt x="76708" y="255905"/>
                  <a:pt x="74422" y="256412"/>
                </a:cubicBezTo>
                <a:cubicBezTo>
                  <a:pt x="72263" y="257047"/>
                  <a:pt x="69341" y="257428"/>
                  <a:pt x="65786" y="257682"/>
                </a:cubicBezTo>
                <a:cubicBezTo>
                  <a:pt x="62357" y="257809"/>
                  <a:pt x="58038" y="257937"/>
                  <a:pt x="52832" y="257937"/>
                </a:cubicBezTo>
                <a:cubicBezTo>
                  <a:pt x="45847" y="257937"/>
                  <a:pt x="40259" y="257682"/>
                  <a:pt x="36195" y="257302"/>
                </a:cubicBezTo>
                <a:cubicBezTo>
                  <a:pt x="32130" y="256793"/>
                  <a:pt x="29083" y="256031"/>
                  <a:pt x="27177" y="255143"/>
                </a:cubicBezTo>
                <a:cubicBezTo>
                  <a:pt x="25273" y="254127"/>
                  <a:pt x="24257" y="252856"/>
                  <a:pt x="24129" y="251332"/>
                </a:cubicBezTo>
                <a:cubicBezTo>
                  <a:pt x="24002" y="249809"/>
                  <a:pt x="24384" y="247903"/>
                  <a:pt x="25400" y="245618"/>
                </a:cubicBezTo>
                <a:lnTo>
                  <a:pt x="116332" y="45212"/>
                </a:lnTo>
                <a:lnTo>
                  <a:pt x="8382" y="45212"/>
                </a:lnTo>
                <a:cubicBezTo>
                  <a:pt x="5588" y="45212"/>
                  <a:pt x="3555" y="43434"/>
                  <a:pt x="2159" y="39750"/>
                </a:cubicBezTo>
                <a:cubicBezTo>
                  <a:pt x="762" y="36194"/>
                  <a:pt x="0" y="30353"/>
                  <a:pt x="0" y="22478"/>
                </a:cubicBezTo>
                <a:cubicBezTo>
                  <a:pt x="0" y="18415"/>
                  <a:pt x="253" y="14985"/>
                  <a:pt x="635" y="12191"/>
                </a:cubicBezTo>
                <a:cubicBezTo>
                  <a:pt x="1015" y="9397"/>
                  <a:pt x="1650" y="6984"/>
                  <a:pt x="2286" y="5206"/>
                </a:cubicBezTo>
                <a:cubicBezTo>
                  <a:pt x="3048" y="3302"/>
                  <a:pt x="3937" y="2031"/>
                  <a:pt x="4952" y="1143"/>
                </a:cubicBezTo>
                <a:cubicBezTo>
                  <a:pt x="5968" y="381"/>
                  <a:pt x="7112" y="0"/>
                  <a:pt x="838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" name="Freeform 527"/>
          <p:cNvSpPr/>
          <p:nvPr/>
        </p:nvSpPr>
        <p:spPr>
          <a:xfrm>
            <a:off x="7466330" y="4786630"/>
            <a:ext cx="457200" cy="457201"/>
          </a:xfrm>
          <a:custGeom>
            <a:avLst/>
            <a:gdLst/>
            <a:ahLst/>
            <a:cxnLst/>
            <a:rect l="0" t="0" r="0" b="0"/>
            <a:pathLst>
              <a:path w="457200" h="457201">
                <a:moveTo>
                  <a:pt x="0" y="228600"/>
                </a:moveTo>
                <a:cubicBezTo>
                  <a:pt x="0" y="102363"/>
                  <a:pt x="102362" y="0"/>
                  <a:pt x="228600" y="0"/>
                </a:cubicBezTo>
                <a:cubicBezTo>
                  <a:pt x="354838" y="0"/>
                  <a:pt x="457200" y="102363"/>
                  <a:pt x="457200" y="228600"/>
                </a:cubicBezTo>
                <a:cubicBezTo>
                  <a:pt x="457200" y="354838"/>
                  <a:pt x="354838" y="457201"/>
                  <a:pt x="228600" y="457201"/>
                </a:cubicBezTo>
                <a:cubicBezTo>
                  <a:pt x="102362" y="457201"/>
                  <a:pt x="0" y="354838"/>
                  <a:pt x="0" y="22860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" name="Freeform 528"/>
          <p:cNvSpPr/>
          <p:nvPr/>
        </p:nvSpPr>
        <p:spPr>
          <a:xfrm>
            <a:off x="7466330" y="4786630"/>
            <a:ext cx="457200" cy="457201"/>
          </a:xfrm>
          <a:custGeom>
            <a:avLst/>
            <a:gdLst/>
            <a:ahLst/>
            <a:cxnLst/>
            <a:rect l="0" t="0" r="0" b="0"/>
            <a:pathLst>
              <a:path w="457200" h="457201">
                <a:moveTo>
                  <a:pt x="0" y="228600"/>
                </a:moveTo>
                <a:cubicBezTo>
                  <a:pt x="0" y="102363"/>
                  <a:pt x="102362" y="0"/>
                  <a:pt x="228600" y="0"/>
                </a:cubicBezTo>
                <a:cubicBezTo>
                  <a:pt x="354838" y="0"/>
                  <a:pt x="457200" y="102363"/>
                  <a:pt x="457200" y="228600"/>
                </a:cubicBezTo>
                <a:cubicBezTo>
                  <a:pt x="457200" y="354838"/>
                  <a:pt x="354838" y="457201"/>
                  <a:pt x="228600" y="457201"/>
                </a:cubicBezTo>
                <a:cubicBezTo>
                  <a:pt x="102362" y="457201"/>
                  <a:pt x="0" y="354838"/>
                  <a:pt x="0" y="22860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" name="Freeform 529"/>
          <p:cNvSpPr/>
          <p:nvPr/>
        </p:nvSpPr>
        <p:spPr>
          <a:xfrm>
            <a:off x="7602473" y="4889627"/>
            <a:ext cx="181610" cy="265938"/>
          </a:xfrm>
          <a:custGeom>
            <a:avLst/>
            <a:gdLst/>
            <a:ahLst/>
            <a:cxnLst/>
            <a:rect l="0" t="0" r="0" b="0"/>
            <a:pathLst>
              <a:path w="181610" h="265938">
                <a:moveTo>
                  <a:pt x="88138" y="150876"/>
                </a:moveTo>
                <a:cubicBezTo>
                  <a:pt x="82043" y="154178"/>
                  <a:pt x="76708" y="157481"/>
                  <a:pt x="72009" y="160782"/>
                </a:cubicBezTo>
                <a:cubicBezTo>
                  <a:pt x="67437" y="164084"/>
                  <a:pt x="63500" y="167513"/>
                  <a:pt x="60453" y="171197"/>
                </a:cubicBezTo>
                <a:cubicBezTo>
                  <a:pt x="57405" y="174879"/>
                  <a:pt x="55245" y="178690"/>
                  <a:pt x="53721" y="182753"/>
                </a:cubicBezTo>
                <a:cubicBezTo>
                  <a:pt x="52197" y="186691"/>
                  <a:pt x="51435" y="191009"/>
                  <a:pt x="51435" y="195707"/>
                </a:cubicBezTo>
                <a:cubicBezTo>
                  <a:pt x="51435" y="205994"/>
                  <a:pt x="54737" y="213869"/>
                  <a:pt x="61342" y="219329"/>
                </a:cubicBezTo>
                <a:cubicBezTo>
                  <a:pt x="68072" y="224663"/>
                  <a:pt x="77979" y="227457"/>
                  <a:pt x="91313" y="227457"/>
                </a:cubicBezTo>
                <a:cubicBezTo>
                  <a:pt x="104268" y="227457"/>
                  <a:pt x="113920" y="224663"/>
                  <a:pt x="120396" y="219075"/>
                </a:cubicBezTo>
                <a:cubicBezTo>
                  <a:pt x="126746" y="213488"/>
                  <a:pt x="129921" y="205868"/>
                  <a:pt x="129921" y="196088"/>
                </a:cubicBezTo>
                <a:cubicBezTo>
                  <a:pt x="129921" y="191135"/>
                  <a:pt x="129159" y="186691"/>
                  <a:pt x="127508" y="182753"/>
                </a:cubicBezTo>
                <a:cubicBezTo>
                  <a:pt x="125858" y="178690"/>
                  <a:pt x="123191" y="174879"/>
                  <a:pt x="119761" y="171323"/>
                </a:cubicBezTo>
                <a:cubicBezTo>
                  <a:pt x="116206" y="167768"/>
                  <a:pt x="111887" y="164212"/>
                  <a:pt x="106554" y="160909"/>
                </a:cubicBezTo>
                <a:cubicBezTo>
                  <a:pt x="101220" y="157607"/>
                  <a:pt x="95123" y="154306"/>
                  <a:pt x="88138" y="150876"/>
                </a:cubicBezTo>
                <a:close/>
                <a:moveTo>
                  <a:pt x="90424" y="38100"/>
                </a:moveTo>
                <a:cubicBezTo>
                  <a:pt x="79375" y="38100"/>
                  <a:pt x="71120" y="40641"/>
                  <a:pt x="65659" y="45721"/>
                </a:cubicBezTo>
                <a:cubicBezTo>
                  <a:pt x="60198" y="50800"/>
                  <a:pt x="57532" y="57913"/>
                  <a:pt x="57532" y="66929"/>
                </a:cubicBezTo>
                <a:cubicBezTo>
                  <a:pt x="57532" y="71121"/>
                  <a:pt x="58167" y="75057"/>
                  <a:pt x="59563" y="78613"/>
                </a:cubicBezTo>
                <a:cubicBezTo>
                  <a:pt x="60960" y="82169"/>
                  <a:pt x="63120" y="85598"/>
                  <a:pt x="66041" y="88773"/>
                </a:cubicBezTo>
                <a:cubicBezTo>
                  <a:pt x="68961" y="91948"/>
                  <a:pt x="72771" y="94997"/>
                  <a:pt x="77344" y="98044"/>
                </a:cubicBezTo>
                <a:cubicBezTo>
                  <a:pt x="82043" y="101093"/>
                  <a:pt x="87504" y="104394"/>
                  <a:pt x="93854" y="107823"/>
                </a:cubicBezTo>
                <a:cubicBezTo>
                  <a:pt x="103506" y="102109"/>
                  <a:pt x="110998" y="96013"/>
                  <a:pt x="116206" y="89535"/>
                </a:cubicBezTo>
                <a:cubicBezTo>
                  <a:pt x="121412" y="83059"/>
                  <a:pt x="123953" y="75819"/>
                  <a:pt x="123953" y="67946"/>
                </a:cubicBezTo>
                <a:cubicBezTo>
                  <a:pt x="123953" y="63247"/>
                  <a:pt x="123318" y="59056"/>
                  <a:pt x="122047" y="55372"/>
                </a:cubicBezTo>
                <a:cubicBezTo>
                  <a:pt x="120650" y="51690"/>
                  <a:pt x="118619" y="48515"/>
                  <a:pt x="115824" y="45975"/>
                </a:cubicBezTo>
                <a:cubicBezTo>
                  <a:pt x="112904" y="43434"/>
                  <a:pt x="109474" y="41403"/>
                  <a:pt x="105283" y="40132"/>
                </a:cubicBezTo>
                <a:cubicBezTo>
                  <a:pt x="101093" y="38735"/>
                  <a:pt x="96140" y="38100"/>
                  <a:pt x="90424" y="38100"/>
                </a:cubicBezTo>
                <a:close/>
                <a:moveTo>
                  <a:pt x="93854" y="0"/>
                </a:moveTo>
                <a:cubicBezTo>
                  <a:pt x="107950" y="0"/>
                  <a:pt x="120143" y="1525"/>
                  <a:pt x="130303" y="4572"/>
                </a:cubicBezTo>
                <a:cubicBezTo>
                  <a:pt x="140335" y="7621"/>
                  <a:pt x="148718" y="11938"/>
                  <a:pt x="155195" y="17526"/>
                </a:cubicBezTo>
                <a:cubicBezTo>
                  <a:pt x="161671" y="22988"/>
                  <a:pt x="166497" y="29719"/>
                  <a:pt x="169545" y="37466"/>
                </a:cubicBezTo>
                <a:cubicBezTo>
                  <a:pt x="172720" y="45213"/>
                  <a:pt x="174245" y="53722"/>
                  <a:pt x="174245" y="63119"/>
                </a:cubicBezTo>
                <a:cubicBezTo>
                  <a:pt x="174245" y="69343"/>
                  <a:pt x="173229" y="75438"/>
                  <a:pt x="171196" y="81281"/>
                </a:cubicBezTo>
                <a:cubicBezTo>
                  <a:pt x="169037" y="87122"/>
                  <a:pt x="166244" y="92710"/>
                  <a:pt x="162560" y="98044"/>
                </a:cubicBezTo>
                <a:cubicBezTo>
                  <a:pt x="158750" y="103378"/>
                  <a:pt x="154179" y="108331"/>
                  <a:pt x="148845" y="113031"/>
                </a:cubicBezTo>
                <a:cubicBezTo>
                  <a:pt x="143383" y="117729"/>
                  <a:pt x="137287" y="122047"/>
                  <a:pt x="130303" y="125857"/>
                </a:cubicBezTo>
                <a:cubicBezTo>
                  <a:pt x="138431" y="130048"/>
                  <a:pt x="145670" y="134621"/>
                  <a:pt x="152020" y="139319"/>
                </a:cubicBezTo>
                <a:cubicBezTo>
                  <a:pt x="158370" y="144146"/>
                  <a:pt x="163704" y="149225"/>
                  <a:pt x="168021" y="154687"/>
                </a:cubicBezTo>
                <a:cubicBezTo>
                  <a:pt x="172467" y="160147"/>
                  <a:pt x="175769" y="166116"/>
                  <a:pt x="178055" y="172213"/>
                </a:cubicBezTo>
                <a:cubicBezTo>
                  <a:pt x="180341" y="178435"/>
                  <a:pt x="181610" y="185294"/>
                  <a:pt x="181610" y="192532"/>
                </a:cubicBezTo>
                <a:cubicBezTo>
                  <a:pt x="181610" y="204216"/>
                  <a:pt x="179579" y="214503"/>
                  <a:pt x="175515" y="223647"/>
                </a:cubicBezTo>
                <a:cubicBezTo>
                  <a:pt x="171450" y="232791"/>
                  <a:pt x="165482" y="240538"/>
                  <a:pt x="157608" y="246762"/>
                </a:cubicBezTo>
                <a:cubicBezTo>
                  <a:pt x="149733" y="253112"/>
                  <a:pt x="139955" y="257810"/>
                  <a:pt x="128397" y="261113"/>
                </a:cubicBezTo>
                <a:cubicBezTo>
                  <a:pt x="116713" y="264288"/>
                  <a:pt x="103252" y="265938"/>
                  <a:pt x="88138" y="265938"/>
                </a:cubicBezTo>
                <a:cubicBezTo>
                  <a:pt x="73533" y="265938"/>
                  <a:pt x="60833" y="264541"/>
                  <a:pt x="49784" y="261621"/>
                </a:cubicBezTo>
                <a:cubicBezTo>
                  <a:pt x="38862" y="258700"/>
                  <a:pt x="29592" y="254381"/>
                  <a:pt x="22225" y="248794"/>
                </a:cubicBezTo>
                <a:cubicBezTo>
                  <a:pt x="14859" y="243206"/>
                  <a:pt x="9271" y="236221"/>
                  <a:pt x="5588" y="227966"/>
                </a:cubicBezTo>
                <a:cubicBezTo>
                  <a:pt x="1779" y="219710"/>
                  <a:pt x="0" y="210185"/>
                  <a:pt x="0" y="199518"/>
                </a:cubicBezTo>
                <a:cubicBezTo>
                  <a:pt x="0" y="192151"/>
                  <a:pt x="1017" y="185294"/>
                  <a:pt x="3303" y="178944"/>
                </a:cubicBezTo>
                <a:cubicBezTo>
                  <a:pt x="5461" y="172466"/>
                  <a:pt x="8636" y="166497"/>
                  <a:pt x="12955" y="161037"/>
                </a:cubicBezTo>
                <a:cubicBezTo>
                  <a:pt x="17272" y="155575"/>
                  <a:pt x="22607" y="150369"/>
                  <a:pt x="29083" y="145543"/>
                </a:cubicBezTo>
                <a:cubicBezTo>
                  <a:pt x="35433" y="140716"/>
                  <a:pt x="42799" y="136144"/>
                  <a:pt x="51182" y="131826"/>
                </a:cubicBezTo>
                <a:cubicBezTo>
                  <a:pt x="44450" y="128144"/>
                  <a:pt x="38355" y="124079"/>
                  <a:pt x="32894" y="119762"/>
                </a:cubicBezTo>
                <a:cubicBezTo>
                  <a:pt x="27559" y="115444"/>
                  <a:pt x="22860" y="110744"/>
                  <a:pt x="19050" y="105665"/>
                </a:cubicBezTo>
                <a:cubicBezTo>
                  <a:pt x="15241" y="100584"/>
                  <a:pt x="12320" y="94997"/>
                  <a:pt x="10287" y="88900"/>
                </a:cubicBezTo>
                <a:cubicBezTo>
                  <a:pt x="8256" y="82804"/>
                  <a:pt x="7367" y="76200"/>
                  <a:pt x="7367" y="69088"/>
                </a:cubicBezTo>
                <a:cubicBezTo>
                  <a:pt x="7367" y="58801"/>
                  <a:pt x="9145" y="49403"/>
                  <a:pt x="12828" y="41022"/>
                </a:cubicBezTo>
                <a:cubicBezTo>
                  <a:pt x="16383" y="32640"/>
                  <a:pt x="21845" y="25273"/>
                  <a:pt x="29083" y="19178"/>
                </a:cubicBezTo>
                <a:cubicBezTo>
                  <a:pt x="36322" y="13081"/>
                  <a:pt x="45340" y="8256"/>
                  <a:pt x="56134" y="4953"/>
                </a:cubicBezTo>
                <a:cubicBezTo>
                  <a:pt x="66930" y="1651"/>
                  <a:pt x="79503" y="0"/>
                  <a:pt x="93854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" name="Freeform 530"/>
          <p:cNvSpPr/>
          <p:nvPr/>
        </p:nvSpPr>
        <p:spPr>
          <a:xfrm>
            <a:off x="7602473" y="4889627"/>
            <a:ext cx="181610" cy="265938"/>
          </a:xfrm>
          <a:custGeom>
            <a:avLst/>
            <a:gdLst/>
            <a:ahLst/>
            <a:cxnLst/>
            <a:rect l="0" t="0" r="0" b="0"/>
            <a:pathLst>
              <a:path w="181610" h="265938">
                <a:moveTo>
                  <a:pt x="88138" y="150876"/>
                </a:moveTo>
                <a:cubicBezTo>
                  <a:pt x="82043" y="154178"/>
                  <a:pt x="76708" y="157481"/>
                  <a:pt x="72009" y="160782"/>
                </a:cubicBezTo>
                <a:cubicBezTo>
                  <a:pt x="67437" y="164084"/>
                  <a:pt x="63500" y="167513"/>
                  <a:pt x="60453" y="171197"/>
                </a:cubicBezTo>
                <a:cubicBezTo>
                  <a:pt x="57405" y="174879"/>
                  <a:pt x="55245" y="178690"/>
                  <a:pt x="53721" y="182753"/>
                </a:cubicBezTo>
                <a:cubicBezTo>
                  <a:pt x="52197" y="186691"/>
                  <a:pt x="51435" y="191009"/>
                  <a:pt x="51435" y="195707"/>
                </a:cubicBezTo>
                <a:cubicBezTo>
                  <a:pt x="51435" y="205994"/>
                  <a:pt x="54737" y="213869"/>
                  <a:pt x="61342" y="219329"/>
                </a:cubicBezTo>
                <a:cubicBezTo>
                  <a:pt x="68072" y="224663"/>
                  <a:pt x="77979" y="227457"/>
                  <a:pt x="91313" y="227457"/>
                </a:cubicBezTo>
                <a:cubicBezTo>
                  <a:pt x="104268" y="227457"/>
                  <a:pt x="113920" y="224663"/>
                  <a:pt x="120396" y="219075"/>
                </a:cubicBezTo>
                <a:cubicBezTo>
                  <a:pt x="126746" y="213488"/>
                  <a:pt x="129921" y="205868"/>
                  <a:pt x="129921" y="196088"/>
                </a:cubicBezTo>
                <a:cubicBezTo>
                  <a:pt x="129921" y="191135"/>
                  <a:pt x="129159" y="186691"/>
                  <a:pt x="127508" y="182753"/>
                </a:cubicBezTo>
                <a:cubicBezTo>
                  <a:pt x="125858" y="178690"/>
                  <a:pt x="123191" y="174879"/>
                  <a:pt x="119761" y="171323"/>
                </a:cubicBezTo>
                <a:cubicBezTo>
                  <a:pt x="116206" y="167768"/>
                  <a:pt x="111887" y="164212"/>
                  <a:pt x="106554" y="160909"/>
                </a:cubicBezTo>
                <a:cubicBezTo>
                  <a:pt x="101220" y="157607"/>
                  <a:pt x="95123" y="154306"/>
                  <a:pt x="88138" y="150876"/>
                </a:cubicBezTo>
                <a:close/>
                <a:moveTo>
                  <a:pt x="90424" y="38100"/>
                </a:moveTo>
                <a:cubicBezTo>
                  <a:pt x="79375" y="38100"/>
                  <a:pt x="71120" y="40641"/>
                  <a:pt x="65659" y="45721"/>
                </a:cubicBezTo>
                <a:cubicBezTo>
                  <a:pt x="60198" y="50800"/>
                  <a:pt x="57532" y="57913"/>
                  <a:pt x="57532" y="66929"/>
                </a:cubicBezTo>
                <a:cubicBezTo>
                  <a:pt x="57532" y="71121"/>
                  <a:pt x="58167" y="75057"/>
                  <a:pt x="59563" y="78613"/>
                </a:cubicBezTo>
                <a:cubicBezTo>
                  <a:pt x="60960" y="82169"/>
                  <a:pt x="63120" y="85598"/>
                  <a:pt x="66041" y="88773"/>
                </a:cubicBezTo>
                <a:cubicBezTo>
                  <a:pt x="68961" y="91948"/>
                  <a:pt x="72771" y="94997"/>
                  <a:pt x="77344" y="98044"/>
                </a:cubicBezTo>
                <a:cubicBezTo>
                  <a:pt x="82043" y="101093"/>
                  <a:pt x="87504" y="104394"/>
                  <a:pt x="93854" y="107823"/>
                </a:cubicBezTo>
                <a:cubicBezTo>
                  <a:pt x="103506" y="102109"/>
                  <a:pt x="110998" y="96013"/>
                  <a:pt x="116206" y="89535"/>
                </a:cubicBezTo>
                <a:cubicBezTo>
                  <a:pt x="121412" y="83059"/>
                  <a:pt x="123953" y="75819"/>
                  <a:pt x="123953" y="67946"/>
                </a:cubicBezTo>
                <a:cubicBezTo>
                  <a:pt x="123953" y="63247"/>
                  <a:pt x="123318" y="59056"/>
                  <a:pt x="122047" y="55372"/>
                </a:cubicBezTo>
                <a:cubicBezTo>
                  <a:pt x="120650" y="51690"/>
                  <a:pt x="118619" y="48515"/>
                  <a:pt x="115824" y="45975"/>
                </a:cubicBezTo>
                <a:cubicBezTo>
                  <a:pt x="112904" y="43434"/>
                  <a:pt x="109474" y="41403"/>
                  <a:pt x="105283" y="40132"/>
                </a:cubicBezTo>
                <a:cubicBezTo>
                  <a:pt x="101093" y="38735"/>
                  <a:pt x="96140" y="38100"/>
                  <a:pt x="90424" y="38100"/>
                </a:cubicBezTo>
                <a:close/>
                <a:moveTo>
                  <a:pt x="93854" y="0"/>
                </a:moveTo>
                <a:cubicBezTo>
                  <a:pt x="107950" y="0"/>
                  <a:pt x="120143" y="1525"/>
                  <a:pt x="130303" y="4572"/>
                </a:cubicBezTo>
                <a:cubicBezTo>
                  <a:pt x="140335" y="7621"/>
                  <a:pt x="148718" y="11938"/>
                  <a:pt x="155195" y="17526"/>
                </a:cubicBezTo>
                <a:cubicBezTo>
                  <a:pt x="161671" y="22988"/>
                  <a:pt x="166497" y="29719"/>
                  <a:pt x="169545" y="37466"/>
                </a:cubicBezTo>
                <a:cubicBezTo>
                  <a:pt x="172720" y="45213"/>
                  <a:pt x="174245" y="53722"/>
                  <a:pt x="174245" y="63119"/>
                </a:cubicBezTo>
                <a:cubicBezTo>
                  <a:pt x="174245" y="69343"/>
                  <a:pt x="173229" y="75438"/>
                  <a:pt x="171196" y="81281"/>
                </a:cubicBezTo>
                <a:cubicBezTo>
                  <a:pt x="169037" y="87122"/>
                  <a:pt x="166244" y="92710"/>
                  <a:pt x="162560" y="98044"/>
                </a:cubicBezTo>
                <a:cubicBezTo>
                  <a:pt x="158750" y="103378"/>
                  <a:pt x="154179" y="108331"/>
                  <a:pt x="148845" y="113031"/>
                </a:cubicBezTo>
                <a:cubicBezTo>
                  <a:pt x="143383" y="117729"/>
                  <a:pt x="137287" y="122047"/>
                  <a:pt x="130303" y="125857"/>
                </a:cubicBezTo>
                <a:cubicBezTo>
                  <a:pt x="138431" y="130048"/>
                  <a:pt x="145670" y="134621"/>
                  <a:pt x="152020" y="139319"/>
                </a:cubicBezTo>
                <a:cubicBezTo>
                  <a:pt x="158370" y="144146"/>
                  <a:pt x="163704" y="149225"/>
                  <a:pt x="168021" y="154687"/>
                </a:cubicBezTo>
                <a:cubicBezTo>
                  <a:pt x="172467" y="160147"/>
                  <a:pt x="175769" y="166116"/>
                  <a:pt x="178055" y="172213"/>
                </a:cubicBezTo>
                <a:cubicBezTo>
                  <a:pt x="180341" y="178435"/>
                  <a:pt x="181610" y="185294"/>
                  <a:pt x="181610" y="192532"/>
                </a:cubicBezTo>
                <a:cubicBezTo>
                  <a:pt x="181610" y="204216"/>
                  <a:pt x="179579" y="214503"/>
                  <a:pt x="175515" y="223647"/>
                </a:cubicBezTo>
                <a:cubicBezTo>
                  <a:pt x="171450" y="232791"/>
                  <a:pt x="165482" y="240538"/>
                  <a:pt x="157608" y="246762"/>
                </a:cubicBezTo>
                <a:cubicBezTo>
                  <a:pt x="149733" y="253112"/>
                  <a:pt x="139955" y="257810"/>
                  <a:pt x="128397" y="261113"/>
                </a:cubicBezTo>
                <a:cubicBezTo>
                  <a:pt x="116713" y="264288"/>
                  <a:pt x="103252" y="265938"/>
                  <a:pt x="88138" y="265938"/>
                </a:cubicBezTo>
                <a:cubicBezTo>
                  <a:pt x="73533" y="265938"/>
                  <a:pt x="60833" y="264541"/>
                  <a:pt x="49784" y="261621"/>
                </a:cubicBezTo>
                <a:cubicBezTo>
                  <a:pt x="38862" y="258700"/>
                  <a:pt x="29592" y="254381"/>
                  <a:pt x="22225" y="248794"/>
                </a:cubicBezTo>
                <a:cubicBezTo>
                  <a:pt x="14859" y="243206"/>
                  <a:pt x="9271" y="236221"/>
                  <a:pt x="5588" y="227966"/>
                </a:cubicBezTo>
                <a:cubicBezTo>
                  <a:pt x="1779" y="219710"/>
                  <a:pt x="0" y="210185"/>
                  <a:pt x="0" y="199518"/>
                </a:cubicBezTo>
                <a:cubicBezTo>
                  <a:pt x="0" y="192151"/>
                  <a:pt x="1017" y="185294"/>
                  <a:pt x="3303" y="178944"/>
                </a:cubicBezTo>
                <a:cubicBezTo>
                  <a:pt x="5461" y="172466"/>
                  <a:pt x="8636" y="166497"/>
                  <a:pt x="12955" y="161037"/>
                </a:cubicBezTo>
                <a:cubicBezTo>
                  <a:pt x="17272" y="155575"/>
                  <a:pt x="22607" y="150369"/>
                  <a:pt x="29083" y="145543"/>
                </a:cubicBezTo>
                <a:cubicBezTo>
                  <a:pt x="35433" y="140716"/>
                  <a:pt x="42799" y="136144"/>
                  <a:pt x="51182" y="131826"/>
                </a:cubicBezTo>
                <a:cubicBezTo>
                  <a:pt x="44450" y="128144"/>
                  <a:pt x="38355" y="124079"/>
                  <a:pt x="32894" y="119762"/>
                </a:cubicBezTo>
                <a:cubicBezTo>
                  <a:pt x="27559" y="115444"/>
                  <a:pt x="22860" y="110744"/>
                  <a:pt x="19050" y="105665"/>
                </a:cubicBezTo>
                <a:cubicBezTo>
                  <a:pt x="15241" y="100584"/>
                  <a:pt x="12320" y="94997"/>
                  <a:pt x="10287" y="88900"/>
                </a:cubicBezTo>
                <a:cubicBezTo>
                  <a:pt x="8256" y="82804"/>
                  <a:pt x="7367" y="76200"/>
                  <a:pt x="7367" y="69088"/>
                </a:cubicBezTo>
                <a:cubicBezTo>
                  <a:pt x="7367" y="58801"/>
                  <a:pt x="9145" y="49403"/>
                  <a:pt x="12828" y="41022"/>
                </a:cubicBezTo>
                <a:cubicBezTo>
                  <a:pt x="16383" y="32640"/>
                  <a:pt x="21845" y="25273"/>
                  <a:pt x="29083" y="19178"/>
                </a:cubicBezTo>
                <a:cubicBezTo>
                  <a:pt x="36322" y="13081"/>
                  <a:pt x="45340" y="8256"/>
                  <a:pt x="56134" y="4953"/>
                </a:cubicBezTo>
                <a:cubicBezTo>
                  <a:pt x="66930" y="1651"/>
                  <a:pt x="79503" y="0"/>
                  <a:pt x="93854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" name="Freeform 531"/>
          <p:cNvSpPr/>
          <p:nvPr/>
        </p:nvSpPr>
        <p:spPr>
          <a:xfrm>
            <a:off x="7458709" y="543179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3"/>
                  <a:pt x="102362" y="0"/>
                  <a:pt x="228600" y="0"/>
                </a:cubicBezTo>
                <a:cubicBezTo>
                  <a:pt x="354838" y="0"/>
                  <a:pt x="457200" y="102363"/>
                  <a:pt x="457200" y="228600"/>
                </a:cubicBezTo>
                <a:cubicBezTo>
                  <a:pt x="457200" y="354851"/>
                  <a:pt x="354838" y="457200"/>
                  <a:pt x="228600" y="457200"/>
                </a:cubicBezTo>
                <a:cubicBezTo>
                  <a:pt x="102362" y="457200"/>
                  <a:pt x="0" y="354851"/>
                  <a:pt x="0" y="22860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" name="Freeform 532"/>
          <p:cNvSpPr/>
          <p:nvPr/>
        </p:nvSpPr>
        <p:spPr>
          <a:xfrm>
            <a:off x="7458709" y="543179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3"/>
                  <a:pt x="102362" y="0"/>
                  <a:pt x="228600" y="0"/>
                </a:cubicBezTo>
                <a:cubicBezTo>
                  <a:pt x="354838" y="0"/>
                  <a:pt x="457200" y="102363"/>
                  <a:pt x="457200" y="228600"/>
                </a:cubicBezTo>
                <a:cubicBezTo>
                  <a:pt x="457200" y="354851"/>
                  <a:pt x="354838" y="457200"/>
                  <a:pt x="228600" y="457200"/>
                </a:cubicBezTo>
                <a:cubicBezTo>
                  <a:pt x="102362" y="457200"/>
                  <a:pt x="0" y="354851"/>
                  <a:pt x="0" y="22860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" name="Freeform 533"/>
          <p:cNvSpPr/>
          <p:nvPr/>
        </p:nvSpPr>
        <p:spPr>
          <a:xfrm>
            <a:off x="7596378" y="5535295"/>
            <a:ext cx="177165" cy="265888"/>
          </a:xfrm>
          <a:custGeom>
            <a:avLst/>
            <a:gdLst/>
            <a:ahLst/>
            <a:cxnLst/>
            <a:rect l="0" t="0" r="0" b="0"/>
            <a:pathLst>
              <a:path w="177165" h="265888">
                <a:moveTo>
                  <a:pt x="87249" y="40005"/>
                </a:moveTo>
                <a:cubicBezTo>
                  <a:pt x="81153" y="40005"/>
                  <a:pt x="75691" y="41148"/>
                  <a:pt x="71247" y="43308"/>
                </a:cubicBezTo>
                <a:cubicBezTo>
                  <a:pt x="66675" y="45467"/>
                  <a:pt x="62991" y="48642"/>
                  <a:pt x="60070" y="52578"/>
                </a:cubicBezTo>
                <a:cubicBezTo>
                  <a:pt x="57023" y="56528"/>
                  <a:pt x="54864" y="61227"/>
                  <a:pt x="53340" y="66650"/>
                </a:cubicBezTo>
                <a:cubicBezTo>
                  <a:pt x="51942" y="72073"/>
                  <a:pt x="51180" y="78029"/>
                  <a:pt x="51180" y="84519"/>
                </a:cubicBezTo>
                <a:cubicBezTo>
                  <a:pt x="51180" y="91529"/>
                  <a:pt x="51815" y="97714"/>
                  <a:pt x="53086" y="103074"/>
                </a:cubicBezTo>
                <a:cubicBezTo>
                  <a:pt x="54355" y="108420"/>
                  <a:pt x="56261" y="112853"/>
                  <a:pt x="59054" y="116358"/>
                </a:cubicBezTo>
                <a:cubicBezTo>
                  <a:pt x="61722" y="119863"/>
                  <a:pt x="65278" y="122479"/>
                  <a:pt x="69595" y="124206"/>
                </a:cubicBezTo>
                <a:cubicBezTo>
                  <a:pt x="74040" y="125921"/>
                  <a:pt x="79248" y="126785"/>
                  <a:pt x="85470" y="126785"/>
                </a:cubicBezTo>
                <a:cubicBezTo>
                  <a:pt x="93217" y="126785"/>
                  <a:pt x="100456" y="125629"/>
                  <a:pt x="107315" y="123305"/>
                </a:cubicBezTo>
                <a:cubicBezTo>
                  <a:pt x="114045" y="120993"/>
                  <a:pt x="120141" y="117920"/>
                  <a:pt x="125349" y="114085"/>
                </a:cubicBezTo>
                <a:cubicBezTo>
                  <a:pt x="125349" y="99924"/>
                  <a:pt x="124587" y="88088"/>
                  <a:pt x="123063" y="78563"/>
                </a:cubicBezTo>
                <a:cubicBezTo>
                  <a:pt x="121412" y="69038"/>
                  <a:pt x="118999" y="61430"/>
                  <a:pt x="115824" y="55741"/>
                </a:cubicBezTo>
                <a:cubicBezTo>
                  <a:pt x="112649" y="50039"/>
                  <a:pt x="108712" y="45975"/>
                  <a:pt x="104013" y="43689"/>
                </a:cubicBezTo>
                <a:cubicBezTo>
                  <a:pt x="99187" y="41275"/>
                  <a:pt x="93599" y="40005"/>
                  <a:pt x="87249" y="40005"/>
                </a:cubicBezTo>
                <a:close/>
                <a:moveTo>
                  <a:pt x="90042" y="0"/>
                </a:moveTo>
                <a:cubicBezTo>
                  <a:pt x="101980" y="0"/>
                  <a:pt x="112394" y="1397"/>
                  <a:pt x="121285" y="4192"/>
                </a:cubicBezTo>
                <a:cubicBezTo>
                  <a:pt x="130302" y="6986"/>
                  <a:pt x="137922" y="10922"/>
                  <a:pt x="144399" y="16003"/>
                </a:cubicBezTo>
                <a:cubicBezTo>
                  <a:pt x="150749" y="21209"/>
                  <a:pt x="156082" y="27433"/>
                  <a:pt x="160401" y="34798"/>
                </a:cubicBezTo>
                <a:cubicBezTo>
                  <a:pt x="164718" y="42164"/>
                  <a:pt x="168148" y="50292"/>
                  <a:pt x="170561" y="59309"/>
                </a:cubicBezTo>
                <a:cubicBezTo>
                  <a:pt x="172974" y="68314"/>
                  <a:pt x="174752" y="78029"/>
                  <a:pt x="175767" y="88481"/>
                </a:cubicBezTo>
                <a:cubicBezTo>
                  <a:pt x="176656" y="98933"/>
                  <a:pt x="177165" y="109843"/>
                  <a:pt x="177165" y="121222"/>
                </a:cubicBezTo>
                <a:cubicBezTo>
                  <a:pt x="177165" y="131674"/>
                  <a:pt x="176656" y="142494"/>
                  <a:pt x="175640" y="153670"/>
                </a:cubicBezTo>
                <a:cubicBezTo>
                  <a:pt x="174498" y="164847"/>
                  <a:pt x="172592" y="175794"/>
                  <a:pt x="169544" y="186513"/>
                </a:cubicBezTo>
                <a:cubicBezTo>
                  <a:pt x="166624" y="197231"/>
                  <a:pt x="162432" y="207417"/>
                  <a:pt x="157226" y="217069"/>
                </a:cubicBezTo>
                <a:cubicBezTo>
                  <a:pt x="152018" y="226721"/>
                  <a:pt x="145288" y="235166"/>
                  <a:pt x="137032" y="242367"/>
                </a:cubicBezTo>
                <a:cubicBezTo>
                  <a:pt x="128778" y="249581"/>
                  <a:pt x="118744" y="255296"/>
                  <a:pt x="106806" y="259538"/>
                </a:cubicBezTo>
                <a:cubicBezTo>
                  <a:pt x="94995" y="263767"/>
                  <a:pt x="81026" y="265888"/>
                  <a:pt x="64897" y="265888"/>
                </a:cubicBezTo>
                <a:cubicBezTo>
                  <a:pt x="59181" y="265888"/>
                  <a:pt x="53593" y="265494"/>
                  <a:pt x="47878" y="264694"/>
                </a:cubicBezTo>
                <a:cubicBezTo>
                  <a:pt x="42290" y="263906"/>
                  <a:pt x="37211" y="262903"/>
                  <a:pt x="32512" y="261722"/>
                </a:cubicBezTo>
                <a:cubicBezTo>
                  <a:pt x="27940" y="260528"/>
                  <a:pt x="24003" y="259271"/>
                  <a:pt x="20701" y="257950"/>
                </a:cubicBezTo>
                <a:cubicBezTo>
                  <a:pt x="17526" y="256629"/>
                  <a:pt x="15113" y="255270"/>
                  <a:pt x="13715" y="253886"/>
                </a:cubicBezTo>
                <a:cubicBezTo>
                  <a:pt x="12191" y="252489"/>
                  <a:pt x="11176" y="250470"/>
                  <a:pt x="10540" y="247828"/>
                </a:cubicBezTo>
                <a:cubicBezTo>
                  <a:pt x="9905" y="245187"/>
                  <a:pt x="9525" y="241478"/>
                  <a:pt x="9525" y="236716"/>
                </a:cubicBezTo>
                <a:cubicBezTo>
                  <a:pt x="9525" y="232347"/>
                  <a:pt x="9652" y="228842"/>
                  <a:pt x="9778" y="226200"/>
                </a:cubicBezTo>
                <a:cubicBezTo>
                  <a:pt x="10032" y="223546"/>
                  <a:pt x="10414" y="221501"/>
                  <a:pt x="11049" y="220041"/>
                </a:cubicBezTo>
                <a:cubicBezTo>
                  <a:pt x="11556" y="218593"/>
                  <a:pt x="12318" y="217628"/>
                  <a:pt x="13207" y="217170"/>
                </a:cubicBezTo>
                <a:cubicBezTo>
                  <a:pt x="14097" y="216701"/>
                  <a:pt x="15113" y="216472"/>
                  <a:pt x="16255" y="216472"/>
                </a:cubicBezTo>
                <a:cubicBezTo>
                  <a:pt x="17906" y="216472"/>
                  <a:pt x="20065" y="216942"/>
                  <a:pt x="22987" y="217869"/>
                </a:cubicBezTo>
                <a:cubicBezTo>
                  <a:pt x="25907" y="218783"/>
                  <a:pt x="29464" y="219850"/>
                  <a:pt x="33654" y="221044"/>
                </a:cubicBezTo>
                <a:cubicBezTo>
                  <a:pt x="37845" y="222225"/>
                  <a:pt x="42544" y="223292"/>
                  <a:pt x="47878" y="224219"/>
                </a:cubicBezTo>
                <a:cubicBezTo>
                  <a:pt x="53086" y="225133"/>
                  <a:pt x="59054" y="225603"/>
                  <a:pt x="65531" y="225603"/>
                </a:cubicBezTo>
                <a:cubicBezTo>
                  <a:pt x="76580" y="225603"/>
                  <a:pt x="85978" y="223622"/>
                  <a:pt x="93599" y="219647"/>
                </a:cubicBezTo>
                <a:cubicBezTo>
                  <a:pt x="101345" y="215685"/>
                  <a:pt x="107568" y="210325"/>
                  <a:pt x="112267" y="203581"/>
                </a:cubicBezTo>
                <a:cubicBezTo>
                  <a:pt x="117093" y="196825"/>
                  <a:pt x="120523" y="189027"/>
                  <a:pt x="122808" y="180163"/>
                </a:cubicBezTo>
                <a:cubicBezTo>
                  <a:pt x="125094" y="171298"/>
                  <a:pt x="126365" y="161976"/>
                  <a:pt x="126618" y="152185"/>
                </a:cubicBezTo>
                <a:cubicBezTo>
                  <a:pt x="120523" y="156020"/>
                  <a:pt x="113156" y="159360"/>
                  <a:pt x="104520" y="162205"/>
                </a:cubicBezTo>
                <a:cubicBezTo>
                  <a:pt x="96012" y="165050"/>
                  <a:pt x="86105" y="166472"/>
                  <a:pt x="75056" y="166472"/>
                </a:cubicBezTo>
                <a:cubicBezTo>
                  <a:pt x="61340" y="166472"/>
                  <a:pt x="49783" y="164681"/>
                  <a:pt x="40258" y="161113"/>
                </a:cubicBezTo>
                <a:cubicBezTo>
                  <a:pt x="30733" y="157544"/>
                  <a:pt x="22987" y="152375"/>
                  <a:pt x="17017" y="145631"/>
                </a:cubicBezTo>
                <a:cubicBezTo>
                  <a:pt x="11049" y="138888"/>
                  <a:pt x="6730" y="130683"/>
                  <a:pt x="4064" y="121031"/>
                </a:cubicBezTo>
                <a:cubicBezTo>
                  <a:pt x="1397" y="111367"/>
                  <a:pt x="0" y="100458"/>
                  <a:pt x="0" y="88278"/>
                </a:cubicBezTo>
                <a:cubicBezTo>
                  <a:pt x="0" y="75451"/>
                  <a:pt x="1904" y="63640"/>
                  <a:pt x="5715" y="52858"/>
                </a:cubicBezTo>
                <a:cubicBezTo>
                  <a:pt x="9525" y="42038"/>
                  <a:pt x="15240" y="32767"/>
                  <a:pt x="22860" y="24892"/>
                </a:cubicBezTo>
                <a:cubicBezTo>
                  <a:pt x="30353" y="17019"/>
                  <a:pt x="39751" y="10922"/>
                  <a:pt x="51053" y="6478"/>
                </a:cubicBezTo>
                <a:cubicBezTo>
                  <a:pt x="62229" y="2159"/>
                  <a:pt x="75311" y="0"/>
                  <a:pt x="90042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" name="Freeform 534"/>
          <p:cNvSpPr/>
          <p:nvPr/>
        </p:nvSpPr>
        <p:spPr>
          <a:xfrm>
            <a:off x="7596378" y="5535295"/>
            <a:ext cx="177165" cy="265888"/>
          </a:xfrm>
          <a:custGeom>
            <a:avLst/>
            <a:gdLst/>
            <a:ahLst/>
            <a:cxnLst/>
            <a:rect l="0" t="0" r="0" b="0"/>
            <a:pathLst>
              <a:path w="177165" h="265888">
                <a:moveTo>
                  <a:pt x="87249" y="40005"/>
                </a:moveTo>
                <a:cubicBezTo>
                  <a:pt x="81153" y="40005"/>
                  <a:pt x="75691" y="41148"/>
                  <a:pt x="71247" y="43308"/>
                </a:cubicBezTo>
                <a:cubicBezTo>
                  <a:pt x="66675" y="45467"/>
                  <a:pt x="62991" y="48642"/>
                  <a:pt x="60070" y="52578"/>
                </a:cubicBezTo>
                <a:cubicBezTo>
                  <a:pt x="57023" y="56528"/>
                  <a:pt x="54864" y="61227"/>
                  <a:pt x="53340" y="66650"/>
                </a:cubicBezTo>
                <a:cubicBezTo>
                  <a:pt x="51942" y="72073"/>
                  <a:pt x="51180" y="78029"/>
                  <a:pt x="51180" y="84519"/>
                </a:cubicBezTo>
                <a:cubicBezTo>
                  <a:pt x="51180" y="91529"/>
                  <a:pt x="51815" y="97714"/>
                  <a:pt x="53086" y="103074"/>
                </a:cubicBezTo>
                <a:cubicBezTo>
                  <a:pt x="54355" y="108420"/>
                  <a:pt x="56261" y="112853"/>
                  <a:pt x="59054" y="116358"/>
                </a:cubicBezTo>
                <a:cubicBezTo>
                  <a:pt x="61722" y="119863"/>
                  <a:pt x="65278" y="122479"/>
                  <a:pt x="69595" y="124206"/>
                </a:cubicBezTo>
                <a:cubicBezTo>
                  <a:pt x="74040" y="125921"/>
                  <a:pt x="79248" y="126785"/>
                  <a:pt x="85470" y="126785"/>
                </a:cubicBezTo>
                <a:cubicBezTo>
                  <a:pt x="93217" y="126785"/>
                  <a:pt x="100456" y="125629"/>
                  <a:pt x="107315" y="123305"/>
                </a:cubicBezTo>
                <a:cubicBezTo>
                  <a:pt x="114045" y="120993"/>
                  <a:pt x="120141" y="117920"/>
                  <a:pt x="125349" y="114085"/>
                </a:cubicBezTo>
                <a:cubicBezTo>
                  <a:pt x="125349" y="99924"/>
                  <a:pt x="124587" y="88088"/>
                  <a:pt x="123063" y="78563"/>
                </a:cubicBezTo>
                <a:cubicBezTo>
                  <a:pt x="121412" y="69038"/>
                  <a:pt x="118999" y="61430"/>
                  <a:pt x="115824" y="55741"/>
                </a:cubicBezTo>
                <a:cubicBezTo>
                  <a:pt x="112649" y="50039"/>
                  <a:pt x="108712" y="45975"/>
                  <a:pt x="104013" y="43689"/>
                </a:cubicBezTo>
                <a:cubicBezTo>
                  <a:pt x="99187" y="41275"/>
                  <a:pt x="93599" y="40005"/>
                  <a:pt x="87249" y="40005"/>
                </a:cubicBezTo>
                <a:close/>
                <a:moveTo>
                  <a:pt x="90042" y="0"/>
                </a:moveTo>
                <a:cubicBezTo>
                  <a:pt x="101980" y="0"/>
                  <a:pt x="112394" y="1397"/>
                  <a:pt x="121285" y="4192"/>
                </a:cubicBezTo>
                <a:cubicBezTo>
                  <a:pt x="130302" y="6986"/>
                  <a:pt x="137922" y="10922"/>
                  <a:pt x="144399" y="16003"/>
                </a:cubicBezTo>
                <a:cubicBezTo>
                  <a:pt x="150749" y="21209"/>
                  <a:pt x="156082" y="27433"/>
                  <a:pt x="160401" y="34798"/>
                </a:cubicBezTo>
                <a:cubicBezTo>
                  <a:pt x="164718" y="42164"/>
                  <a:pt x="168148" y="50292"/>
                  <a:pt x="170561" y="59309"/>
                </a:cubicBezTo>
                <a:cubicBezTo>
                  <a:pt x="172974" y="68314"/>
                  <a:pt x="174752" y="78029"/>
                  <a:pt x="175767" y="88481"/>
                </a:cubicBezTo>
                <a:cubicBezTo>
                  <a:pt x="176656" y="98933"/>
                  <a:pt x="177165" y="109843"/>
                  <a:pt x="177165" y="121222"/>
                </a:cubicBezTo>
                <a:cubicBezTo>
                  <a:pt x="177165" y="131674"/>
                  <a:pt x="176656" y="142494"/>
                  <a:pt x="175640" y="153670"/>
                </a:cubicBezTo>
                <a:cubicBezTo>
                  <a:pt x="174498" y="164847"/>
                  <a:pt x="172592" y="175794"/>
                  <a:pt x="169544" y="186513"/>
                </a:cubicBezTo>
                <a:cubicBezTo>
                  <a:pt x="166624" y="197231"/>
                  <a:pt x="162432" y="207417"/>
                  <a:pt x="157226" y="217069"/>
                </a:cubicBezTo>
                <a:cubicBezTo>
                  <a:pt x="152018" y="226721"/>
                  <a:pt x="145288" y="235166"/>
                  <a:pt x="137032" y="242367"/>
                </a:cubicBezTo>
                <a:cubicBezTo>
                  <a:pt x="128778" y="249581"/>
                  <a:pt x="118744" y="255296"/>
                  <a:pt x="106806" y="259538"/>
                </a:cubicBezTo>
                <a:cubicBezTo>
                  <a:pt x="94995" y="263767"/>
                  <a:pt x="81026" y="265888"/>
                  <a:pt x="64897" y="265888"/>
                </a:cubicBezTo>
                <a:cubicBezTo>
                  <a:pt x="59181" y="265888"/>
                  <a:pt x="53593" y="265494"/>
                  <a:pt x="47878" y="264694"/>
                </a:cubicBezTo>
                <a:cubicBezTo>
                  <a:pt x="42290" y="263906"/>
                  <a:pt x="37211" y="262903"/>
                  <a:pt x="32512" y="261722"/>
                </a:cubicBezTo>
                <a:cubicBezTo>
                  <a:pt x="27940" y="260528"/>
                  <a:pt x="24003" y="259271"/>
                  <a:pt x="20701" y="257950"/>
                </a:cubicBezTo>
                <a:cubicBezTo>
                  <a:pt x="17526" y="256629"/>
                  <a:pt x="15113" y="255270"/>
                  <a:pt x="13715" y="253886"/>
                </a:cubicBezTo>
                <a:cubicBezTo>
                  <a:pt x="12191" y="252489"/>
                  <a:pt x="11176" y="250470"/>
                  <a:pt x="10540" y="247828"/>
                </a:cubicBezTo>
                <a:cubicBezTo>
                  <a:pt x="9905" y="245187"/>
                  <a:pt x="9525" y="241478"/>
                  <a:pt x="9525" y="236716"/>
                </a:cubicBezTo>
                <a:cubicBezTo>
                  <a:pt x="9525" y="232347"/>
                  <a:pt x="9652" y="228842"/>
                  <a:pt x="9778" y="226200"/>
                </a:cubicBezTo>
                <a:cubicBezTo>
                  <a:pt x="10032" y="223546"/>
                  <a:pt x="10414" y="221501"/>
                  <a:pt x="11049" y="220041"/>
                </a:cubicBezTo>
                <a:cubicBezTo>
                  <a:pt x="11556" y="218593"/>
                  <a:pt x="12318" y="217628"/>
                  <a:pt x="13207" y="217170"/>
                </a:cubicBezTo>
                <a:cubicBezTo>
                  <a:pt x="14097" y="216701"/>
                  <a:pt x="15113" y="216472"/>
                  <a:pt x="16255" y="216472"/>
                </a:cubicBezTo>
                <a:cubicBezTo>
                  <a:pt x="17906" y="216472"/>
                  <a:pt x="20065" y="216942"/>
                  <a:pt x="22987" y="217869"/>
                </a:cubicBezTo>
                <a:cubicBezTo>
                  <a:pt x="25907" y="218783"/>
                  <a:pt x="29464" y="219850"/>
                  <a:pt x="33654" y="221044"/>
                </a:cubicBezTo>
                <a:cubicBezTo>
                  <a:pt x="37845" y="222225"/>
                  <a:pt x="42544" y="223292"/>
                  <a:pt x="47878" y="224219"/>
                </a:cubicBezTo>
                <a:cubicBezTo>
                  <a:pt x="53086" y="225133"/>
                  <a:pt x="59054" y="225603"/>
                  <a:pt x="65531" y="225603"/>
                </a:cubicBezTo>
                <a:cubicBezTo>
                  <a:pt x="76580" y="225603"/>
                  <a:pt x="85978" y="223622"/>
                  <a:pt x="93599" y="219647"/>
                </a:cubicBezTo>
                <a:cubicBezTo>
                  <a:pt x="101345" y="215685"/>
                  <a:pt x="107568" y="210325"/>
                  <a:pt x="112267" y="203581"/>
                </a:cubicBezTo>
                <a:cubicBezTo>
                  <a:pt x="117093" y="196825"/>
                  <a:pt x="120523" y="189027"/>
                  <a:pt x="122808" y="180163"/>
                </a:cubicBezTo>
                <a:cubicBezTo>
                  <a:pt x="125094" y="171298"/>
                  <a:pt x="126365" y="161976"/>
                  <a:pt x="126618" y="152185"/>
                </a:cubicBezTo>
                <a:cubicBezTo>
                  <a:pt x="120523" y="156020"/>
                  <a:pt x="113156" y="159360"/>
                  <a:pt x="104520" y="162205"/>
                </a:cubicBezTo>
                <a:cubicBezTo>
                  <a:pt x="96012" y="165050"/>
                  <a:pt x="86105" y="166472"/>
                  <a:pt x="75056" y="166472"/>
                </a:cubicBezTo>
                <a:cubicBezTo>
                  <a:pt x="61340" y="166472"/>
                  <a:pt x="49783" y="164681"/>
                  <a:pt x="40258" y="161113"/>
                </a:cubicBezTo>
                <a:cubicBezTo>
                  <a:pt x="30733" y="157544"/>
                  <a:pt x="22987" y="152375"/>
                  <a:pt x="17017" y="145631"/>
                </a:cubicBezTo>
                <a:cubicBezTo>
                  <a:pt x="11049" y="138888"/>
                  <a:pt x="6730" y="130683"/>
                  <a:pt x="4064" y="121031"/>
                </a:cubicBezTo>
                <a:cubicBezTo>
                  <a:pt x="1397" y="111367"/>
                  <a:pt x="0" y="100458"/>
                  <a:pt x="0" y="88278"/>
                </a:cubicBezTo>
                <a:cubicBezTo>
                  <a:pt x="0" y="75451"/>
                  <a:pt x="1904" y="63640"/>
                  <a:pt x="5715" y="52858"/>
                </a:cubicBezTo>
                <a:cubicBezTo>
                  <a:pt x="9525" y="42038"/>
                  <a:pt x="15240" y="32767"/>
                  <a:pt x="22860" y="24892"/>
                </a:cubicBezTo>
                <a:cubicBezTo>
                  <a:pt x="30353" y="17019"/>
                  <a:pt x="39751" y="10922"/>
                  <a:pt x="51053" y="6478"/>
                </a:cubicBezTo>
                <a:cubicBezTo>
                  <a:pt x="62229" y="2159"/>
                  <a:pt x="75311" y="0"/>
                  <a:pt x="90042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" name="Freeform 535"/>
          <p:cNvSpPr/>
          <p:nvPr/>
        </p:nvSpPr>
        <p:spPr>
          <a:xfrm>
            <a:off x="4786629" y="4707890"/>
            <a:ext cx="467361" cy="414021"/>
          </a:xfrm>
          <a:custGeom>
            <a:avLst/>
            <a:gdLst/>
            <a:ahLst/>
            <a:cxnLst/>
            <a:rect l="0" t="0" r="0" b="0"/>
            <a:pathLst>
              <a:path w="467361" h="414021">
                <a:moveTo>
                  <a:pt x="0" y="207010"/>
                </a:moveTo>
                <a:cubicBezTo>
                  <a:pt x="0" y="92710"/>
                  <a:pt x="104649" y="0"/>
                  <a:pt x="233680" y="0"/>
                </a:cubicBezTo>
                <a:cubicBezTo>
                  <a:pt x="362712" y="0"/>
                  <a:pt x="467361" y="92710"/>
                  <a:pt x="467361" y="207010"/>
                </a:cubicBezTo>
                <a:cubicBezTo>
                  <a:pt x="467361" y="321310"/>
                  <a:pt x="362712" y="414021"/>
                  <a:pt x="233680" y="414021"/>
                </a:cubicBezTo>
                <a:cubicBezTo>
                  <a:pt x="104649" y="414021"/>
                  <a:pt x="0" y="321310"/>
                  <a:pt x="0" y="20701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" name="Freeform 536"/>
          <p:cNvSpPr/>
          <p:nvPr/>
        </p:nvSpPr>
        <p:spPr>
          <a:xfrm>
            <a:off x="4786629" y="4707890"/>
            <a:ext cx="467361" cy="414021"/>
          </a:xfrm>
          <a:custGeom>
            <a:avLst/>
            <a:gdLst/>
            <a:ahLst/>
            <a:cxnLst/>
            <a:rect l="0" t="0" r="0" b="0"/>
            <a:pathLst>
              <a:path w="467361" h="414021">
                <a:moveTo>
                  <a:pt x="0" y="207010"/>
                </a:moveTo>
                <a:cubicBezTo>
                  <a:pt x="0" y="92710"/>
                  <a:pt x="104649" y="0"/>
                  <a:pt x="233680" y="0"/>
                </a:cubicBezTo>
                <a:cubicBezTo>
                  <a:pt x="362712" y="0"/>
                  <a:pt x="467361" y="92710"/>
                  <a:pt x="467361" y="207010"/>
                </a:cubicBezTo>
                <a:cubicBezTo>
                  <a:pt x="467361" y="321310"/>
                  <a:pt x="362712" y="414021"/>
                  <a:pt x="233680" y="414021"/>
                </a:cubicBezTo>
                <a:cubicBezTo>
                  <a:pt x="104649" y="414021"/>
                  <a:pt x="0" y="321310"/>
                  <a:pt x="0" y="20701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" name="Freeform 537"/>
          <p:cNvSpPr/>
          <p:nvPr/>
        </p:nvSpPr>
        <p:spPr>
          <a:xfrm>
            <a:off x="4938648" y="4773423"/>
            <a:ext cx="127636" cy="292607"/>
          </a:xfrm>
          <a:custGeom>
            <a:avLst/>
            <a:gdLst/>
            <a:ahLst/>
            <a:cxnLst/>
            <a:rect l="0" t="0" r="0" b="0"/>
            <a:pathLst>
              <a:path w="127636" h="292607">
                <a:moveTo>
                  <a:pt x="82423" y="0"/>
                </a:moveTo>
                <a:lnTo>
                  <a:pt x="127636" y="0"/>
                </a:lnTo>
                <a:lnTo>
                  <a:pt x="127636" y="292607"/>
                </a:lnTo>
                <a:lnTo>
                  <a:pt x="71882" y="292607"/>
                </a:lnTo>
                <a:lnTo>
                  <a:pt x="71882" y="81914"/>
                </a:lnTo>
                <a:cubicBezTo>
                  <a:pt x="51562" y="101092"/>
                  <a:pt x="27560" y="115188"/>
                  <a:pt x="0" y="124332"/>
                </a:cubicBezTo>
                <a:lnTo>
                  <a:pt x="0" y="73532"/>
                </a:lnTo>
                <a:cubicBezTo>
                  <a:pt x="14479" y="68833"/>
                  <a:pt x="30354" y="59817"/>
                  <a:pt x="47372" y="46482"/>
                </a:cubicBezTo>
                <a:cubicBezTo>
                  <a:pt x="64390" y="33273"/>
                  <a:pt x="76073" y="17779"/>
                  <a:pt x="82423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Freeform 538"/>
          <p:cNvSpPr/>
          <p:nvPr/>
        </p:nvSpPr>
        <p:spPr>
          <a:xfrm>
            <a:off x="4938648" y="4773423"/>
            <a:ext cx="127636" cy="292607"/>
          </a:xfrm>
          <a:custGeom>
            <a:avLst/>
            <a:gdLst/>
            <a:ahLst/>
            <a:cxnLst/>
            <a:rect l="0" t="0" r="0" b="0"/>
            <a:pathLst>
              <a:path w="127636" h="292607">
                <a:moveTo>
                  <a:pt x="82423" y="0"/>
                </a:moveTo>
                <a:lnTo>
                  <a:pt x="127636" y="0"/>
                </a:lnTo>
                <a:lnTo>
                  <a:pt x="127636" y="292607"/>
                </a:lnTo>
                <a:lnTo>
                  <a:pt x="71882" y="292607"/>
                </a:lnTo>
                <a:lnTo>
                  <a:pt x="71882" y="81914"/>
                </a:lnTo>
                <a:cubicBezTo>
                  <a:pt x="51562" y="101092"/>
                  <a:pt x="27560" y="115188"/>
                  <a:pt x="0" y="124332"/>
                </a:cubicBezTo>
                <a:lnTo>
                  <a:pt x="0" y="73532"/>
                </a:lnTo>
                <a:cubicBezTo>
                  <a:pt x="14479" y="68833"/>
                  <a:pt x="30354" y="59817"/>
                  <a:pt x="47372" y="46482"/>
                </a:cubicBezTo>
                <a:cubicBezTo>
                  <a:pt x="64390" y="33273"/>
                  <a:pt x="76073" y="17779"/>
                  <a:pt x="82423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9" name="Picture 53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9760" y="3792221"/>
            <a:ext cx="469900" cy="469900"/>
          </a:xfrm>
          <a:prstGeom prst="rect">
            <a:avLst/>
          </a:prstGeom>
          <a:noFill/>
          <a:extLst/>
        </p:spPr>
      </p:pic>
      <p:pic>
        <p:nvPicPr>
          <p:cNvPr id="540" name="Picture 54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4440" y="3299461"/>
            <a:ext cx="469900" cy="467359"/>
          </a:xfrm>
          <a:prstGeom prst="rect">
            <a:avLst/>
          </a:prstGeom>
          <a:noFill/>
          <a:extLst/>
        </p:spPr>
      </p:pic>
      <p:pic>
        <p:nvPicPr>
          <p:cNvPr id="541" name="Picture 54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5100" y="3149600"/>
            <a:ext cx="469900" cy="469900"/>
          </a:xfrm>
          <a:prstGeom prst="rect">
            <a:avLst/>
          </a:prstGeom>
          <a:noFill/>
          <a:extLst/>
        </p:spPr>
      </p:pic>
      <p:pic>
        <p:nvPicPr>
          <p:cNvPr id="542" name="Picture 54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5139" y="3258821"/>
            <a:ext cx="469900" cy="469900"/>
          </a:xfrm>
          <a:prstGeom prst="rect">
            <a:avLst/>
          </a:prstGeom>
          <a:noFill/>
          <a:extLst/>
        </p:spPr>
      </p:pic>
      <p:pic>
        <p:nvPicPr>
          <p:cNvPr id="543" name="Picture 543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5139" y="2844800"/>
            <a:ext cx="287020" cy="289559"/>
          </a:xfrm>
          <a:prstGeom prst="rect">
            <a:avLst/>
          </a:prstGeom>
          <a:noFill/>
          <a:extLst/>
        </p:spPr>
      </p:pic>
      <p:pic>
        <p:nvPicPr>
          <p:cNvPr id="544" name="Picture 54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1920" y="2519680"/>
            <a:ext cx="469900" cy="469900"/>
          </a:xfrm>
          <a:prstGeom prst="rect">
            <a:avLst/>
          </a:prstGeom>
          <a:noFill/>
          <a:extLst/>
        </p:spPr>
      </p:pic>
      <p:sp>
        <p:nvSpPr>
          <p:cNvPr id="545" name="Freeform 545"/>
          <p:cNvSpPr/>
          <p:nvPr/>
        </p:nvSpPr>
        <p:spPr>
          <a:xfrm>
            <a:off x="3440429" y="3051810"/>
            <a:ext cx="342900" cy="266700"/>
          </a:xfrm>
          <a:custGeom>
            <a:avLst/>
            <a:gdLst/>
            <a:ahLst/>
            <a:cxnLst/>
            <a:rect l="0" t="0" r="0" b="0"/>
            <a:pathLst>
              <a:path w="342900" h="266700">
                <a:moveTo>
                  <a:pt x="0" y="133350"/>
                </a:moveTo>
                <a:cubicBezTo>
                  <a:pt x="0" y="59690"/>
                  <a:pt x="76709" y="0"/>
                  <a:pt x="171450" y="0"/>
                </a:cubicBezTo>
                <a:cubicBezTo>
                  <a:pt x="266192" y="0"/>
                  <a:pt x="342900" y="59690"/>
                  <a:pt x="342900" y="133350"/>
                </a:cubicBezTo>
                <a:cubicBezTo>
                  <a:pt x="342900" y="207011"/>
                  <a:pt x="266192" y="266700"/>
                  <a:pt x="171450" y="266700"/>
                </a:cubicBezTo>
                <a:cubicBezTo>
                  <a:pt x="76709" y="266700"/>
                  <a:pt x="0" y="207011"/>
                  <a:pt x="0" y="13335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Freeform 546"/>
          <p:cNvSpPr/>
          <p:nvPr/>
        </p:nvSpPr>
        <p:spPr>
          <a:xfrm>
            <a:off x="3440429" y="3051810"/>
            <a:ext cx="342900" cy="266700"/>
          </a:xfrm>
          <a:custGeom>
            <a:avLst/>
            <a:gdLst/>
            <a:ahLst/>
            <a:cxnLst/>
            <a:rect l="0" t="0" r="0" b="0"/>
            <a:pathLst>
              <a:path w="342900" h="266700">
                <a:moveTo>
                  <a:pt x="0" y="133350"/>
                </a:moveTo>
                <a:cubicBezTo>
                  <a:pt x="0" y="59690"/>
                  <a:pt x="76709" y="0"/>
                  <a:pt x="171450" y="0"/>
                </a:cubicBezTo>
                <a:cubicBezTo>
                  <a:pt x="266192" y="0"/>
                  <a:pt x="342900" y="59690"/>
                  <a:pt x="342900" y="133350"/>
                </a:cubicBezTo>
                <a:cubicBezTo>
                  <a:pt x="342900" y="207011"/>
                  <a:pt x="266192" y="266700"/>
                  <a:pt x="171450" y="266700"/>
                </a:cubicBezTo>
                <a:cubicBezTo>
                  <a:pt x="76709" y="266700"/>
                  <a:pt x="0" y="207011"/>
                  <a:pt x="0" y="13335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Freeform 547"/>
          <p:cNvSpPr/>
          <p:nvPr/>
        </p:nvSpPr>
        <p:spPr>
          <a:xfrm>
            <a:off x="3542029" y="3090165"/>
            <a:ext cx="136272" cy="199389"/>
          </a:xfrm>
          <a:custGeom>
            <a:avLst/>
            <a:gdLst/>
            <a:ahLst/>
            <a:cxnLst/>
            <a:rect l="0" t="0" r="0" b="0"/>
            <a:pathLst>
              <a:path w="136272" h="199389">
                <a:moveTo>
                  <a:pt x="66167" y="113030"/>
                </a:moveTo>
                <a:cubicBezTo>
                  <a:pt x="61596" y="115570"/>
                  <a:pt x="57531" y="118109"/>
                  <a:pt x="54103" y="120522"/>
                </a:cubicBezTo>
                <a:cubicBezTo>
                  <a:pt x="50547" y="123063"/>
                  <a:pt x="47753" y="125602"/>
                  <a:pt x="45467" y="128396"/>
                </a:cubicBezTo>
                <a:cubicBezTo>
                  <a:pt x="43180" y="131064"/>
                  <a:pt x="41403" y="133984"/>
                  <a:pt x="40260" y="137032"/>
                </a:cubicBezTo>
                <a:cubicBezTo>
                  <a:pt x="39117" y="139953"/>
                  <a:pt x="38609" y="143256"/>
                  <a:pt x="38609" y="146684"/>
                </a:cubicBezTo>
                <a:cubicBezTo>
                  <a:pt x="38609" y="154432"/>
                  <a:pt x="41149" y="160401"/>
                  <a:pt x="46101" y="164464"/>
                </a:cubicBezTo>
                <a:cubicBezTo>
                  <a:pt x="51181" y="168528"/>
                  <a:pt x="58548" y="170560"/>
                  <a:pt x="68454" y="170560"/>
                </a:cubicBezTo>
                <a:cubicBezTo>
                  <a:pt x="78232" y="170560"/>
                  <a:pt x="85472" y="168401"/>
                  <a:pt x="90298" y="164338"/>
                </a:cubicBezTo>
                <a:cubicBezTo>
                  <a:pt x="95124" y="160146"/>
                  <a:pt x="97536" y="154305"/>
                  <a:pt x="97536" y="147065"/>
                </a:cubicBezTo>
                <a:cubicBezTo>
                  <a:pt x="97536" y="143382"/>
                  <a:pt x="96901" y="139953"/>
                  <a:pt x="95631" y="137032"/>
                </a:cubicBezTo>
                <a:cubicBezTo>
                  <a:pt x="94488" y="133984"/>
                  <a:pt x="92456" y="131064"/>
                  <a:pt x="89917" y="128396"/>
                </a:cubicBezTo>
                <a:cubicBezTo>
                  <a:pt x="87249" y="125730"/>
                  <a:pt x="83948" y="123189"/>
                  <a:pt x="80011" y="120650"/>
                </a:cubicBezTo>
                <a:cubicBezTo>
                  <a:pt x="75947" y="118237"/>
                  <a:pt x="71374" y="115696"/>
                  <a:pt x="66167" y="113030"/>
                </a:cubicBezTo>
                <a:close/>
                <a:moveTo>
                  <a:pt x="67946" y="28575"/>
                </a:moveTo>
                <a:cubicBezTo>
                  <a:pt x="59563" y="28575"/>
                  <a:pt x="53341" y="30480"/>
                  <a:pt x="49276" y="34289"/>
                </a:cubicBezTo>
                <a:cubicBezTo>
                  <a:pt x="45212" y="38100"/>
                  <a:pt x="43180" y="43433"/>
                  <a:pt x="43180" y="50164"/>
                </a:cubicBezTo>
                <a:cubicBezTo>
                  <a:pt x="43180" y="53339"/>
                  <a:pt x="43688" y="56260"/>
                  <a:pt x="44831" y="58927"/>
                </a:cubicBezTo>
                <a:cubicBezTo>
                  <a:pt x="45848" y="61595"/>
                  <a:pt x="47372" y="64134"/>
                  <a:pt x="49657" y="66547"/>
                </a:cubicBezTo>
                <a:cubicBezTo>
                  <a:pt x="51817" y="68833"/>
                  <a:pt x="54611" y="71246"/>
                  <a:pt x="58040" y="73532"/>
                </a:cubicBezTo>
                <a:cubicBezTo>
                  <a:pt x="61596" y="75819"/>
                  <a:pt x="65660" y="78232"/>
                  <a:pt x="70486" y="80771"/>
                </a:cubicBezTo>
                <a:cubicBezTo>
                  <a:pt x="77724" y="76581"/>
                  <a:pt x="83312" y="72008"/>
                  <a:pt x="87249" y="67056"/>
                </a:cubicBezTo>
                <a:cubicBezTo>
                  <a:pt x="91060" y="62230"/>
                  <a:pt x="93092" y="56769"/>
                  <a:pt x="93092" y="50926"/>
                </a:cubicBezTo>
                <a:cubicBezTo>
                  <a:pt x="93092" y="47370"/>
                  <a:pt x="92584" y="44322"/>
                  <a:pt x="91567" y="41528"/>
                </a:cubicBezTo>
                <a:cubicBezTo>
                  <a:pt x="90551" y="38734"/>
                  <a:pt x="89028" y="36321"/>
                  <a:pt x="86868" y="34416"/>
                </a:cubicBezTo>
                <a:cubicBezTo>
                  <a:pt x="84710" y="32512"/>
                  <a:pt x="82169" y="30988"/>
                  <a:pt x="78994" y="30099"/>
                </a:cubicBezTo>
                <a:cubicBezTo>
                  <a:pt x="75819" y="29082"/>
                  <a:pt x="72136" y="28575"/>
                  <a:pt x="67946" y="28575"/>
                </a:cubicBezTo>
                <a:close/>
                <a:moveTo>
                  <a:pt x="70486" y="0"/>
                </a:moveTo>
                <a:cubicBezTo>
                  <a:pt x="81026" y="0"/>
                  <a:pt x="90171" y="1143"/>
                  <a:pt x="97791" y="3428"/>
                </a:cubicBezTo>
                <a:cubicBezTo>
                  <a:pt x="105284" y="5714"/>
                  <a:pt x="111634" y="8889"/>
                  <a:pt x="116460" y="13081"/>
                </a:cubicBezTo>
                <a:cubicBezTo>
                  <a:pt x="121286" y="17271"/>
                  <a:pt x="124842" y="22225"/>
                  <a:pt x="127255" y="28066"/>
                </a:cubicBezTo>
                <a:cubicBezTo>
                  <a:pt x="129541" y="33782"/>
                  <a:pt x="130684" y="40258"/>
                  <a:pt x="130684" y="47244"/>
                </a:cubicBezTo>
                <a:cubicBezTo>
                  <a:pt x="130684" y="51943"/>
                  <a:pt x="129922" y="56514"/>
                  <a:pt x="128398" y="60959"/>
                </a:cubicBezTo>
                <a:cubicBezTo>
                  <a:pt x="126874" y="65277"/>
                  <a:pt x="124715" y="69469"/>
                  <a:pt x="121921" y="73532"/>
                </a:cubicBezTo>
                <a:cubicBezTo>
                  <a:pt x="119126" y="77470"/>
                  <a:pt x="115698" y="81152"/>
                  <a:pt x="111634" y="84708"/>
                </a:cubicBezTo>
                <a:cubicBezTo>
                  <a:pt x="107569" y="88264"/>
                  <a:pt x="102998" y="91439"/>
                  <a:pt x="97791" y="94360"/>
                </a:cubicBezTo>
                <a:cubicBezTo>
                  <a:pt x="103886" y="97535"/>
                  <a:pt x="109348" y="100838"/>
                  <a:pt x="114047" y="104394"/>
                </a:cubicBezTo>
                <a:cubicBezTo>
                  <a:pt x="118873" y="108076"/>
                  <a:pt x="122810" y="111887"/>
                  <a:pt x="126111" y="115951"/>
                </a:cubicBezTo>
                <a:cubicBezTo>
                  <a:pt x="129413" y="120141"/>
                  <a:pt x="131826" y="124459"/>
                  <a:pt x="133605" y="129158"/>
                </a:cubicBezTo>
                <a:cubicBezTo>
                  <a:pt x="135382" y="133857"/>
                  <a:pt x="136272" y="138938"/>
                  <a:pt x="136272" y="144399"/>
                </a:cubicBezTo>
                <a:cubicBezTo>
                  <a:pt x="136272" y="153034"/>
                  <a:pt x="134748" y="160908"/>
                  <a:pt x="131699" y="167766"/>
                </a:cubicBezTo>
                <a:cubicBezTo>
                  <a:pt x="128651" y="174497"/>
                  <a:pt x="124206" y="180339"/>
                  <a:pt x="118237" y="185039"/>
                </a:cubicBezTo>
                <a:cubicBezTo>
                  <a:pt x="112396" y="189738"/>
                  <a:pt x="105030" y="193294"/>
                  <a:pt x="96393" y="195707"/>
                </a:cubicBezTo>
                <a:cubicBezTo>
                  <a:pt x="87630" y="198246"/>
                  <a:pt x="77598" y="199389"/>
                  <a:pt x="66167" y="199389"/>
                </a:cubicBezTo>
                <a:cubicBezTo>
                  <a:pt x="55246" y="199389"/>
                  <a:pt x="45593" y="198374"/>
                  <a:pt x="37466" y="196088"/>
                </a:cubicBezTo>
                <a:cubicBezTo>
                  <a:pt x="29211" y="193928"/>
                  <a:pt x="22225" y="190753"/>
                  <a:pt x="16765" y="186563"/>
                </a:cubicBezTo>
                <a:cubicBezTo>
                  <a:pt x="11176" y="182371"/>
                  <a:pt x="6986" y="177164"/>
                  <a:pt x="4192" y="170941"/>
                </a:cubicBezTo>
                <a:cubicBezTo>
                  <a:pt x="1398" y="164719"/>
                  <a:pt x="0" y="157607"/>
                  <a:pt x="0" y="149606"/>
                </a:cubicBezTo>
                <a:cubicBezTo>
                  <a:pt x="0" y="144145"/>
                  <a:pt x="890" y="138938"/>
                  <a:pt x="2541" y="134112"/>
                </a:cubicBezTo>
                <a:cubicBezTo>
                  <a:pt x="4192" y="129285"/>
                  <a:pt x="6605" y="124840"/>
                  <a:pt x="9780" y="120776"/>
                </a:cubicBezTo>
                <a:cubicBezTo>
                  <a:pt x="13081" y="116585"/>
                  <a:pt x="17018" y="112776"/>
                  <a:pt x="21844" y="109093"/>
                </a:cubicBezTo>
                <a:cubicBezTo>
                  <a:pt x="26671" y="105537"/>
                  <a:pt x="32259" y="102107"/>
                  <a:pt x="38481" y="98806"/>
                </a:cubicBezTo>
                <a:cubicBezTo>
                  <a:pt x="33401" y="96012"/>
                  <a:pt x="28830" y="92964"/>
                  <a:pt x="24766" y="89789"/>
                </a:cubicBezTo>
                <a:cubicBezTo>
                  <a:pt x="20701" y="86614"/>
                  <a:pt x="17273" y="83057"/>
                  <a:pt x="14351" y="79247"/>
                </a:cubicBezTo>
                <a:cubicBezTo>
                  <a:pt x="11430" y="75438"/>
                  <a:pt x="9272" y="71246"/>
                  <a:pt x="7748" y="66675"/>
                </a:cubicBezTo>
                <a:cubicBezTo>
                  <a:pt x="6350" y="62102"/>
                  <a:pt x="5588" y="57150"/>
                  <a:pt x="5588" y="51815"/>
                </a:cubicBezTo>
                <a:cubicBezTo>
                  <a:pt x="5588" y="44069"/>
                  <a:pt x="6859" y="36957"/>
                  <a:pt x="9653" y="30733"/>
                </a:cubicBezTo>
                <a:cubicBezTo>
                  <a:pt x="12319" y="24383"/>
                  <a:pt x="16384" y="18922"/>
                  <a:pt x="21844" y="14351"/>
                </a:cubicBezTo>
                <a:cubicBezTo>
                  <a:pt x="27305" y="9778"/>
                  <a:pt x="34036" y="6222"/>
                  <a:pt x="42165" y="3682"/>
                </a:cubicBezTo>
                <a:cubicBezTo>
                  <a:pt x="50292" y="1270"/>
                  <a:pt x="59691" y="0"/>
                  <a:pt x="70486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Freeform 548"/>
          <p:cNvSpPr/>
          <p:nvPr/>
        </p:nvSpPr>
        <p:spPr>
          <a:xfrm>
            <a:off x="3542029" y="3090165"/>
            <a:ext cx="136272" cy="199389"/>
          </a:xfrm>
          <a:custGeom>
            <a:avLst/>
            <a:gdLst/>
            <a:ahLst/>
            <a:cxnLst/>
            <a:rect l="0" t="0" r="0" b="0"/>
            <a:pathLst>
              <a:path w="136272" h="199389">
                <a:moveTo>
                  <a:pt x="66167" y="113030"/>
                </a:moveTo>
                <a:cubicBezTo>
                  <a:pt x="61596" y="115570"/>
                  <a:pt x="57531" y="118109"/>
                  <a:pt x="54103" y="120522"/>
                </a:cubicBezTo>
                <a:cubicBezTo>
                  <a:pt x="50547" y="123063"/>
                  <a:pt x="47753" y="125602"/>
                  <a:pt x="45467" y="128396"/>
                </a:cubicBezTo>
                <a:cubicBezTo>
                  <a:pt x="43180" y="131064"/>
                  <a:pt x="41403" y="133984"/>
                  <a:pt x="40260" y="137032"/>
                </a:cubicBezTo>
                <a:cubicBezTo>
                  <a:pt x="39117" y="139953"/>
                  <a:pt x="38609" y="143256"/>
                  <a:pt x="38609" y="146684"/>
                </a:cubicBezTo>
                <a:cubicBezTo>
                  <a:pt x="38609" y="154432"/>
                  <a:pt x="41149" y="160401"/>
                  <a:pt x="46101" y="164464"/>
                </a:cubicBezTo>
                <a:cubicBezTo>
                  <a:pt x="51181" y="168528"/>
                  <a:pt x="58548" y="170560"/>
                  <a:pt x="68454" y="170560"/>
                </a:cubicBezTo>
                <a:cubicBezTo>
                  <a:pt x="78232" y="170560"/>
                  <a:pt x="85472" y="168401"/>
                  <a:pt x="90298" y="164338"/>
                </a:cubicBezTo>
                <a:cubicBezTo>
                  <a:pt x="95124" y="160146"/>
                  <a:pt x="97536" y="154305"/>
                  <a:pt x="97536" y="147065"/>
                </a:cubicBezTo>
                <a:cubicBezTo>
                  <a:pt x="97536" y="143382"/>
                  <a:pt x="96901" y="139953"/>
                  <a:pt x="95631" y="137032"/>
                </a:cubicBezTo>
                <a:cubicBezTo>
                  <a:pt x="94488" y="133984"/>
                  <a:pt x="92456" y="131064"/>
                  <a:pt x="89917" y="128396"/>
                </a:cubicBezTo>
                <a:cubicBezTo>
                  <a:pt x="87249" y="125730"/>
                  <a:pt x="83948" y="123189"/>
                  <a:pt x="80011" y="120650"/>
                </a:cubicBezTo>
                <a:cubicBezTo>
                  <a:pt x="75947" y="118237"/>
                  <a:pt x="71374" y="115696"/>
                  <a:pt x="66167" y="113030"/>
                </a:cubicBezTo>
                <a:close/>
                <a:moveTo>
                  <a:pt x="67946" y="28575"/>
                </a:moveTo>
                <a:cubicBezTo>
                  <a:pt x="59563" y="28575"/>
                  <a:pt x="53341" y="30480"/>
                  <a:pt x="49276" y="34289"/>
                </a:cubicBezTo>
                <a:cubicBezTo>
                  <a:pt x="45212" y="38100"/>
                  <a:pt x="43180" y="43433"/>
                  <a:pt x="43180" y="50164"/>
                </a:cubicBezTo>
                <a:cubicBezTo>
                  <a:pt x="43180" y="53339"/>
                  <a:pt x="43688" y="56260"/>
                  <a:pt x="44831" y="58927"/>
                </a:cubicBezTo>
                <a:cubicBezTo>
                  <a:pt x="45848" y="61595"/>
                  <a:pt x="47372" y="64134"/>
                  <a:pt x="49657" y="66547"/>
                </a:cubicBezTo>
                <a:cubicBezTo>
                  <a:pt x="51817" y="68833"/>
                  <a:pt x="54611" y="71246"/>
                  <a:pt x="58040" y="73532"/>
                </a:cubicBezTo>
                <a:cubicBezTo>
                  <a:pt x="61596" y="75819"/>
                  <a:pt x="65660" y="78232"/>
                  <a:pt x="70486" y="80771"/>
                </a:cubicBezTo>
                <a:cubicBezTo>
                  <a:pt x="77724" y="76581"/>
                  <a:pt x="83312" y="72008"/>
                  <a:pt x="87249" y="67056"/>
                </a:cubicBezTo>
                <a:cubicBezTo>
                  <a:pt x="91060" y="62230"/>
                  <a:pt x="93092" y="56769"/>
                  <a:pt x="93092" y="50926"/>
                </a:cubicBezTo>
                <a:cubicBezTo>
                  <a:pt x="93092" y="47370"/>
                  <a:pt x="92584" y="44322"/>
                  <a:pt x="91567" y="41528"/>
                </a:cubicBezTo>
                <a:cubicBezTo>
                  <a:pt x="90551" y="38734"/>
                  <a:pt x="89028" y="36321"/>
                  <a:pt x="86868" y="34416"/>
                </a:cubicBezTo>
                <a:cubicBezTo>
                  <a:pt x="84710" y="32512"/>
                  <a:pt x="82169" y="30988"/>
                  <a:pt x="78994" y="30099"/>
                </a:cubicBezTo>
                <a:cubicBezTo>
                  <a:pt x="75819" y="29082"/>
                  <a:pt x="72136" y="28575"/>
                  <a:pt x="67946" y="28575"/>
                </a:cubicBezTo>
                <a:close/>
                <a:moveTo>
                  <a:pt x="70486" y="0"/>
                </a:moveTo>
                <a:cubicBezTo>
                  <a:pt x="81026" y="0"/>
                  <a:pt x="90171" y="1143"/>
                  <a:pt x="97791" y="3428"/>
                </a:cubicBezTo>
                <a:cubicBezTo>
                  <a:pt x="105284" y="5714"/>
                  <a:pt x="111634" y="8889"/>
                  <a:pt x="116460" y="13081"/>
                </a:cubicBezTo>
                <a:cubicBezTo>
                  <a:pt x="121286" y="17271"/>
                  <a:pt x="124842" y="22225"/>
                  <a:pt x="127255" y="28066"/>
                </a:cubicBezTo>
                <a:cubicBezTo>
                  <a:pt x="129541" y="33782"/>
                  <a:pt x="130684" y="40258"/>
                  <a:pt x="130684" y="47244"/>
                </a:cubicBezTo>
                <a:cubicBezTo>
                  <a:pt x="130684" y="51943"/>
                  <a:pt x="129922" y="56514"/>
                  <a:pt x="128398" y="60959"/>
                </a:cubicBezTo>
                <a:cubicBezTo>
                  <a:pt x="126874" y="65277"/>
                  <a:pt x="124715" y="69469"/>
                  <a:pt x="121921" y="73532"/>
                </a:cubicBezTo>
                <a:cubicBezTo>
                  <a:pt x="119126" y="77470"/>
                  <a:pt x="115698" y="81152"/>
                  <a:pt x="111634" y="84708"/>
                </a:cubicBezTo>
                <a:cubicBezTo>
                  <a:pt x="107569" y="88264"/>
                  <a:pt x="102998" y="91439"/>
                  <a:pt x="97791" y="94360"/>
                </a:cubicBezTo>
                <a:cubicBezTo>
                  <a:pt x="103886" y="97535"/>
                  <a:pt x="109348" y="100838"/>
                  <a:pt x="114047" y="104394"/>
                </a:cubicBezTo>
                <a:cubicBezTo>
                  <a:pt x="118873" y="108076"/>
                  <a:pt x="122810" y="111887"/>
                  <a:pt x="126111" y="115951"/>
                </a:cubicBezTo>
                <a:cubicBezTo>
                  <a:pt x="129413" y="120141"/>
                  <a:pt x="131826" y="124459"/>
                  <a:pt x="133605" y="129158"/>
                </a:cubicBezTo>
                <a:cubicBezTo>
                  <a:pt x="135382" y="133857"/>
                  <a:pt x="136272" y="138938"/>
                  <a:pt x="136272" y="144399"/>
                </a:cubicBezTo>
                <a:cubicBezTo>
                  <a:pt x="136272" y="153034"/>
                  <a:pt x="134748" y="160908"/>
                  <a:pt x="131699" y="167766"/>
                </a:cubicBezTo>
                <a:cubicBezTo>
                  <a:pt x="128651" y="174497"/>
                  <a:pt x="124206" y="180339"/>
                  <a:pt x="118237" y="185039"/>
                </a:cubicBezTo>
                <a:cubicBezTo>
                  <a:pt x="112396" y="189738"/>
                  <a:pt x="105030" y="193294"/>
                  <a:pt x="96393" y="195707"/>
                </a:cubicBezTo>
                <a:cubicBezTo>
                  <a:pt x="87630" y="198246"/>
                  <a:pt x="77598" y="199389"/>
                  <a:pt x="66167" y="199389"/>
                </a:cubicBezTo>
                <a:cubicBezTo>
                  <a:pt x="55246" y="199389"/>
                  <a:pt x="45593" y="198374"/>
                  <a:pt x="37466" y="196088"/>
                </a:cubicBezTo>
                <a:cubicBezTo>
                  <a:pt x="29211" y="193928"/>
                  <a:pt x="22225" y="190753"/>
                  <a:pt x="16765" y="186563"/>
                </a:cubicBezTo>
                <a:cubicBezTo>
                  <a:pt x="11176" y="182371"/>
                  <a:pt x="6986" y="177164"/>
                  <a:pt x="4192" y="170941"/>
                </a:cubicBezTo>
                <a:cubicBezTo>
                  <a:pt x="1398" y="164719"/>
                  <a:pt x="0" y="157607"/>
                  <a:pt x="0" y="149606"/>
                </a:cubicBezTo>
                <a:cubicBezTo>
                  <a:pt x="0" y="144145"/>
                  <a:pt x="890" y="138938"/>
                  <a:pt x="2541" y="134112"/>
                </a:cubicBezTo>
                <a:cubicBezTo>
                  <a:pt x="4192" y="129285"/>
                  <a:pt x="6605" y="124840"/>
                  <a:pt x="9780" y="120776"/>
                </a:cubicBezTo>
                <a:cubicBezTo>
                  <a:pt x="13081" y="116585"/>
                  <a:pt x="17018" y="112776"/>
                  <a:pt x="21844" y="109093"/>
                </a:cubicBezTo>
                <a:cubicBezTo>
                  <a:pt x="26671" y="105537"/>
                  <a:pt x="32259" y="102107"/>
                  <a:pt x="38481" y="98806"/>
                </a:cubicBezTo>
                <a:cubicBezTo>
                  <a:pt x="33401" y="96012"/>
                  <a:pt x="28830" y="92964"/>
                  <a:pt x="24766" y="89789"/>
                </a:cubicBezTo>
                <a:cubicBezTo>
                  <a:pt x="20701" y="86614"/>
                  <a:pt x="17273" y="83057"/>
                  <a:pt x="14351" y="79247"/>
                </a:cubicBezTo>
                <a:cubicBezTo>
                  <a:pt x="11430" y="75438"/>
                  <a:pt x="9272" y="71246"/>
                  <a:pt x="7748" y="66675"/>
                </a:cubicBezTo>
                <a:cubicBezTo>
                  <a:pt x="6350" y="62102"/>
                  <a:pt x="5588" y="57150"/>
                  <a:pt x="5588" y="51815"/>
                </a:cubicBezTo>
                <a:cubicBezTo>
                  <a:pt x="5588" y="44069"/>
                  <a:pt x="6859" y="36957"/>
                  <a:pt x="9653" y="30733"/>
                </a:cubicBezTo>
                <a:cubicBezTo>
                  <a:pt x="12319" y="24383"/>
                  <a:pt x="16384" y="18922"/>
                  <a:pt x="21844" y="14351"/>
                </a:cubicBezTo>
                <a:cubicBezTo>
                  <a:pt x="27305" y="9778"/>
                  <a:pt x="34036" y="6222"/>
                  <a:pt x="42165" y="3682"/>
                </a:cubicBezTo>
                <a:cubicBezTo>
                  <a:pt x="50292" y="1270"/>
                  <a:pt x="59691" y="0"/>
                  <a:pt x="70486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Freeform 549"/>
          <p:cNvSpPr/>
          <p:nvPr/>
        </p:nvSpPr>
        <p:spPr>
          <a:xfrm>
            <a:off x="4182109" y="419735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9"/>
                  <a:pt x="354838" y="457200"/>
                  <a:pt x="228600" y="457200"/>
                </a:cubicBezTo>
                <a:cubicBezTo>
                  <a:pt x="102362" y="457200"/>
                  <a:pt x="0" y="354839"/>
                  <a:pt x="0" y="22860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Freeform 550"/>
          <p:cNvSpPr/>
          <p:nvPr/>
        </p:nvSpPr>
        <p:spPr>
          <a:xfrm>
            <a:off x="4182109" y="4197350"/>
            <a:ext cx="457200" cy="457200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228600"/>
                </a:moveTo>
                <a:cubicBezTo>
                  <a:pt x="0" y="102362"/>
                  <a:pt x="102362" y="0"/>
                  <a:pt x="228600" y="0"/>
                </a:cubicBezTo>
                <a:cubicBezTo>
                  <a:pt x="354838" y="0"/>
                  <a:pt x="457200" y="102362"/>
                  <a:pt x="457200" y="228600"/>
                </a:cubicBezTo>
                <a:cubicBezTo>
                  <a:pt x="457200" y="354839"/>
                  <a:pt x="354838" y="457200"/>
                  <a:pt x="228600" y="457200"/>
                </a:cubicBezTo>
                <a:cubicBezTo>
                  <a:pt x="102362" y="457200"/>
                  <a:pt x="0" y="354839"/>
                  <a:pt x="0" y="22860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Freeform 551"/>
          <p:cNvSpPr/>
          <p:nvPr/>
        </p:nvSpPr>
        <p:spPr>
          <a:xfrm>
            <a:off x="4318889" y="4301236"/>
            <a:ext cx="177164" cy="265938"/>
          </a:xfrm>
          <a:custGeom>
            <a:avLst/>
            <a:gdLst/>
            <a:ahLst/>
            <a:cxnLst/>
            <a:rect l="0" t="0" r="0" b="0"/>
            <a:pathLst>
              <a:path w="177164" h="265938">
                <a:moveTo>
                  <a:pt x="87376" y="40132"/>
                </a:moveTo>
                <a:cubicBezTo>
                  <a:pt x="81152" y="40132"/>
                  <a:pt x="75691" y="41148"/>
                  <a:pt x="71246" y="43435"/>
                </a:cubicBezTo>
                <a:cubicBezTo>
                  <a:pt x="66801" y="45594"/>
                  <a:pt x="62991" y="48641"/>
                  <a:pt x="60070" y="52579"/>
                </a:cubicBezTo>
                <a:cubicBezTo>
                  <a:pt x="57022" y="56642"/>
                  <a:pt x="54864" y="61341"/>
                  <a:pt x="53339" y="66675"/>
                </a:cubicBezTo>
                <a:cubicBezTo>
                  <a:pt x="51943" y="72137"/>
                  <a:pt x="51181" y="78106"/>
                  <a:pt x="51181" y="84582"/>
                </a:cubicBezTo>
                <a:cubicBezTo>
                  <a:pt x="51181" y="91567"/>
                  <a:pt x="51815" y="97791"/>
                  <a:pt x="53086" y="103125"/>
                </a:cubicBezTo>
                <a:cubicBezTo>
                  <a:pt x="54356" y="108459"/>
                  <a:pt x="56388" y="112904"/>
                  <a:pt x="59055" y="116460"/>
                </a:cubicBezTo>
                <a:cubicBezTo>
                  <a:pt x="61721" y="119888"/>
                  <a:pt x="65277" y="122556"/>
                  <a:pt x="69722" y="124207"/>
                </a:cubicBezTo>
                <a:cubicBezTo>
                  <a:pt x="74040" y="125985"/>
                  <a:pt x="79375" y="126873"/>
                  <a:pt x="85597" y="126873"/>
                </a:cubicBezTo>
                <a:cubicBezTo>
                  <a:pt x="93218" y="126873"/>
                  <a:pt x="100457" y="125731"/>
                  <a:pt x="107314" y="123317"/>
                </a:cubicBezTo>
                <a:cubicBezTo>
                  <a:pt x="114045" y="121032"/>
                  <a:pt x="120141" y="117984"/>
                  <a:pt x="125476" y="114173"/>
                </a:cubicBezTo>
                <a:cubicBezTo>
                  <a:pt x="125476" y="99950"/>
                  <a:pt x="124587" y="88138"/>
                  <a:pt x="123063" y="78613"/>
                </a:cubicBezTo>
                <a:cubicBezTo>
                  <a:pt x="121412" y="69088"/>
                  <a:pt x="119126" y="61469"/>
                  <a:pt x="115951" y="55754"/>
                </a:cubicBezTo>
                <a:cubicBezTo>
                  <a:pt x="112776" y="50166"/>
                  <a:pt x="108712" y="46101"/>
                  <a:pt x="104013" y="43688"/>
                </a:cubicBezTo>
                <a:cubicBezTo>
                  <a:pt x="99187" y="41275"/>
                  <a:pt x="93726" y="40132"/>
                  <a:pt x="87376" y="40132"/>
                </a:cubicBezTo>
                <a:close/>
                <a:moveTo>
                  <a:pt x="90043" y="0"/>
                </a:moveTo>
                <a:cubicBezTo>
                  <a:pt x="101981" y="0"/>
                  <a:pt x="112395" y="1397"/>
                  <a:pt x="121412" y="4191"/>
                </a:cubicBezTo>
                <a:cubicBezTo>
                  <a:pt x="130301" y="6985"/>
                  <a:pt x="137921" y="10922"/>
                  <a:pt x="144399" y="16129"/>
                </a:cubicBezTo>
                <a:cubicBezTo>
                  <a:pt x="150749" y="21210"/>
                  <a:pt x="156209" y="27560"/>
                  <a:pt x="160401" y="34798"/>
                </a:cubicBezTo>
                <a:cubicBezTo>
                  <a:pt x="164719" y="42164"/>
                  <a:pt x="168147" y="50419"/>
                  <a:pt x="170561" y="59310"/>
                </a:cubicBezTo>
                <a:cubicBezTo>
                  <a:pt x="172974" y="68326"/>
                  <a:pt x="174751" y="78106"/>
                  <a:pt x="175768" y="88519"/>
                </a:cubicBezTo>
                <a:cubicBezTo>
                  <a:pt x="176783" y="98934"/>
                  <a:pt x="177164" y="109856"/>
                  <a:pt x="177164" y="121285"/>
                </a:cubicBezTo>
                <a:cubicBezTo>
                  <a:pt x="177164" y="131700"/>
                  <a:pt x="176657" y="142494"/>
                  <a:pt x="175640" y="153670"/>
                </a:cubicBezTo>
                <a:cubicBezTo>
                  <a:pt x="174625" y="164847"/>
                  <a:pt x="172593" y="175895"/>
                  <a:pt x="169545" y="186563"/>
                </a:cubicBezTo>
                <a:cubicBezTo>
                  <a:pt x="166624" y="197232"/>
                  <a:pt x="162559" y="207519"/>
                  <a:pt x="157226" y="217170"/>
                </a:cubicBezTo>
                <a:cubicBezTo>
                  <a:pt x="152019" y="226822"/>
                  <a:pt x="145288" y="235204"/>
                  <a:pt x="137032" y="242444"/>
                </a:cubicBezTo>
                <a:cubicBezTo>
                  <a:pt x="128777" y="249682"/>
                  <a:pt x="118745" y="255397"/>
                  <a:pt x="106933" y="259588"/>
                </a:cubicBezTo>
                <a:cubicBezTo>
                  <a:pt x="94995" y="263779"/>
                  <a:pt x="81026" y="265938"/>
                  <a:pt x="64896" y="265938"/>
                </a:cubicBezTo>
                <a:cubicBezTo>
                  <a:pt x="59182" y="265938"/>
                  <a:pt x="53594" y="265557"/>
                  <a:pt x="47878" y="264795"/>
                </a:cubicBezTo>
                <a:cubicBezTo>
                  <a:pt x="42290" y="263907"/>
                  <a:pt x="37211" y="263017"/>
                  <a:pt x="32512" y="261747"/>
                </a:cubicBezTo>
                <a:cubicBezTo>
                  <a:pt x="27939" y="260604"/>
                  <a:pt x="24002" y="259335"/>
                  <a:pt x="20701" y="258064"/>
                </a:cubicBezTo>
                <a:cubicBezTo>
                  <a:pt x="17526" y="256667"/>
                  <a:pt x="15113" y="255270"/>
                  <a:pt x="13715" y="253873"/>
                </a:cubicBezTo>
                <a:cubicBezTo>
                  <a:pt x="12191" y="252604"/>
                  <a:pt x="11176" y="250572"/>
                  <a:pt x="10540" y="247904"/>
                </a:cubicBezTo>
                <a:cubicBezTo>
                  <a:pt x="9906" y="245238"/>
                  <a:pt x="9525" y="241554"/>
                  <a:pt x="9525" y="236729"/>
                </a:cubicBezTo>
                <a:cubicBezTo>
                  <a:pt x="9525" y="232410"/>
                  <a:pt x="9651" y="228854"/>
                  <a:pt x="9778" y="226314"/>
                </a:cubicBezTo>
                <a:cubicBezTo>
                  <a:pt x="10032" y="223647"/>
                  <a:pt x="10414" y="221616"/>
                  <a:pt x="11049" y="220091"/>
                </a:cubicBezTo>
                <a:cubicBezTo>
                  <a:pt x="11683" y="218694"/>
                  <a:pt x="12319" y="217679"/>
                  <a:pt x="13207" y="217170"/>
                </a:cubicBezTo>
                <a:cubicBezTo>
                  <a:pt x="14096" y="216789"/>
                  <a:pt x="15113" y="216535"/>
                  <a:pt x="16256" y="216535"/>
                </a:cubicBezTo>
                <a:cubicBezTo>
                  <a:pt x="17907" y="216535"/>
                  <a:pt x="20065" y="217044"/>
                  <a:pt x="22987" y="217932"/>
                </a:cubicBezTo>
                <a:cubicBezTo>
                  <a:pt x="25907" y="218822"/>
                  <a:pt x="29464" y="219964"/>
                  <a:pt x="33655" y="221107"/>
                </a:cubicBezTo>
                <a:cubicBezTo>
                  <a:pt x="37845" y="222250"/>
                  <a:pt x="42545" y="223394"/>
                  <a:pt x="47878" y="224282"/>
                </a:cubicBezTo>
                <a:cubicBezTo>
                  <a:pt x="53086" y="225172"/>
                  <a:pt x="59055" y="225679"/>
                  <a:pt x="65532" y="225679"/>
                </a:cubicBezTo>
                <a:cubicBezTo>
                  <a:pt x="76581" y="225679"/>
                  <a:pt x="85978" y="223647"/>
                  <a:pt x="93726" y="219710"/>
                </a:cubicBezTo>
                <a:cubicBezTo>
                  <a:pt x="101345" y="215773"/>
                  <a:pt x="107569" y="210439"/>
                  <a:pt x="112268" y="203582"/>
                </a:cubicBezTo>
                <a:cubicBezTo>
                  <a:pt x="117094" y="196850"/>
                  <a:pt x="120650" y="189104"/>
                  <a:pt x="122808" y="180213"/>
                </a:cubicBezTo>
                <a:cubicBezTo>
                  <a:pt x="125095" y="171323"/>
                  <a:pt x="126364" y="162053"/>
                  <a:pt x="126619" y="152273"/>
                </a:cubicBezTo>
                <a:cubicBezTo>
                  <a:pt x="120522" y="156084"/>
                  <a:pt x="113157" y="159385"/>
                  <a:pt x="104647" y="162307"/>
                </a:cubicBezTo>
                <a:cubicBezTo>
                  <a:pt x="96012" y="165100"/>
                  <a:pt x="86106" y="166497"/>
                  <a:pt x="75057" y="166497"/>
                </a:cubicBezTo>
                <a:cubicBezTo>
                  <a:pt x="61340" y="166497"/>
                  <a:pt x="49783" y="164719"/>
                  <a:pt x="40258" y="161163"/>
                </a:cubicBezTo>
                <a:cubicBezTo>
                  <a:pt x="30733" y="157607"/>
                  <a:pt x="22987" y="152400"/>
                  <a:pt x="17018" y="145669"/>
                </a:cubicBezTo>
                <a:cubicBezTo>
                  <a:pt x="11176" y="138938"/>
                  <a:pt x="6731" y="130684"/>
                  <a:pt x="4064" y="121032"/>
                </a:cubicBezTo>
                <a:cubicBezTo>
                  <a:pt x="1396" y="111379"/>
                  <a:pt x="0" y="100457"/>
                  <a:pt x="0" y="88392"/>
                </a:cubicBezTo>
                <a:cubicBezTo>
                  <a:pt x="0" y="75566"/>
                  <a:pt x="1905" y="63754"/>
                  <a:pt x="5714" y="52960"/>
                </a:cubicBezTo>
                <a:cubicBezTo>
                  <a:pt x="9651" y="42164"/>
                  <a:pt x="15239" y="32766"/>
                  <a:pt x="22859" y="24892"/>
                </a:cubicBezTo>
                <a:cubicBezTo>
                  <a:pt x="30352" y="17019"/>
                  <a:pt x="39751" y="10922"/>
                  <a:pt x="51053" y="6604"/>
                </a:cubicBezTo>
                <a:cubicBezTo>
                  <a:pt x="62230" y="2160"/>
                  <a:pt x="75311" y="0"/>
                  <a:pt x="90043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Freeform 552"/>
          <p:cNvSpPr/>
          <p:nvPr/>
        </p:nvSpPr>
        <p:spPr>
          <a:xfrm>
            <a:off x="4318889" y="4301236"/>
            <a:ext cx="177164" cy="265938"/>
          </a:xfrm>
          <a:custGeom>
            <a:avLst/>
            <a:gdLst/>
            <a:ahLst/>
            <a:cxnLst/>
            <a:rect l="0" t="0" r="0" b="0"/>
            <a:pathLst>
              <a:path w="177164" h="265938">
                <a:moveTo>
                  <a:pt x="87376" y="40132"/>
                </a:moveTo>
                <a:cubicBezTo>
                  <a:pt x="81152" y="40132"/>
                  <a:pt x="75691" y="41148"/>
                  <a:pt x="71246" y="43435"/>
                </a:cubicBezTo>
                <a:cubicBezTo>
                  <a:pt x="66801" y="45594"/>
                  <a:pt x="62991" y="48641"/>
                  <a:pt x="60070" y="52579"/>
                </a:cubicBezTo>
                <a:cubicBezTo>
                  <a:pt x="57022" y="56642"/>
                  <a:pt x="54864" y="61341"/>
                  <a:pt x="53339" y="66675"/>
                </a:cubicBezTo>
                <a:cubicBezTo>
                  <a:pt x="51943" y="72137"/>
                  <a:pt x="51181" y="78106"/>
                  <a:pt x="51181" y="84582"/>
                </a:cubicBezTo>
                <a:cubicBezTo>
                  <a:pt x="51181" y="91567"/>
                  <a:pt x="51815" y="97791"/>
                  <a:pt x="53086" y="103125"/>
                </a:cubicBezTo>
                <a:cubicBezTo>
                  <a:pt x="54356" y="108459"/>
                  <a:pt x="56388" y="112904"/>
                  <a:pt x="59055" y="116460"/>
                </a:cubicBezTo>
                <a:cubicBezTo>
                  <a:pt x="61721" y="119888"/>
                  <a:pt x="65277" y="122556"/>
                  <a:pt x="69722" y="124207"/>
                </a:cubicBezTo>
                <a:cubicBezTo>
                  <a:pt x="74040" y="125985"/>
                  <a:pt x="79375" y="126873"/>
                  <a:pt x="85597" y="126873"/>
                </a:cubicBezTo>
                <a:cubicBezTo>
                  <a:pt x="93218" y="126873"/>
                  <a:pt x="100457" y="125731"/>
                  <a:pt x="107314" y="123317"/>
                </a:cubicBezTo>
                <a:cubicBezTo>
                  <a:pt x="114045" y="121032"/>
                  <a:pt x="120141" y="117984"/>
                  <a:pt x="125476" y="114173"/>
                </a:cubicBezTo>
                <a:cubicBezTo>
                  <a:pt x="125476" y="99950"/>
                  <a:pt x="124587" y="88138"/>
                  <a:pt x="123063" y="78613"/>
                </a:cubicBezTo>
                <a:cubicBezTo>
                  <a:pt x="121412" y="69088"/>
                  <a:pt x="119126" y="61469"/>
                  <a:pt x="115951" y="55754"/>
                </a:cubicBezTo>
                <a:cubicBezTo>
                  <a:pt x="112776" y="50166"/>
                  <a:pt x="108712" y="46101"/>
                  <a:pt x="104013" y="43688"/>
                </a:cubicBezTo>
                <a:cubicBezTo>
                  <a:pt x="99187" y="41275"/>
                  <a:pt x="93726" y="40132"/>
                  <a:pt x="87376" y="40132"/>
                </a:cubicBezTo>
                <a:close/>
                <a:moveTo>
                  <a:pt x="90043" y="0"/>
                </a:moveTo>
                <a:cubicBezTo>
                  <a:pt x="101981" y="0"/>
                  <a:pt x="112395" y="1397"/>
                  <a:pt x="121412" y="4191"/>
                </a:cubicBezTo>
                <a:cubicBezTo>
                  <a:pt x="130301" y="6985"/>
                  <a:pt x="137921" y="10922"/>
                  <a:pt x="144399" y="16129"/>
                </a:cubicBezTo>
                <a:cubicBezTo>
                  <a:pt x="150749" y="21210"/>
                  <a:pt x="156209" y="27560"/>
                  <a:pt x="160401" y="34798"/>
                </a:cubicBezTo>
                <a:cubicBezTo>
                  <a:pt x="164719" y="42164"/>
                  <a:pt x="168147" y="50419"/>
                  <a:pt x="170561" y="59310"/>
                </a:cubicBezTo>
                <a:cubicBezTo>
                  <a:pt x="172974" y="68326"/>
                  <a:pt x="174751" y="78106"/>
                  <a:pt x="175768" y="88519"/>
                </a:cubicBezTo>
                <a:cubicBezTo>
                  <a:pt x="176783" y="98934"/>
                  <a:pt x="177164" y="109856"/>
                  <a:pt x="177164" y="121285"/>
                </a:cubicBezTo>
                <a:cubicBezTo>
                  <a:pt x="177164" y="131700"/>
                  <a:pt x="176657" y="142494"/>
                  <a:pt x="175640" y="153670"/>
                </a:cubicBezTo>
                <a:cubicBezTo>
                  <a:pt x="174625" y="164847"/>
                  <a:pt x="172593" y="175895"/>
                  <a:pt x="169545" y="186563"/>
                </a:cubicBezTo>
                <a:cubicBezTo>
                  <a:pt x="166624" y="197232"/>
                  <a:pt x="162559" y="207519"/>
                  <a:pt x="157226" y="217170"/>
                </a:cubicBezTo>
                <a:cubicBezTo>
                  <a:pt x="152019" y="226822"/>
                  <a:pt x="145288" y="235204"/>
                  <a:pt x="137032" y="242444"/>
                </a:cubicBezTo>
                <a:cubicBezTo>
                  <a:pt x="128777" y="249682"/>
                  <a:pt x="118745" y="255397"/>
                  <a:pt x="106933" y="259588"/>
                </a:cubicBezTo>
                <a:cubicBezTo>
                  <a:pt x="94995" y="263779"/>
                  <a:pt x="81026" y="265938"/>
                  <a:pt x="64896" y="265938"/>
                </a:cubicBezTo>
                <a:cubicBezTo>
                  <a:pt x="59182" y="265938"/>
                  <a:pt x="53594" y="265557"/>
                  <a:pt x="47878" y="264795"/>
                </a:cubicBezTo>
                <a:cubicBezTo>
                  <a:pt x="42290" y="263907"/>
                  <a:pt x="37211" y="263017"/>
                  <a:pt x="32512" y="261747"/>
                </a:cubicBezTo>
                <a:cubicBezTo>
                  <a:pt x="27939" y="260604"/>
                  <a:pt x="24002" y="259335"/>
                  <a:pt x="20701" y="258064"/>
                </a:cubicBezTo>
                <a:cubicBezTo>
                  <a:pt x="17526" y="256667"/>
                  <a:pt x="15113" y="255270"/>
                  <a:pt x="13715" y="253873"/>
                </a:cubicBezTo>
                <a:cubicBezTo>
                  <a:pt x="12191" y="252604"/>
                  <a:pt x="11176" y="250572"/>
                  <a:pt x="10540" y="247904"/>
                </a:cubicBezTo>
                <a:cubicBezTo>
                  <a:pt x="9906" y="245238"/>
                  <a:pt x="9525" y="241554"/>
                  <a:pt x="9525" y="236729"/>
                </a:cubicBezTo>
                <a:cubicBezTo>
                  <a:pt x="9525" y="232410"/>
                  <a:pt x="9651" y="228854"/>
                  <a:pt x="9778" y="226314"/>
                </a:cubicBezTo>
                <a:cubicBezTo>
                  <a:pt x="10032" y="223647"/>
                  <a:pt x="10414" y="221616"/>
                  <a:pt x="11049" y="220091"/>
                </a:cubicBezTo>
                <a:cubicBezTo>
                  <a:pt x="11683" y="218694"/>
                  <a:pt x="12319" y="217679"/>
                  <a:pt x="13207" y="217170"/>
                </a:cubicBezTo>
                <a:cubicBezTo>
                  <a:pt x="14096" y="216789"/>
                  <a:pt x="15113" y="216535"/>
                  <a:pt x="16256" y="216535"/>
                </a:cubicBezTo>
                <a:cubicBezTo>
                  <a:pt x="17907" y="216535"/>
                  <a:pt x="20065" y="217044"/>
                  <a:pt x="22987" y="217932"/>
                </a:cubicBezTo>
                <a:cubicBezTo>
                  <a:pt x="25907" y="218822"/>
                  <a:pt x="29464" y="219964"/>
                  <a:pt x="33655" y="221107"/>
                </a:cubicBezTo>
                <a:cubicBezTo>
                  <a:pt x="37845" y="222250"/>
                  <a:pt x="42545" y="223394"/>
                  <a:pt x="47878" y="224282"/>
                </a:cubicBezTo>
                <a:cubicBezTo>
                  <a:pt x="53086" y="225172"/>
                  <a:pt x="59055" y="225679"/>
                  <a:pt x="65532" y="225679"/>
                </a:cubicBezTo>
                <a:cubicBezTo>
                  <a:pt x="76581" y="225679"/>
                  <a:pt x="85978" y="223647"/>
                  <a:pt x="93726" y="219710"/>
                </a:cubicBezTo>
                <a:cubicBezTo>
                  <a:pt x="101345" y="215773"/>
                  <a:pt x="107569" y="210439"/>
                  <a:pt x="112268" y="203582"/>
                </a:cubicBezTo>
                <a:cubicBezTo>
                  <a:pt x="117094" y="196850"/>
                  <a:pt x="120650" y="189104"/>
                  <a:pt x="122808" y="180213"/>
                </a:cubicBezTo>
                <a:cubicBezTo>
                  <a:pt x="125095" y="171323"/>
                  <a:pt x="126364" y="162053"/>
                  <a:pt x="126619" y="152273"/>
                </a:cubicBezTo>
                <a:cubicBezTo>
                  <a:pt x="120522" y="156084"/>
                  <a:pt x="113157" y="159385"/>
                  <a:pt x="104647" y="162307"/>
                </a:cubicBezTo>
                <a:cubicBezTo>
                  <a:pt x="96012" y="165100"/>
                  <a:pt x="86106" y="166497"/>
                  <a:pt x="75057" y="166497"/>
                </a:cubicBezTo>
                <a:cubicBezTo>
                  <a:pt x="61340" y="166497"/>
                  <a:pt x="49783" y="164719"/>
                  <a:pt x="40258" y="161163"/>
                </a:cubicBezTo>
                <a:cubicBezTo>
                  <a:pt x="30733" y="157607"/>
                  <a:pt x="22987" y="152400"/>
                  <a:pt x="17018" y="145669"/>
                </a:cubicBezTo>
                <a:cubicBezTo>
                  <a:pt x="11176" y="138938"/>
                  <a:pt x="6731" y="130684"/>
                  <a:pt x="4064" y="121032"/>
                </a:cubicBezTo>
                <a:cubicBezTo>
                  <a:pt x="1396" y="111379"/>
                  <a:pt x="0" y="100457"/>
                  <a:pt x="0" y="88392"/>
                </a:cubicBezTo>
                <a:cubicBezTo>
                  <a:pt x="0" y="75566"/>
                  <a:pt x="1905" y="63754"/>
                  <a:pt x="5714" y="52960"/>
                </a:cubicBezTo>
                <a:cubicBezTo>
                  <a:pt x="9651" y="42164"/>
                  <a:pt x="15239" y="32766"/>
                  <a:pt x="22859" y="24892"/>
                </a:cubicBezTo>
                <a:cubicBezTo>
                  <a:pt x="30352" y="17019"/>
                  <a:pt x="39751" y="10922"/>
                  <a:pt x="51053" y="6604"/>
                </a:cubicBezTo>
                <a:cubicBezTo>
                  <a:pt x="62230" y="2160"/>
                  <a:pt x="75311" y="0"/>
                  <a:pt x="90043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Freeform 553"/>
          <p:cNvSpPr/>
          <p:nvPr/>
        </p:nvSpPr>
        <p:spPr>
          <a:xfrm>
            <a:off x="7451090" y="6160770"/>
            <a:ext cx="510540" cy="457201"/>
          </a:xfrm>
          <a:custGeom>
            <a:avLst/>
            <a:gdLst/>
            <a:ahLst/>
            <a:cxnLst/>
            <a:rect l="0" t="0" r="0" b="0"/>
            <a:pathLst>
              <a:path w="510540" h="457201">
                <a:moveTo>
                  <a:pt x="0" y="228600"/>
                </a:moveTo>
                <a:cubicBezTo>
                  <a:pt x="0" y="102350"/>
                  <a:pt x="114300" y="0"/>
                  <a:pt x="255269" y="0"/>
                </a:cubicBezTo>
                <a:cubicBezTo>
                  <a:pt x="396240" y="0"/>
                  <a:pt x="510540" y="102350"/>
                  <a:pt x="510540" y="228600"/>
                </a:cubicBezTo>
                <a:cubicBezTo>
                  <a:pt x="510540" y="354851"/>
                  <a:pt x="396240" y="457201"/>
                  <a:pt x="255269" y="457201"/>
                </a:cubicBezTo>
                <a:cubicBezTo>
                  <a:pt x="114300" y="457201"/>
                  <a:pt x="0" y="354851"/>
                  <a:pt x="0" y="22860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Freeform 554"/>
          <p:cNvSpPr/>
          <p:nvPr/>
        </p:nvSpPr>
        <p:spPr>
          <a:xfrm>
            <a:off x="7451090" y="6160770"/>
            <a:ext cx="510540" cy="457201"/>
          </a:xfrm>
          <a:custGeom>
            <a:avLst/>
            <a:gdLst/>
            <a:ahLst/>
            <a:cxnLst/>
            <a:rect l="0" t="0" r="0" b="0"/>
            <a:pathLst>
              <a:path w="510540" h="457201">
                <a:moveTo>
                  <a:pt x="0" y="228600"/>
                </a:moveTo>
                <a:cubicBezTo>
                  <a:pt x="0" y="102350"/>
                  <a:pt x="114300" y="0"/>
                  <a:pt x="255269" y="0"/>
                </a:cubicBezTo>
                <a:cubicBezTo>
                  <a:pt x="396240" y="0"/>
                  <a:pt x="510540" y="102350"/>
                  <a:pt x="510540" y="228600"/>
                </a:cubicBezTo>
                <a:cubicBezTo>
                  <a:pt x="510540" y="354851"/>
                  <a:pt x="396240" y="457201"/>
                  <a:pt x="255269" y="457201"/>
                </a:cubicBezTo>
                <a:cubicBezTo>
                  <a:pt x="114300" y="457201"/>
                  <a:pt x="0" y="354851"/>
                  <a:pt x="0" y="22860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Freeform 555"/>
          <p:cNvSpPr/>
          <p:nvPr/>
        </p:nvSpPr>
        <p:spPr>
          <a:xfrm>
            <a:off x="7638668" y="6341479"/>
            <a:ext cx="138176" cy="99720"/>
          </a:xfrm>
          <a:custGeom>
            <a:avLst/>
            <a:gdLst/>
            <a:ahLst/>
            <a:cxnLst/>
            <a:rect l="0" t="0" r="0" b="0"/>
            <a:pathLst>
              <a:path w="138176" h="99720">
                <a:moveTo>
                  <a:pt x="103887" y="15481"/>
                </a:moveTo>
                <a:cubicBezTo>
                  <a:pt x="100965" y="15481"/>
                  <a:pt x="98552" y="16180"/>
                  <a:pt x="96648" y="17602"/>
                </a:cubicBezTo>
                <a:cubicBezTo>
                  <a:pt x="94742" y="19012"/>
                  <a:pt x="93218" y="21133"/>
                  <a:pt x="92075" y="23965"/>
                </a:cubicBezTo>
                <a:cubicBezTo>
                  <a:pt x="90933" y="26784"/>
                  <a:pt x="90171" y="30315"/>
                  <a:pt x="89789" y="34531"/>
                </a:cubicBezTo>
                <a:cubicBezTo>
                  <a:pt x="89282" y="38748"/>
                  <a:pt x="89027" y="43650"/>
                  <a:pt x="89027" y="49263"/>
                </a:cubicBezTo>
                <a:cubicBezTo>
                  <a:pt x="89027" y="56108"/>
                  <a:pt x="89409" y="61773"/>
                  <a:pt x="89916" y="66268"/>
                </a:cubicBezTo>
                <a:cubicBezTo>
                  <a:pt x="90425" y="70752"/>
                  <a:pt x="91313" y="74320"/>
                  <a:pt x="92457" y="76974"/>
                </a:cubicBezTo>
                <a:cubicBezTo>
                  <a:pt x="93600" y="79629"/>
                  <a:pt x="95124" y="81496"/>
                  <a:pt x="97028" y="82563"/>
                </a:cubicBezTo>
                <a:cubicBezTo>
                  <a:pt x="98807" y="83629"/>
                  <a:pt x="100965" y="84163"/>
                  <a:pt x="103633" y="84163"/>
                </a:cubicBezTo>
                <a:cubicBezTo>
                  <a:pt x="105538" y="84163"/>
                  <a:pt x="107188" y="83845"/>
                  <a:pt x="108713" y="83236"/>
                </a:cubicBezTo>
                <a:cubicBezTo>
                  <a:pt x="110237" y="82613"/>
                  <a:pt x="111507" y="81686"/>
                  <a:pt x="112650" y="80442"/>
                </a:cubicBezTo>
                <a:cubicBezTo>
                  <a:pt x="113792" y="79197"/>
                  <a:pt x="114682" y="77635"/>
                  <a:pt x="115443" y="75755"/>
                </a:cubicBezTo>
                <a:cubicBezTo>
                  <a:pt x="116205" y="73863"/>
                  <a:pt x="116840" y="71679"/>
                  <a:pt x="117222" y="69202"/>
                </a:cubicBezTo>
                <a:cubicBezTo>
                  <a:pt x="117729" y="66726"/>
                  <a:pt x="118111" y="63919"/>
                  <a:pt x="118238" y="60795"/>
                </a:cubicBezTo>
                <a:cubicBezTo>
                  <a:pt x="118364" y="57670"/>
                  <a:pt x="118491" y="54216"/>
                  <a:pt x="118491" y="50457"/>
                </a:cubicBezTo>
                <a:cubicBezTo>
                  <a:pt x="118491" y="45885"/>
                  <a:pt x="118364" y="41859"/>
                  <a:pt x="118111" y="38354"/>
                </a:cubicBezTo>
                <a:cubicBezTo>
                  <a:pt x="117857" y="34861"/>
                  <a:pt x="117475" y="31826"/>
                  <a:pt x="116967" y="29248"/>
                </a:cubicBezTo>
                <a:cubicBezTo>
                  <a:pt x="116460" y="26670"/>
                  <a:pt x="115825" y="24485"/>
                  <a:pt x="115063" y="22695"/>
                </a:cubicBezTo>
                <a:cubicBezTo>
                  <a:pt x="114300" y="20904"/>
                  <a:pt x="113285" y="19482"/>
                  <a:pt x="112268" y="18415"/>
                </a:cubicBezTo>
                <a:cubicBezTo>
                  <a:pt x="111125" y="17348"/>
                  <a:pt x="109855" y="16599"/>
                  <a:pt x="108459" y="16141"/>
                </a:cubicBezTo>
                <a:cubicBezTo>
                  <a:pt x="107062" y="15697"/>
                  <a:pt x="105538" y="15481"/>
                  <a:pt x="103887" y="15481"/>
                </a:cubicBezTo>
                <a:close/>
                <a:moveTo>
                  <a:pt x="31750" y="1041"/>
                </a:moveTo>
                <a:cubicBezTo>
                  <a:pt x="33655" y="1041"/>
                  <a:pt x="35179" y="1079"/>
                  <a:pt x="36323" y="1155"/>
                </a:cubicBezTo>
                <a:cubicBezTo>
                  <a:pt x="37592" y="1232"/>
                  <a:pt x="38354" y="1346"/>
                  <a:pt x="38989" y="1524"/>
                </a:cubicBezTo>
                <a:cubicBezTo>
                  <a:pt x="39625" y="1702"/>
                  <a:pt x="40005" y="1930"/>
                  <a:pt x="40260" y="2235"/>
                </a:cubicBezTo>
                <a:cubicBezTo>
                  <a:pt x="40387" y="2527"/>
                  <a:pt x="40513" y="2895"/>
                  <a:pt x="40513" y="3353"/>
                </a:cubicBezTo>
                <a:lnTo>
                  <a:pt x="40513" y="82893"/>
                </a:lnTo>
                <a:lnTo>
                  <a:pt x="56262" y="82893"/>
                </a:lnTo>
                <a:cubicBezTo>
                  <a:pt x="56642" y="82893"/>
                  <a:pt x="57024" y="83032"/>
                  <a:pt x="57404" y="83312"/>
                </a:cubicBezTo>
                <a:cubicBezTo>
                  <a:pt x="57786" y="83578"/>
                  <a:pt x="58166" y="84010"/>
                  <a:pt x="58421" y="84607"/>
                </a:cubicBezTo>
                <a:cubicBezTo>
                  <a:pt x="58675" y="85204"/>
                  <a:pt x="58801" y="85979"/>
                  <a:pt x="58928" y="86957"/>
                </a:cubicBezTo>
                <a:cubicBezTo>
                  <a:pt x="59055" y="87922"/>
                  <a:pt x="59183" y="89128"/>
                  <a:pt x="59183" y="90563"/>
                </a:cubicBezTo>
                <a:cubicBezTo>
                  <a:pt x="59183" y="91948"/>
                  <a:pt x="59055" y="93129"/>
                  <a:pt x="58928" y="94094"/>
                </a:cubicBezTo>
                <a:cubicBezTo>
                  <a:pt x="58801" y="95059"/>
                  <a:pt x="58548" y="95834"/>
                  <a:pt x="58293" y="96405"/>
                </a:cubicBezTo>
                <a:cubicBezTo>
                  <a:pt x="58039" y="96977"/>
                  <a:pt x="57786" y="97383"/>
                  <a:pt x="57404" y="97625"/>
                </a:cubicBezTo>
                <a:cubicBezTo>
                  <a:pt x="57024" y="97879"/>
                  <a:pt x="56642" y="98006"/>
                  <a:pt x="56262" y="98006"/>
                </a:cubicBezTo>
                <a:lnTo>
                  <a:pt x="3049" y="98006"/>
                </a:lnTo>
                <a:cubicBezTo>
                  <a:pt x="2667" y="98006"/>
                  <a:pt x="2287" y="97879"/>
                  <a:pt x="1905" y="97625"/>
                </a:cubicBezTo>
                <a:cubicBezTo>
                  <a:pt x="1651" y="97383"/>
                  <a:pt x="1271" y="96977"/>
                  <a:pt x="1016" y="96405"/>
                </a:cubicBezTo>
                <a:cubicBezTo>
                  <a:pt x="763" y="95834"/>
                  <a:pt x="509" y="95059"/>
                  <a:pt x="382" y="94094"/>
                </a:cubicBezTo>
                <a:cubicBezTo>
                  <a:pt x="254" y="93129"/>
                  <a:pt x="127" y="91948"/>
                  <a:pt x="127" y="90563"/>
                </a:cubicBezTo>
                <a:cubicBezTo>
                  <a:pt x="127" y="89128"/>
                  <a:pt x="254" y="87922"/>
                  <a:pt x="382" y="86957"/>
                </a:cubicBezTo>
                <a:cubicBezTo>
                  <a:pt x="509" y="85979"/>
                  <a:pt x="636" y="85204"/>
                  <a:pt x="889" y="84607"/>
                </a:cubicBezTo>
                <a:cubicBezTo>
                  <a:pt x="1271" y="84010"/>
                  <a:pt x="1525" y="83578"/>
                  <a:pt x="1905" y="83312"/>
                </a:cubicBezTo>
                <a:cubicBezTo>
                  <a:pt x="2287" y="83032"/>
                  <a:pt x="2667" y="82893"/>
                  <a:pt x="3049" y="82893"/>
                </a:cubicBezTo>
                <a:lnTo>
                  <a:pt x="20955" y="82893"/>
                </a:lnTo>
                <a:lnTo>
                  <a:pt x="20955" y="20244"/>
                </a:lnTo>
                <a:lnTo>
                  <a:pt x="5462" y="28803"/>
                </a:lnTo>
                <a:cubicBezTo>
                  <a:pt x="4318" y="29337"/>
                  <a:pt x="3429" y="29680"/>
                  <a:pt x="2795" y="29807"/>
                </a:cubicBezTo>
                <a:cubicBezTo>
                  <a:pt x="2033" y="29921"/>
                  <a:pt x="1398" y="29781"/>
                  <a:pt x="1016" y="29349"/>
                </a:cubicBezTo>
                <a:cubicBezTo>
                  <a:pt x="636" y="28930"/>
                  <a:pt x="254" y="28206"/>
                  <a:pt x="127" y="27165"/>
                </a:cubicBezTo>
                <a:cubicBezTo>
                  <a:pt x="0" y="26124"/>
                  <a:pt x="0" y="24651"/>
                  <a:pt x="0" y="22771"/>
                </a:cubicBezTo>
                <a:cubicBezTo>
                  <a:pt x="0" y="21577"/>
                  <a:pt x="0" y="20599"/>
                  <a:pt x="0" y="19824"/>
                </a:cubicBezTo>
                <a:cubicBezTo>
                  <a:pt x="127" y="19063"/>
                  <a:pt x="127" y="18402"/>
                  <a:pt x="382" y="17856"/>
                </a:cubicBezTo>
                <a:cubicBezTo>
                  <a:pt x="636" y="17310"/>
                  <a:pt x="889" y="16865"/>
                  <a:pt x="1143" y="16523"/>
                </a:cubicBezTo>
                <a:cubicBezTo>
                  <a:pt x="1525" y="16167"/>
                  <a:pt x="2033" y="15799"/>
                  <a:pt x="2667" y="15405"/>
                </a:cubicBezTo>
                <a:lnTo>
                  <a:pt x="23368" y="2006"/>
                </a:lnTo>
                <a:cubicBezTo>
                  <a:pt x="23496" y="1816"/>
                  <a:pt x="23876" y="1651"/>
                  <a:pt x="24258" y="1524"/>
                </a:cubicBezTo>
                <a:cubicBezTo>
                  <a:pt x="24638" y="1397"/>
                  <a:pt x="25147" y="1295"/>
                  <a:pt x="25654" y="1232"/>
                </a:cubicBezTo>
                <a:cubicBezTo>
                  <a:pt x="26289" y="1155"/>
                  <a:pt x="27051" y="1105"/>
                  <a:pt x="28067" y="1079"/>
                </a:cubicBezTo>
                <a:cubicBezTo>
                  <a:pt x="28957" y="1054"/>
                  <a:pt x="30226" y="1041"/>
                  <a:pt x="31750" y="1041"/>
                </a:cubicBezTo>
                <a:close/>
                <a:moveTo>
                  <a:pt x="104775" y="0"/>
                </a:moveTo>
                <a:cubicBezTo>
                  <a:pt x="111252" y="0"/>
                  <a:pt x="116840" y="1130"/>
                  <a:pt x="121159" y="3391"/>
                </a:cubicBezTo>
                <a:cubicBezTo>
                  <a:pt x="125476" y="5639"/>
                  <a:pt x="128905" y="8890"/>
                  <a:pt x="131446" y="13132"/>
                </a:cubicBezTo>
                <a:cubicBezTo>
                  <a:pt x="133986" y="17373"/>
                  <a:pt x="135763" y="22555"/>
                  <a:pt x="136652" y="28689"/>
                </a:cubicBezTo>
                <a:cubicBezTo>
                  <a:pt x="137668" y="34810"/>
                  <a:pt x="138176" y="41745"/>
                  <a:pt x="138176" y="49479"/>
                </a:cubicBezTo>
                <a:cubicBezTo>
                  <a:pt x="138176" y="57175"/>
                  <a:pt x="137541" y="64122"/>
                  <a:pt x="136399" y="70320"/>
                </a:cubicBezTo>
                <a:cubicBezTo>
                  <a:pt x="135128" y="76517"/>
                  <a:pt x="133097" y="81801"/>
                  <a:pt x="130302" y="86169"/>
                </a:cubicBezTo>
                <a:cubicBezTo>
                  <a:pt x="127509" y="90538"/>
                  <a:pt x="123825" y="93891"/>
                  <a:pt x="119380" y="96215"/>
                </a:cubicBezTo>
                <a:cubicBezTo>
                  <a:pt x="114809" y="98552"/>
                  <a:pt x="109348" y="99720"/>
                  <a:pt x="102871" y="99720"/>
                </a:cubicBezTo>
                <a:cubicBezTo>
                  <a:pt x="96266" y="99720"/>
                  <a:pt x="90805" y="98590"/>
                  <a:pt x="86488" y="96329"/>
                </a:cubicBezTo>
                <a:cubicBezTo>
                  <a:pt x="82170" y="94069"/>
                  <a:pt x="78740" y="90817"/>
                  <a:pt x="76200" y="86576"/>
                </a:cubicBezTo>
                <a:cubicBezTo>
                  <a:pt x="73661" y="82334"/>
                  <a:pt x="71883" y="77152"/>
                  <a:pt x="70866" y="71031"/>
                </a:cubicBezTo>
                <a:cubicBezTo>
                  <a:pt x="69850" y="64897"/>
                  <a:pt x="69342" y="57963"/>
                  <a:pt x="69342" y="50228"/>
                </a:cubicBezTo>
                <a:cubicBezTo>
                  <a:pt x="69342" y="42583"/>
                  <a:pt x="69977" y="35661"/>
                  <a:pt x="71248" y="29426"/>
                </a:cubicBezTo>
                <a:cubicBezTo>
                  <a:pt x="72517" y="23203"/>
                  <a:pt x="74550" y="17907"/>
                  <a:pt x="77343" y="13538"/>
                </a:cubicBezTo>
                <a:cubicBezTo>
                  <a:pt x="80138" y="9182"/>
                  <a:pt x="83821" y="5829"/>
                  <a:pt x="88265" y="3492"/>
                </a:cubicBezTo>
                <a:cubicBezTo>
                  <a:pt x="92838" y="1168"/>
                  <a:pt x="98299" y="0"/>
                  <a:pt x="104775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Freeform 556"/>
          <p:cNvSpPr/>
          <p:nvPr/>
        </p:nvSpPr>
        <p:spPr>
          <a:xfrm>
            <a:off x="7638668" y="6341479"/>
            <a:ext cx="138176" cy="99720"/>
          </a:xfrm>
          <a:custGeom>
            <a:avLst/>
            <a:gdLst/>
            <a:ahLst/>
            <a:cxnLst/>
            <a:rect l="0" t="0" r="0" b="0"/>
            <a:pathLst>
              <a:path w="138176" h="99720">
                <a:moveTo>
                  <a:pt x="103887" y="15481"/>
                </a:moveTo>
                <a:cubicBezTo>
                  <a:pt x="100965" y="15481"/>
                  <a:pt x="98552" y="16180"/>
                  <a:pt x="96648" y="17602"/>
                </a:cubicBezTo>
                <a:cubicBezTo>
                  <a:pt x="94742" y="19012"/>
                  <a:pt x="93218" y="21133"/>
                  <a:pt x="92075" y="23965"/>
                </a:cubicBezTo>
                <a:cubicBezTo>
                  <a:pt x="90933" y="26784"/>
                  <a:pt x="90171" y="30315"/>
                  <a:pt x="89789" y="34531"/>
                </a:cubicBezTo>
                <a:cubicBezTo>
                  <a:pt x="89282" y="38748"/>
                  <a:pt x="89027" y="43650"/>
                  <a:pt x="89027" y="49263"/>
                </a:cubicBezTo>
                <a:cubicBezTo>
                  <a:pt x="89027" y="56108"/>
                  <a:pt x="89409" y="61773"/>
                  <a:pt x="89916" y="66268"/>
                </a:cubicBezTo>
                <a:cubicBezTo>
                  <a:pt x="90425" y="70752"/>
                  <a:pt x="91313" y="74320"/>
                  <a:pt x="92457" y="76974"/>
                </a:cubicBezTo>
                <a:cubicBezTo>
                  <a:pt x="93600" y="79629"/>
                  <a:pt x="95124" y="81496"/>
                  <a:pt x="97028" y="82563"/>
                </a:cubicBezTo>
                <a:cubicBezTo>
                  <a:pt x="98807" y="83629"/>
                  <a:pt x="100965" y="84163"/>
                  <a:pt x="103633" y="84163"/>
                </a:cubicBezTo>
                <a:cubicBezTo>
                  <a:pt x="105538" y="84163"/>
                  <a:pt x="107188" y="83845"/>
                  <a:pt x="108713" y="83236"/>
                </a:cubicBezTo>
                <a:cubicBezTo>
                  <a:pt x="110237" y="82613"/>
                  <a:pt x="111507" y="81686"/>
                  <a:pt x="112650" y="80442"/>
                </a:cubicBezTo>
                <a:cubicBezTo>
                  <a:pt x="113792" y="79197"/>
                  <a:pt x="114682" y="77635"/>
                  <a:pt x="115443" y="75755"/>
                </a:cubicBezTo>
                <a:cubicBezTo>
                  <a:pt x="116205" y="73863"/>
                  <a:pt x="116840" y="71679"/>
                  <a:pt x="117222" y="69202"/>
                </a:cubicBezTo>
                <a:cubicBezTo>
                  <a:pt x="117729" y="66726"/>
                  <a:pt x="118111" y="63919"/>
                  <a:pt x="118238" y="60795"/>
                </a:cubicBezTo>
                <a:cubicBezTo>
                  <a:pt x="118364" y="57670"/>
                  <a:pt x="118491" y="54216"/>
                  <a:pt x="118491" y="50457"/>
                </a:cubicBezTo>
                <a:cubicBezTo>
                  <a:pt x="118491" y="45885"/>
                  <a:pt x="118364" y="41859"/>
                  <a:pt x="118111" y="38354"/>
                </a:cubicBezTo>
                <a:cubicBezTo>
                  <a:pt x="117857" y="34861"/>
                  <a:pt x="117475" y="31826"/>
                  <a:pt x="116967" y="29248"/>
                </a:cubicBezTo>
                <a:cubicBezTo>
                  <a:pt x="116460" y="26670"/>
                  <a:pt x="115825" y="24485"/>
                  <a:pt x="115063" y="22695"/>
                </a:cubicBezTo>
                <a:cubicBezTo>
                  <a:pt x="114300" y="20904"/>
                  <a:pt x="113285" y="19482"/>
                  <a:pt x="112268" y="18415"/>
                </a:cubicBezTo>
                <a:cubicBezTo>
                  <a:pt x="111125" y="17348"/>
                  <a:pt x="109855" y="16599"/>
                  <a:pt x="108459" y="16141"/>
                </a:cubicBezTo>
                <a:cubicBezTo>
                  <a:pt x="107062" y="15697"/>
                  <a:pt x="105538" y="15481"/>
                  <a:pt x="103887" y="15481"/>
                </a:cubicBezTo>
                <a:close/>
                <a:moveTo>
                  <a:pt x="31750" y="1041"/>
                </a:moveTo>
                <a:cubicBezTo>
                  <a:pt x="33655" y="1041"/>
                  <a:pt x="35179" y="1079"/>
                  <a:pt x="36323" y="1155"/>
                </a:cubicBezTo>
                <a:cubicBezTo>
                  <a:pt x="37592" y="1232"/>
                  <a:pt x="38354" y="1346"/>
                  <a:pt x="38989" y="1524"/>
                </a:cubicBezTo>
                <a:cubicBezTo>
                  <a:pt x="39625" y="1702"/>
                  <a:pt x="40005" y="1930"/>
                  <a:pt x="40260" y="2235"/>
                </a:cubicBezTo>
                <a:cubicBezTo>
                  <a:pt x="40387" y="2527"/>
                  <a:pt x="40513" y="2895"/>
                  <a:pt x="40513" y="3353"/>
                </a:cubicBezTo>
                <a:lnTo>
                  <a:pt x="40513" y="82893"/>
                </a:lnTo>
                <a:lnTo>
                  <a:pt x="56262" y="82893"/>
                </a:lnTo>
                <a:cubicBezTo>
                  <a:pt x="56642" y="82893"/>
                  <a:pt x="57024" y="83032"/>
                  <a:pt x="57404" y="83312"/>
                </a:cubicBezTo>
                <a:cubicBezTo>
                  <a:pt x="57786" y="83578"/>
                  <a:pt x="58166" y="84010"/>
                  <a:pt x="58421" y="84607"/>
                </a:cubicBezTo>
                <a:cubicBezTo>
                  <a:pt x="58675" y="85204"/>
                  <a:pt x="58801" y="85979"/>
                  <a:pt x="58928" y="86957"/>
                </a:cubicBezTo>
                <a:cubicBezTo>
                  <a:pt x="59055" y="87922"/>
                  <a:pt x="59183" y="89128"/>
                  <a:pt x="59183" y="90563"/>
                </a:cubicBezTo>
                <a:cubicBezTo>
                  <a:pt x="59183" y="91948"/>
                  <a:pt x="59055" y="93129"/>
                  <a:pt x="58928" y="94094"/>
                </a:cubicBezTo>
                <a:cubicBezTo>
                  <a:pt x="58801" y="95059"/>
                  <a:pt x="58548" y="95834"/>
                  <a:pt x="58293" y="96405"/>
                </a:cubicBezTo>
                <a:cubicBezTo>
                  <a:pt x="58039" y="96977"/>
                  <a:pt x="57786" y="97383"/>
                  <a:pt x="57404" y="97625"/>
                </a:cubicBezTo>
                <a:cubicBezTo>
                  <a:pt x="57024" y="97879"/>
                  <a:pt x="56642" y="98006"/>
                  <a:pt x="56262" y="98006"/>
                </a:cubicBezTo>
                <a:lnTo>
                  <a:pt x="3049" y="98006"/>
                </a:lnTo>
                <a:cubicBezTo>
                  <a:pt x="2667" y="98006"/>
                  <a:pt x="2287" y="97879"/>
                  <a:pt x="1905" y="97625"/>
                </a:cubicBezTo>
                <a:cubicBezTo>
                  <a:pt x="1651" y="97383"/>
                  <a:pt x="1271" y="96977"/>
                  <a:pt x="1016" y="96405"/>
                </a:cubicBezTo>
                <a:cubicBezTo>
                  <a:pt x="763" y="95834"/>
                  <a:pt x="509" y="95059"/>
                  <a:pt x="382" y="94094"/>
                </a:cubicBezTo>
                <a:cubicBezTo>
                  <a:pt x="254" y="93129"/>
                  <a:pt x="127" y="91948"/>
                  <a:pt x="127" y="90563"/>
                </a:cubicBezTo>
                <a:cubicBezTo>
                  <a:pt x="127" y="89128"/>
                  <a:pt x="254" y="87922"/>
                  <a:pt x="382" y="86957"/>
                </a:cubicBezTo>
                <a:cubicBezTo>
                  <a:pt x="509" y="85979"/>
                  <a:pt x="636" y="85204"/>
                  <a:pt x="889" y="84607"/>
                </a:cubicBezTo>
                <a:cubicBezTo>
                  <a:pt x="1271" y="84010"/>
                  <a:pt x="1525" y="83578"/>
                  <a:pt x="1905" y="83312"/>
                </a:cubicBezTo>
                <a:cubicBezTo>
                  <a:pt x="2287" y="83032"/>
                  <a:pt x="2667" y="82893"/>
                  <a:pt x="3049" y="82893"/>
                </a:cubicBezTo>
                <a:lnTo>
                  <a:pt x="20955" y="82893"/>
                </a:lnTo>
                <a:lnTo>
                  <a:pt x="20955" y="20244"/>
                </a:lnTo>
                <a:lnTo>
                  <a:pt x="5462" y="28803"/>
                </a:lnTo>
                <a:cubicBezTo>
                  <a:pt x="4318" y="29337"/>
                  <a:pt x="3429" y="29680"/>
                  <a:pt x="2795" y="29807"/>
                </a:cubicBezTo>
                <a:cubicBezTo>
                  <a:pt x="2033" y="29921"/>
                  <a:pt x="1398" y="29781"/>
                  <a:pt x="1016" y="29349"/>
                </a:cubicBezTo>
                <a:cubicBezTo>
                  <a:pt x="636" y="28930"/>
                  <a:pt x="254" y="28206"/>
                  <a:pt x="127" y="27165"/>
                </a:cubicBezTo>
                <a:cubicBezTo>
                  <a:pt x="0" y="26124"/>
                  <a:pt x="0" y="24651"/>
                  <a:pt x="0" y="22771"/>
                </a:cubicBezTo>
                <a:cubicBezTo>
                  <a:pt x="0" y="21577"/>
                  <a:pt x="0" y="20599"/>
                  <a:pt x="0" y="19824"/>
                </a:cubicBezTo>
                <a:cubicBezTo>
                  <a:pt x="127" y="19063"/>
                  <a:pt x="127" y="18402"/>
                  <a:pt x="382" y="17856"/>
                </a:cubicBezTo>
                <a:cubicBezTo>
                  <a:pt x="636" y="17310"/>
                  <a:pt x="889" y="16865"/>
                  <a:pt x="1143" y="16523"/>
                </a:cubicBezTo>
                <a:cubicBezTo>
                  <a:pt x="1525" y="16167"/>
                  <a:pt x="2033" y="15799"/>
                  <a:pt x="2667" y="15405"/>
                </a:cubicBezTo>
                <a:lnTo>
                  <a:pt x="23368" y="2006"/>
                </a:lnTo>
                <a:cubicBezTo>
                  <a:pt x="23496" y="1816"/>
                  <a:pt x="23876" y="1651"/>
                  <a:pt x="24258" y="1524"/>
                </a:cubicBezTo>
                <a:cubicBezTo>
                  <a:pt x="24638" y="1397"/>
                  <a:pt x="25147" y="1295"/>
                  <a:pt x="25654" y="1232"/>
                </a:cubicBezTo>
                <a:cubicBezTo>
                  <a:pt x="26289" y="1155"/>
                  <a:pt x="27051" y="1105"/>
                  <a:pt x="28067" y="1079"/>
                </a:cubicBezTo>
                <a:cubicBezTo>
                  <a:pt x="28957" y="1054"/>
                  <a:pt x="30226" y="1041"/>
                  <a:pt x="31750" y="1041"/>
                </a:cubicBezTo>
                <a:close/>
                <a:moveTo>
                  <a:pt x="104775" y="0"/>
                </a:moveTo>
                <a:cubicBezTo>
                  <a:pt x="111252" y="0"/>
                  <a:pt x="116840" y="1130"/>
                  <a:pt x="121159" y="3391"/>
                </a:cubicBezTo>
                <a:cubicBezTo>
                  <a:pt x="125476" y="5639"/>
                  <a:pt x="128905" y="8890"/>
                  <a:pt x="131446" y="13132"/>
                </a:cubicBezTo>
                <a:cubicBezTo>
                  <a:pt x="133986" y="17373"/>
                  <a:pt x="135763" y="22555"/>
                  <a:pt x="136652" y="28689"/>
                </a:cubicBezTo>
                <a:cubicBezTo>
                  <a:pt x="137668" y="34810"/>
                  <a:pt x="138176" y="41745"/>
                  <a:pt x="138176" y="49479"/>
                </a:cubicBezTo>
                <a:cubicBezTo>
                  <a:pt x="138176" y="57175"/>
                  <a:pt x="137541" y="64122"/>
                  <a:pt x="136399" y="70320"/>
                </a:cubicBezTo>
                <a:cubicBezTo>
                  <a:pt x="135128" y="76517"/>
                  <a:pt x="133097" y="81801"/>
                  <a:pt x="130302" y="86169"/>
                </a:cubicBezTo>
                <a:cubicBezTo>
                  <a:pt x="127509" y="90538"/>
                  <a:pt x="123825" y="93891"/>
                  <a:pt x="119380" y="96215"/>
                </a:cubicBezTo>
                <a:cubicBezTo>
                  <a:pt x="114809" y="98552"/>
                  <a:pt x="109348" y="99720"/>
                  <a:pt x="102871" y="99720"/>
                </a:cubicBezTo>
                <a:cubicBezTo>
                  <a:pt x="96266" y="99720"/>
                  <a:pt x="90805" y="98590"/>
                  <a:pt x="86488" y="96329"/>
                </a:cubicBezTo>
                <a:cubicBezTo>
                  <a:pt x="82170" y="94069"/>
                  <a:pt x="78740" y="90817"/>
                  <a:pt x="76200" y="86576"/>
                </a:cubicBezTo>
                <a:cubicBezTo>
                  <a:pt x="73661" y="82334"/>
                  <a:pt x="71883" y="77152"/>
                  <a:pt x="70866" y="71031"/>
                </a:cubicBezTo>
                <a:cubicBezTo>
                  <a:pt x="69850" y="64897"/>
                  <a:pt x="69342" y="57963"/>
                  <a:pt x="69342" y="50228"/>
                </a:cubicBezTo>
                <a:cubicBezTo>
                  <a:pt x="69342" y="42583"/>
                  <a:pt x="69977" y="35661"/>
                  <a:pt x="71248" y="29426"/>
                </a:cubicBezTo>
                <a:cubicBezTo>
                  <a:pt x="72517" y="23203"/>
                  <a:pt x="74550" y="17907"/>
                  <a:pt x="77343" y="13538"/>
                </a:cubicBezTo>
                <a:cubicBezTo>
                  <a:pt x="80138" y="9182"/>
                  <a:pt x="83821" y="5829"/>
                  <a:pt x="88265" y="3492"/>
                </a:cubicBezTo>
                <a:cubicBezTo>
                  <a:pt x="92838" y="1168"/>
                  <a:pt x="98299" y="0"/>
                  <a:pt x="104775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Freeform 557"/>
          <p:cNvSpPr/>
          <p:nvPr/>
        </p:nvSpPr>
        <p:spPr>
          <a:xfrm>
            <a:off x="7994650" y="6061710"/>
            <a:ext cx="3573780" cy="655320"/>
          </a:xfrm>
          <a:custGeom>
            <a:avLst/>
            <a:gdLst/>
            <a:ahLst/>
            <a:cxnLst/>
            <a:rect l="0" t="0" r="0" b="0"/>
            <a:pathLst>
              <a:path w="3573780" h="655320">
                <a:moveTo>
                  <a:pt x="0" y="109221"/>
                </a:moveTo>
                <a:cubicBezTo>
                  <a:pt x="0" y="48896"/>
                  <a:pt x="48894" y="0"/>
                  <a:pt x="109219" y="0"/>
                </a:cubicBezTo>
                <a:lnTo>
                  <a:pt x="3464559" y="0"/>
                </a:lnTo>
                <a:cubicBezTo>
                  <a:pt x="3524884" y="0"/>
                  <a:pt x="3573780" y="48896"/>
                  <a:pt x="3573780" y="109221"/>
                </a:cubicBezTo>
                <a:lnTo>
                  <a:pt x="3573780" y="546100"/>
                </a:lnTo>
                <a:cubicBezTo>
                  <a:pt x="3573780" y="606426"/>
                  <a:pt x="3524884" y="655320"/>
                  <a:pt x="3464559" y="655320"/>
                </a:cubicBezTo>
                <a:lnTo>
                  <a:pt x="109219" y="655320"/>
                </a:lnTo>
                <a:cubicBezTo>
                  <a:pt x="48894" y="655320"/>
                  <a:pt x="0" y="606426"/>
                  <a:pt x="0" y="54610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Freeform 558"/>
          <p:cNvSpPr/>
          <p:nvPr/>
        </p:nvSpPr>
        <p:spPr>
          <a:xfrm>
            <a:off x="7994650" y="6061710"/>
            <a:ext cx="3573780" cy="655320"/>
          </a:xfrm>
          <a:custGeom>
            <a:avLst/>
            <a:gdLst/>
            <a:ahLst/>
            <a:cxnLst/>
            <a:rect l="0" t="0" r="0" b="0"/>
            <a:pathLst>
              <a:path w="3573780" h="655320">
                <a:moveTo>
                  <a:pt x="0" y="109221"/>
                </a:moveTo>
                <a:cubicBezTo>
                  <a:pt x="0" y="48896"/>
                  <a:pt x="48894" y="0"/>
                  <a:pt x="109219" y="0"/>
                </a:cubicBezTo>
                <a:lnTo>
                  <a:pt x="3464559" y="0"/>
                </a:lnTo>
                <a:cubicBezTo>
                  <a:pt x="3524884" y="0"/>
                  <a:pt x="3573780" y="48896"/>
                  <a:pt x="3573780" y="109221"/>
                </a:cubicBezTo>
                <a:lnTo>
                  <a:pt x="3573780" y="546100"/>
                </a:lnTo>
                <a:cubicBezTo>
                  <a:pt x="3573780" y="606426"/>
                  <a:pt x="3524884" y="655320"/>
                  <a:pt x="3464559" y="655320"/>
                </a:cubicBezTo>
                <a:lnTo>
                  <a:pt x="109219" y="655320"/>
                </a:lnTo>
                <a:cubicBezTo>
                  <a:pt x="48894" y="655320"/>
                  <a:pt x="0" y="606426"/>
                  <a:pt x="0" y="546100"/>
                </a:cubicBezTo>
                <a:close/>
              </a:path>
            </a:pathLst>
          </a:custGeom>
          <a:noFill/>
          <a:ln w="7620" cap="flat" cmpd="sng">
            <a:solidFill>
              <a:srgbClr val="5B9BD5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Freeform 559"/>
          <p:cNvSpPr/>
          <p:nvPr/>
        </p:nvSpPr>
        <p:spPr>
          <a:xfrm>
            <a:off x="2988310" y="4382771"/>
            <a:ext cx="495299" cy="411479"/>
          </a:xfrm>
          <a:custGeom>
            <a:avLst/>
            <a:gdLst/>
            <a:ahLst/>
            <a:cxnLst/>
            <a:rect l="0" t="0" r="0" b="0"/>
            <a:pathLst>
              <a:path w="495299" h="411479">
                <a:moveTo>
                  <a:pt x="0" y="205740"/>
                </a:moveTo>
                <a:cubicBezTo>
                  <a:pt x="0" y="92075"/>
                  <a:pt x="110870" y="0"/>
                  <a:pt x="247650" y="0"/>
                </a:cubicBezTo>
                <a:cubicBezTo>
                  <a:pt x="384429" y="0"/>
                  <a:pt x="495299" y="92075"/>
                  <a:pt x="495299" y="205740"/>
                </a:cubicBezTo>
                <a:cubicBezTo>
                  <a:pt x="495299" y="319404"/>
                  <a:pt x="384429" y="411479"/>
                  <a:pt x="247650" y="411479"/>
                </a:cubicBezTo>
                <a:cubicBezTo>
                  <a:pt x="110870" y="411479"/>
                  <a:pt x="0" y="319404"/>
                  <a:pt x="0" y="205740"/>
                </a:cubicBezTo>
                <a:close/>
              </a:path>
            </a:pathLst>
          </a:custGeom>
          <a:solidFill>
            <a:srgbClr val="FF5050">
              <a:alpha val="100000"/>
            </a:srgbClr>
          </a:solidFill>
          <a:ln w="762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Freeform 560"/>
          <p:cNvSpPr/>
          <p:nvPr/>
        </p:nvSpPr>
        <p:spPr>
          <a:xfrm>
            <a:off x="2988310" y="4382771"/>
            <a:ext cx="495299" cy="411479"/>
          </a:xfrm>
          <a:custGeom>
            <a:avLst/>
            <a:gdLst/>
            <a:ahLst/>
            <a:cxnLst/>
            <a:rect l="0" t="0" r="0" b="0"/>
            <a:pathLst>
              <a:path w="495299" h="411479">
                <a:moveTo>
                  <a:pt x="0" y="205740"/>
                </a:moveTo>
                <a:cubicBezTo>
                  <a:pt x="0" y="92075"/>
                  <a:pt x="110870" y="0"/>
                  <a:pt x="247650" y="0"/>
                </a:cubicBezTo>
                <a:cubicBezTo>
                  <a:pt x="384429" y="0"/>
                  <a:pt x="495299" y="92075"/>
                  <a:pt x="495299" y="205740"/>
                </a:cubicBezTo>
                <a:cubicBezTo>
                  <a:pt x="495299" y="319404"/>
                  <a:pt x="384429" y="411479"/>
                  <a:pt x="247650" y="411479"/>
                </a:cubicBezTo>
                <a:cubicBezTo>
                  <a:pt x="110870" y="411479"/>
                  <a:pt x="0" y="319404"/>
                  <a:pt x="0" y="205740"/>
                </a:cubicBezTo>
                <a:close/>
              </a:path>
            </a:pathLst>
          </a:custGeom>
          <a:noFill/>
          <a:ln w="12700" cap="flat" cmpd="sng">
            <a:solidFill>
              <a:srgbClr val="FF5050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Freeform 561"/>
          <p:cNvSpPr/>
          <p:nvPr/>
        </p:nvSpPr>
        <p:spPr>
          <a:xfrm>
            <a:off x="3169920" y="4539996"/>
            <a:ext cx="138176" cy="99696"/>
          </a:xfrm>
          <a:custGeom>
            <a:avLst/>
            <a:gdLst/>
            <a:ahLst/>
            <a:cxnLst/>
            <a:rect l="0" t="0" r="0" b="0"/>
            <a:pathLst>
              <a:path w="138176" h="99696">
                <a:moveTo>
                  <a:pt x="103885" y="15494"/>
                </a:moveTo>
                <a:cubicBezTo>
                  <a:pt x="100964" y="15494"/>
                  <a:pt x="98551" y="16256"/>
                  <a:pt x="96646" y="17653"/>
                </a:cubicBezTo>
                <a:cubicBezTo>
                  <a:pt x="94741" y="19050"/>
                  <a:pt x="93218" y="21082"/>
                  <a:pt x="92075" y="24003"/>
                </a:cubicBezTo>
                <a:cubicBezTo>
                  <a:pt x="91058" y="26797"/>
                  <a:pt x="90170" y="30353"/>
                  <a:pt x="89789" y="34544"/>
                </a:cubicBezTo>
                <a:cubicBezTo>
                  <a:pt x="89281" y="38735"/>
                  <a:pt x="89153" y="43688"/>
                  <a:pt x="89153" y="49277"/>
                </a:cubicBezTo>
                <a:cubicBezTo>
                  <a:pt x="89153" y="56134"/>
                  <a:pt x="89408" y="61850"/>
                  <a:pt x="89915" y="66294"/>
                </a:cubicBezTo>
                <a:cubicBezTo>
                  <a:pt x="90424" y="70740"/>
                  <a:pt x="91313" y="74296"/>
                  <a:pt x="92456" y="76962"/>
                </a:cubicBezTo>
                <a:cubicBezTo>
                  <a:pt x="93726" y="79629"/>
                  <a:pt x="95122" y="81534"/>
                  <a:pt x="97027" y="82550"/>
                </a:cubicBezTo>
                <a:cubicBezTo>
                  <a:pt x="98806" y="83694"/>
                  <a:pt x="101091" y="84202"/>
                  <a:pt x="103632" y="84202"/>
                </a:cubicBezTo>
                <a:cubicBezTo>
                  <a:pt x="105537" y="84202"/>
                  <a:pt x="107314" y="83821"/>
                  <a:pt x="108712" y="83185"/>
                </a:cubicBezTo>
                <a:cubicBezTo>
                  <a:pt x="110235" y="82678"/>
                  <a:pt x="111506" y="81662"/>
                  <a:pt x="112649" y="80391"/>
                </a:cubicBezTo>
                <a:cubicBezTo>
                  <a:pt x="113791" y="79249"/>
                  <a:pt x="114681" y="77597"/>
                  <a:pt x="115443" y="75819"/>
                </a:cubicBezTo>
                <a:cubicBezTo>
                  <a:pt x="116205" y="73915"/>
                  <a:pt x="116839" y="71756"/>
                  <a:pt x="117220" y="69215"/>
                </a:cubicBezTo>
                <a:cubicBezTo>
                  <a:pt x="117728" y="66675"/>
                  <a:pt x="118109" y="63881"/>
                  <a:pt x="118237" y="60834"/>
                </a:cubicBezTo>
                <a:cubicBezTo>
                  <a:pt x="118364" y="57659"/>
                  <a:pt x="118490" y="54229"/>
                  <a:pt x="118490" y="50419"/>
                </a:cubicBezTo>
                <a:cubicBezTo>
                  <a:pt x="118490" y="45847"/>
                  <a:pt x="118364" y="41910"/>
                  <a:pt x="118109" y="38354"/>
                </a:cubicBezTo>
                <a:cubicBezTo>
                  <a:pt x="117856" y="34925"/>
                  <a:pt x="117475" y="31878"/>
                  <a:pt x="116966" y="29210"/>
                </a:cubicBezTo>
                <a:cubicBezTo>
                  <a:pt x="116458" y="26671"/>
                  <a:pt x="115824" y="24512"/>
                  <a:pt x="115062" y="22734"/>
                </a:cubicBezTo>
                <a:cubicBezTo>
                  <a:pt x="114300" y="20956"/>
                  <a:pt x="113283" y="19559"/>
                  <a:pt x="112268" y="18415"/>
                </a:cubicBezTo>
                <a:cubicBezTo>
                  <a:pt x="111125" y="17400"/>
                  <a:pt x="109982" y="16637"/>
                  <a:pt x="108584" y="16129"/>
                </a:cubicBezTo>
                <a:cubicBezTo>
                  <a:pt x="107188" y="15749"/>
                  <a:pt x="105664" y="15494"/>
                  <a:pt x="103885" y="15494"/>
                </a:cubicBezTo>
                <a:close/>
                <a:moveTo>
                  <a:pt x="31750" y="1016"/>
                </a:moveTo>
                <a:cubicBezTo>
                  <a:pt x="33655" y="1016"/>
                  <a:pt x="35178" y="1144"/>
                  <a:pt x="36449" y="1144"/>
                </a:cubicBezTo>
                <a:cubicBezTo>
                  <a:pt x="37591" y="1271"/>
                  <a:pt x="38481" y="1397"/>
                  <a:pt x="38988" y="1525"/>
                </a:cubicBezTo>
                <a:cubicBezTo>
                  <a:pt x="39624" y="1652"/>
                  <a:pt x="40005" y="1906"/>
                  <a:pt x="40259" y="2287"/>
                </a:cubicBezTo>
                <a:cubicBezTo>
                  <a:pt x="40385" y="2540"/>
                  <a:pt x="40512" y="2922"/>
                  <a:pt x="40512" y="3303"/>
                </a:cubicBezTo>
                <a:lnTo>
                  <a:pt x="40512" y="82931"/>
                </a:lnTo>
                <a:lnTo>
                  <a:pt x="56260" y="82931"/>
                </a:lnTo>
                <a:cubicBezTo>
                  <a:pt x="56641" y="82931"/>
                  <a:pt x="57022" y="83059"/>
                  <a:pt x="57403" y="83312"/>
                </a:cubicBezTo>
                <a:cubicBezTo>
                  <a:pt x="57784" y="83566"/>
                  <a:pt x="58165" y="84075"/>
                  <a:pt x="58419" y="84582"/>
                </a:cubicBezTo>
                <a:cubicBezTo>
                  <a:pt x="58674" y="85218"/>
                  <a:pt x="58928" y="85979"/>
                  <a:pt x="59055" y="86996"/>
                </a:cubicBezTo>
                <a:cubicBezTo>
                  <a:pt x="59181" y="87884"/>
                  <a:pt x="59181" y="89154"/>
                  <a:pt x="59181" y="90552"/>
                </a:cubicBezTo>
                <a:cubicBezTo>
                  <a:pt x="59181" y="91949"/>
                  <a:pt x="59181" y="93091"/>
                  <a:pt x="58928" y="94107"/>
                </a:cubicBezTo>
                <a:cubicBezTo>
                  <a:pt x="58800" y="95124"/>
                  <a:pt x="58674" y="95885"/>
                  <a:pt x="58293" y="96394"/>
                </a:cubicBezTo>
                <a:cubicBezTo>
                  <a:pt x="58038" y="97028"/>
                  <a:pt x="57784" y="97409"/>
                  <a:pt x="57403" y="97663"/>
                </a:cubicBezTo>
                <a:cubicBezTo>
                  <a:pt x="57022" y="97918"/>
                  <a:pt x="56641" y="98044"/>
                  <a:pt x="56260" y="98044"/>
                </a:cubicBezTo>
                <a:lnTo>
                  <a:pt x="3047" y="98044"/>
                </a:lnTo>
                <a:cubicBezTo>
                  <a:pt x="2666" y="98044"/>
                  <a:pt x="2285" y="97918"/>
                  <a:pt x="2031" y="97663"/>
                </a:cubicBezTo>
                <a:cubicBezTo>
                  <a:pt x="1650" y="97409"/>
                  <a:pt x="1269" y="97028"/>
                  <a:pt x="1015" y="96394"/>
                </a:cubicBezTo>
                <a:cubicBezTo>
                  <a:pt x="762" y="95885"/>
                  <a:pt x="507" y="95124"/>
                  <a:pt x="381" y="94107"/>
                </a:cubicBezTo>
                <a:cubicBezTo>
                  <a:pt x="253" y="93091"/>
                  <a:pt x="127" y="91949"/>
                  <a:pt x="127" y="90552"/>
                </a:cubicBezTo>
                <a:cubicBezTo>
                  <a:pt x="127" y="89154"/>
                  <a:pt x="253" y="87884"/>
                  <a:pt x="381" y="86996"/>
                </a:cubicBezTo>
                <a:cubicBezTo>
                  <a:pt x="507" y="85979"/>
                  <a:pt x="634" y="85218"/>
                  <a:pt x="1015" y="84582"/>
                </a:cubicBezTo>
                <a:cubicBezTo>
                  <a:pt x="1269" y="84075"/>
                  <a:pt x="1524" y="83566"/>
                  <a:pt x="1905" y="83312"/>
                </a:cubicBezTo>
                <a:cubicBezTo>
                  <a:pt x="2285" y="83059"/>
                  <a:pt x="2666" y="82931"/>
                  <a:pt x="3047" y="82931"/>
                </a:cubicBezTo>
                <a:lnTo>
                  <a:pt x="21081" y="82931"/>
                </a:lnTo>
                <a:lnTo>
                  <a:pt x="21081" y="20194"/>
                </a:lnTo>
                <a:lnTo>
                  <a:pt x="5587" y="28829"/>
                </a:lnTo>
                <a:cubicBezTo>
                  <a:pt x="4444" y="29337"/>
                  <a:pt x="3428" y="29719"/>
                  <a:pt x="2794" y="29846"/>
                </a:cubicBezTo>
                <a:cubicBezTo>
                  <a:pt x="2031" y="29972"/>
                  <a:pt x="1524" y="29846"/>
                  <a:pt x="1015" y="29337"/>
                </a:cubicBezTo>
                <a:cubicBezTo>
                  <a:pt x="634" y="28956"/>
                  <a:pt x="381" y="28194"/>
                  <a:pt x="127" y="27178"/>
                </a:cubicBezTo>
                <a:cubicBezTo>
                  <a:pt x="0" y="26162"/>
                  <a:pt x="0" y="24638"/>
                  <a:pt x="0" y="22734"/>
                </a:cubicBezTo>
                <a:cubicBezTo>
                  <a:pt x="0" y="21590"/>
                  <a:pt x="0" y="20575"/>
                  <a:pt x="0" y="19812"/>
                </a:cubicBezTo>
                <a:cubicBezTo>
                  <a:pt x="127" y="19050"/>
                  <a:pt x="253" y="18415"/>
                  <a:pt x="381" y="17907"/>
                </a:cubicBezTo>
                <a:cubicBezTo>
                  <a:pt x="634" y="17272"/>
                  <a:pt x="888" y="16891"/>
                  <a:pt x="1269" y="16510"/>
                </a:cubicBezTo>
                <a:cubicBezTo>
                  <a:pt x="1524" y="16129"/>
                  <a:pt x="2031" y="15749"/>
                  <a:pt x="2666" y="15368"/>
                </a:cubicBezTo>
                <a:lnTo>
                  <a:pt x="23368" y="2032"/>
                </a:lnTo>
                <a:cubicBezTo>
                  <a:pt x="23622" y="1778"/>
                  <a:pt x="23875" y="1652"/>
                  <a:pt x="24256" y="1525"/>
                </a:cubicBezTo>
                <a:cubicBezTo>
                  <a:pt x="24637" y="1397"/>
                  <a:pt x="25146" y="1271"/>
                  <a:pt x="25653" y="1271"/>
                </a:cubicBezTo>
                <a:cubicBezTo>
                  <a:pt x="26288" y="1144"/>
                  <a:pt x="27050" y="1144"/>
                  <a:pt x="28066" y="1144"/>
                </a:cubicBezTo>
                <a:cubicBezTo>
                  <a:pt x="29082" y="1016"/>
                  <a:pt x="30225" y="1016"/>
                  <a:pt x="31750" y="1016"/>
                </a:cubicBezTo>
                <a:close/>
                <a:moveTo>
                  <a:pt x="104775" y="0"/>
                </a:moveTo>
                <a:cubicBezTo>
                  <a:pt x="111378" y="0"/>
                  <a:pt x="116839" y="1144"/>
                  <a:pt x="121158" y="3429"/>
                </a:cubicBezTo>
                <a:cubicBezTo>
                  <a:pt x="125476" y="5715"/>
                  <a:pt x="128905" y="8890"/>
                  <a:pt x="131445" y="13209"/>
                </a:cubicBezTo>
                <a:cubicBezTo>
                  <a:pt x="133984" y="17400"/>
                  <a:pt x="135763" y="22606"/>
                  <a:pt x="136778" y="28703"/>
                </a:cubicBezTo>
                <a:cubicBezTo>
                  <a:pt x="137668" y="34799"/>
                  <a:pt x="138176" y="41784"/>
                  <a:pt x="138176" y="49531"/>
                </a:cubicBezTo>
                <a:cubicBezTo>
                  <a:pt x="138176" y="57150"/>
                  <a:pt x="137668" y="64135"/>
                  <a:pt x="136397" y="70359"/>
                </a:cubicBezTo>
                <a:cubicBezTo>
                  <a:pt x="135127" y="76581"/>
                  <a:pt x="133095" y="81788"/>
                  <a:pt x="130301" y="86234"/>
                </a:cubicBezTo>
                <a:cubicBezTo>
                  <a:pt x="127508" y="90552"/>
                  <a:pt x="123825" y="93853"/>
                  <a:pt x="119380" y="96266"/>
                </a:cubicBezTo>
                <a:cubicBezTo>
                  <a:pt x="114808" y="98553"/>
                  <a:pt x="109346" y="99696"/>
                  <a:pt x="102870" y="99696"/>
                </a:cubicBezTo>
                <a:cubicBezTo>
                  <a:pt x="96265" y="99696"/>
                  <a:pt x="90805" y="98553"/>
                  <a:pt x="86487" y="96394"/>
                </a:cubicBezTo>
                <a:cubicBezTo>
                  <a:pt x="82169" y="94107"/>
                  <a:pt x="78740" y="90806"/>
                  <a:pt x="76200" y="86615"/>
                </a:cubicBezTo>
                <a:cubicBezTo>
                  <a:pt x="73659" y="82297"/>
                  <a:pt x="71881" y="77216"/>
                  <a:pt x="70865" y="70994"/>
                </a:cubicBezTo>
                <a:cubicBezTo>
                  <a:pt x="69850" y="64897"/>
                  <a:pt x="69341" y="58040"/>
                  <a:pt x="69341" y="50293"/>
                </a:cubicBezTo>
                <a:cubicBezTo>
                  <a:pt x="69341" y="42546"/>
                  <a:pt x="69977" y="35687"/>
                  <a:pt x="71247" y="29465"/>
                </a:cubicBezTo>
                <a:cubicBezTo>
                  <a:pt x="72516" y="23241"/>
                  <a:pt x="74549" y="17907"/>
                  <a:pt x="77343" y="13590"/>
                </a:cubicBezTo>
                <a:cubicBezTo>
                  <a:pt x="80137" y="9144"/>
                  <a:pt x="83820" y="5843"/>
                  <a:pt x="88391" y="3556"/>
                </a:cubicBezTo>
                <a:cubicBezTo>
                  <a:pt x="92837" y="1144"/>
                  <a:pt x="98297" y="0"/>
                  <a:pt x="104775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Freeform 562"/>
          <p:cNvSpPr/>
          <p:nvPr/>
        </p:nvSpPr>
        <p:spPr>
          <a:xfrm>
            <a:off x="3169920" y="4539996"/>
            <a:ext cx="138176" cy="99696"/>
          </a:xfrm>
          <a:custGeom>
            <a:avLst/>
            <a:gdLst/>
            <a:ahLst/>
            <a:cxnLst/>
            <a:rect l="0" t="0" r="0" b="0"/>
            <a:pathLst>
              <a:path w="138176" h="99696">
                <a:moveTo>
                  <a:pt x="103885" y="15494"/>
                </a:moveTo>
                <a:cubicBezTo>
                  <a:pt x="100964" y="15494"/>
                  <a:pt x="98551" y="16256"/>
                  <a:pt x="96646" y="17653"/>
                </a:cubicBezTo>
                <a:cubicBezTo>
                  <a:pt x="94741" y="19050"/>
                  <a:pt x="93218" y="21082"/>
                  <a:pt x="92075" y="24003"/>
                </a:cubicBezTo>
                <a:cubicBezTo>
                  <a:pt x="91058" y="26797"/>
                  <a:pt x="90170" y="30353"/>
                  <a:pt x="89789" y="34544"/>
                </a:cubicBezTo>
                <a:cubicBezTo>
                  <a:pt x="89281" y="38735"/>
                  <a:pt x="89153" y="43688"/>
                  <a:pt x="89153" y="49277"/>
                </a:cubicBezTo>
                <a:cubicBezTo>
                  <a:pt x="89153" y="56134"/>
                  <a:pt x="89408" y="61850"/>
                  <a:pt x="89915" y="66294"/>
                </a:cubicBezTo>
                <a:cubicBezTo>
                  <a:pt x="90424" y="70740"/>
                  <a:pt x="91313" y="74296"/>
                  <a:pt x="92456" y="76962"/>
                </a:cubicBezTo>
                <a:cubicBezTo>
                  <a:pt x="93726" y="79629"/>
                  <a:pt x="95122" y="81534"/>
                  <a:pt x="97027" y="82550"/>
                </a:cubicBezTo>
                <a:cubicBezTo>
                  <a:pt x="98806" y="83694"/>
                  <a:pt x="101091" y="84202"/>
                  <a:pt x="103632" y="84202"/>
                </a:cubicBezTo>
                <a:cubicBezTo>
                  <a:pt x="105537" y="84202"/>
                  <a:pt x="107314" y="83821"/>
                  <a:pt x="108712" y="83185"/>
                </a:cubicBezTo>
                <a:cubicBezTo>
                  <a:pt x="110235" y="82678"/>
                  <a:pt x="111506" y="81662"/>
                  <a:pt x="112649" y="80391"/>
                </a:cubicBezTo>
                <a:cubicBezTo>
                  <a:pt x="113791" y="79249"/>
                  <a:pt x="114681" y="77597"/>
                  <a:pt x="115443" y="75819"/>
                </a:cubicBezTo>
                <a:cubicBezTo>
                  <a:pt x="116205" y="73915"/>
                  <a:pt x="116839" y="71756"/>
                  <a:pt x="117220" y="69215"/>
                </a:cubicBezTo>
                <a:cubicBezTo>
                  <a:pt x="117728" y="66675"/>
                  <a:pt x="118109" y="63881"/>
                  <a:pt x="118237" y="60834"/>
                </a:cubicBezTo>
                <a:cubicBezTo>
                  <a:pt x="118364" y="57659"/>
                  <a:pt x="118490" y="54229"/>
                  <a:pt x="118490" y="50419"/>
                </a:cubicBezTo>
                <a:cubicBezTo>
                  <a:pt x="118490" y="45847"/>
                  <a:pt x="118364" y="41910"/>
                  <a:pt x="118109" y="38354"/>
                </a:cubicBezTo>
                <a:cubicBezTo>
                  <a:pt x="117856" y="34925"/>
                  <a:pt x="117475" y="31878"/>
                  <a:pt x="116966" y="29210"/>
                </a:cubicBezTo>
                <a:cubicBezTo>
                  <a:pt x="116458" y="26671"/>
                  <a:pt x="115824" y="24512"/>
                  <a:pt x="115062" y="22734"/>
                </a:cubicBezTo>
                <a:cubicBezTo>
                  <a:pt x="114300" y="20956"/>
                  <a:pt x="113283" y="19559"/>
                  <a:pt x="112268" y="18415"/>
                </a:cubicBezTo>
                <a:cubicBezTo>
                  <a:pt x="111125" y="17400"/>
                  <a:pt x="109982" y="16637"/>
                  <a:pt x="108584" y="16129"/>
                </a:cubicBezTo>
                <a:cubicBezTo>
                  <a:pt x="107188" y="15749"/>
                  <a:pt x="105664" y="15494"/>
                  <a:pt x="103885" y="15494"/>
                </a:cubicBezTo>
                <a:close/>
                <a:moveTo>
                  <a:pt x="31750" y="1016"/>
                </a:moveTo>
                <a:cubicBezTo>
                  <a:pt x="33655" y="1016"/>
                  <a:pt x="35178" y="1144"/>
                  <a:pt x="36449" y="1144"/>
                </a:cubicBezTo>
                <a:cubicBezTo>
                  <a:pt x="37591" y="1271"/>
                  <a:pt x="38481" y="1397"/>
                  <a:pt x="38988" y="1525"/>
                </a:cubicBezTo>
                <a:cubicBezTo>
                  <a:pt x="39624" y="1652"/>
                  <a:pt x="40005" y="1906"/>
                  <a:pt x="40259" y="2287"/>
                </a:cubicBezTo>
                <a:cubicBezTo>
                  <a:pt x="40385" y="2540"/>
                  <a:pt x="40512" y="2922"/>
                  <a:pt x="40512" y="3303"/>
                </a:cubicBezTo>
                <a:lnTo>
                  <a:pt x="40512" y="82931"/>
                </a:lnTo>
                <a:lnTo>
                  <a:pt x="56260" y="82931"/>
                </a:lnTo>
                <a:cubicBezTo>
                  <a:pt x="56641" y="82931"/>
                  <a:pt x="57022" y="83059"/>
                  <a:pt x="57403" y="83312"/>
                </a:cubicBezTo>
                <a:cubicBezTo>
                  <a:pt x="57784" y="83566"/>
                  <a:pt x="58165" y="84075"/>
                  <a:pt x="58419" y="84582"/>
                </a:cubicBezTo>
                <a:cubicBezTo>
                  <a:pt x="58674" y="85218"/>
                  <a:pt x="58928" y="85979"/>
                  <a:pt x="59055" y="86996"/>
                </a:cubicBezTo>
                <a:cubicBezTo>
                  <a:pt x="59181" y="87884"/>
                  <a:pt x="59181" y="89154"/>
                  <a:pt x="59181" y="90552"/>
                </a:cubicBezTo>
                <a:cubicBezTo>
                  <a:pt x="59181" y="91949"/>
                  <a:pt x="59181" y="93091"/>
                  <a:pt x="58928" y="94107"/>
                </a:cubicBezTo>
                <a:cubicBezTo>
                  <a:pt x="58800" y="95124"/>
                  <a:pt x="58674" y="95885"/>
                  <a:pt x="58293" y="96394"/>
                </a:cubicBezTo>
                <a:cubicBezTo>
                  <a:pt x="58038" y="97028"/>
                  <a:pt x="57784" y="97409"/>
                  <a:pt x="57403" y="97663"/>
                </a:cubicBezTo>
                <a:cubicBezTo>
                  <a:pt x="57022" y="97918"/>
                  <a:pt x="56641" y="98044"/>
                  <a:pt x="56260" y="98044"/>
                </a:cubicBezTo>
                <a:lnTo>
                  <a:pt x="3047" y="98044"/>
                </a:lnTo>
                <a:cubicBezTo>
                  <a:pt x="2666" y="98044"/>
                  <a:pt x="2285" y="97918"/>
                  <a:pt x="2031" y="97663"/>
                </a:cubicBezTo>
                <a:cubicBezTo>
                  <a:pt x="1650" y="97409"/>
                  <a:pt x="1269" y="97028"/>
                  <a:pt x="1015" y="96394"/>
                </a:cubicBezTo>
                <a:cubicBezTo>
                  <a:pt x="762" y="95885"/>
                  <a:pt x="507" y="95124"/>
                  <a:pt x="381" y="94107"/>
                </a:cubicBezTo>
                <a:cubicBezTo>
                  <a:pt x="253" y="93091"/>
                  <a:pt x="127" y="91949"/>
                  <a:pt x="127" y="90552"/>
                </a:cubicBezTo>
                <a:cubicBezTo>
                  <a:pt x="127" y="89154"/>
                  <a:pt x="253" y="87884"/>
                  <a:pt x="381" y="86996"/>
                </a:cubicBezTo>
                <a:cubicBezTo>
                  <a:pt x="507" y="85979"/>
                  <a:pt x="634" y="85218"/>
                  <a:pt x="1015" y="84582"/>
                </a:cubicBezTo>
                <a:cubicBezTo>
                  <a:pt x="1269" y="84075"/>
                  <a:pt x="1524" y="83566"/>
                  <a:pt x="1905" y="83312"/>
                </a:cubicBezTo>
                <a:cubicBezTo>
                  <a:pt x="2285" y="83059"/>
                  <a:pt x="2666" y="82931"/>
                  <a:pt x="3047" y="82931"/>
                </a:cubicBezTo>
                <a:lnTo>
                  <a:pt x="21081" y="82931"/>
                </a:lnTo>
                <a:lnTo>
                  <a:pt x="21081" y="20194"/>
                </a:lnTo>
                <a:lnTo>
                  <a:pt x="5587" y="28829"/>
                </a:lnTo>
                <a:cubicBezTo>
                  <a:pt x="4444" y="29337"/>
                  <a:pt x="3428" y="29719"/>
                  <a:pt x="2794" y="29846"/>
                </a:cubicBezTo>
                <a:cubicBezTo>
                  <a:pt x="2031" y="29972"/>
                  <a:pt x="1524" y="29846"/>
                  <a:pt x="1015" y="29337"/>
                </a:cubicBezTo>
                <a:cubicBezTo>
                  <a:pt x="634" y="28956"/>
                  <a:pt x="381" y="28194"/>
                  <a:pt x="127" y="27178"/>
                </a:cubicBezTo>
                <a:cubicBezTo>
                  <a:pt x="0" y="26162"/>
                  <a:pt x="0" y="24638"/>
                  <a:pt x="0" y="22734"/>
                </a:cubicBezTo>
                <a:cubicBezTo>
                  <a:pt x="0" y="21590"/>
                  <a:pt x="0" y="20575"/>
                  <a:pt x="0" y="19812"/>
                </a:cubicBezTo>
                <a:cubicBezTo>
                  <a:pt x="127" y="19050"/>
                  <a:pt x="253" y="18415"/>
                  <a:pt x="381" y="17907"/>
                </a:cubicBezTo>
                <a:cubicBezTo>
                  <a:pt x="634" y="17272"/>
                  <a:pt x="888" y="16891"/>
                  <a:pt x="1269" y="16510"/>
                </a:cubicBezTo>
                <a:cubicBezTo>
                  <a:pt x="1524" y="16129"/>
                  <a:pt x="2031" y="15749"/>
                  <a:pt x="2666" y="15368"/>
                </a:cubicBezTo>
                <a:lnTo>
                  <a:pt x="23368" y="2032"/>
                </a:lnTo>
                <a:cubicBezTo>
                  <a:pt x="23622" y="1778"/>
                  <a:pt x="23875" y="1652"/>
                  <a:pt x="24256" y="1525"/>
                </a:cubicBezTo>
                <a:cubicBezTo>
                  <a:pt x="24637" y="1397"/>
                  <a:pt x="25146" y="1271"/>
                  <a:pt x="25653" y="1271"/>
                </a:cubicBezTo>
                <a:cubicBezTo>
                  <a:pt x="26288" y="1144"/>
                  <a:pt x="27050" y="1144"/>
                  <a:pt x="28066" y="1144"/>
                </a:cubicBezTo>
                <a:cubicBezTo>
                  <a:pt x="29082" y="1016"/>
                  <a:pt x="30225" y="1016"/>
                  <a:pt x="31750" y="1016"/>
                </a:cubicBezTo>
                <a:close/>
                <a:moveTo>
                  <a:pt x="104775" y="0"/>
                </a:moveTo>
                <a:cubicBezTo>
                  <a:pt x="111378" y="0"/>
                  <a:pt x="116839" y="1144"/>
                  <a:pt x="121158" y="3429"/>
                </a:cubicBezTo>
                <a:cubicBezTo>
                  <a:pt x="125476" y="5715"/>
                  <a:pt x="128905" y="8890"/>
                  <a:pt x="131445" y="13209"/>
                </a:cubicBezTo>
                <a:cubicBezTo>
                  <a:pt x="133984" y="17400"/>
                  <a:pt x="135763" y="22606"/>
                  <a:pt x="136778" y="28703"/>
                </a:cubicBezTo>
                <a:cubicBezTo>
                  <a:pt x="137668" y="34799"/>
                  <a:pt x="138176" y="41784"/>
                  <a:pt x="138176" y="49531"/>
                </a:cubicBezTo>
                <a:cubicBezTo>
                  <a:pt x="138176" y="57150"/>
                  <a:pt x="137668" y="64135"/>
                  <a:pt x="136397" y="70359"/>
                </a:cubicBezTo>
                <a:cubicBezTo>
                  <a:pt x="135127" y="76581"/>
                  <a:pt x="133095" y="81788"/>
                  <a:pt x="130301" y="86234"/>
                </a:cubicBezTo>
                <a:cubicBezTo>
                  <a:pt x="127508" y="90552"/>
                  <a:pt x="123825" y="93853"/>
                  <a:pt x="119380" y="96266"/>
                </a:cubicBezTo>
                <a:cubicBezTo>
                  <a:pt x="114808" y="98553"/>
                  <a:pt x="109346" y="99696"/>
                  <a:pt x="102870" y="99696"/>
                </a:cubicBezTo>
                <a:cubicBezTo>
                  <a:pt x="96265" y="99696"/>
                  <a:pt x="90805" y="98553"/>
                  <a:pt x="86487" y="96394"/>
                </a:cubicBezTo>
                <a:cubicBezTo>
                  <a:pt x="82169" y="94107"/>
                  <a:pt x="78740" y="90806"/>
                  <a:pt x="76200" y="86615"/>
                </a:cubicBezTo>
                <a:cubicBezTo>
                  <a:pt x="73659" y="82297"/>
                  <a:pt x="71881" y="77216"/>
                  <a:pt x="70865" y="70994"/>
                </a:cubicBezTo>
                <a:cubicBezTo>
                  <a:pt x="69850" y="64897"/>
                  <a:pt x="69341" y="58040"/>
                  <a:pt x="69341" y="50293"/>
                </a:cubicBezTo>
                <a:cubicBezTo>
                  <a:pt x="69341" y="42546"/>
                  <a:pt x="69977" y="35687"/>
                  <a:pt x="71247" y="29465"/>
                </a:cubicBezTo>
                <a:cubicBezTo>
                  <a:pt x="72516" y="23241"/>
                  <a:pt x="74549" y="17907"/>
                  <a:pt x="77343" y="13590"/>
                </a:cubicBezTo>
                <a:cubicBezTo>
                  <a:pt x="80137" y="9144"/>
                  <a:pt x="83820" y="5843"/>
                  <a:pt x="88391" y="3556"/>
                </a:cubicBezTo>
                <a:cubicBezTo>
                  <a:pt x="92837" y="1144"/>
                  <a:pt x="98297" y="0"/>
                  <a:pt x="104775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563"/>
          <p:cNvSpPr/>
          <p:nvPr/>
        </p:nvSpPr>
        <p:spPr>
          <a:xfrm>
            <a:off x="8776716" y="4068672"/>
            <a:ext cx="2024317" cy="5500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1802" b="1" i="0" spc="-21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2" b="1" i="0" spc="-43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ск</a:t>
            </a:r>
            <a:r>
              <a:rPr lang="en-US" sz="1802" b="1" i="0" spc="-12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й сад 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№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23 </a:t>
            </a:r>
          </a:p>
          <a:p>
            <a:pPr marL="375792">
              <a:lnSpc>
                <a:spcPts val="1919"/>
              </a:lnSpc>
            </a:pP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Кор</a:t>
            </a:r>
            <a:r>
              <a:rPr lang="en-US" sz="1600" b="1" i="0" spc="-35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-12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ев </a:t>
            </a:r>
            <a:r>
              <a:rPr lang="en-US" sz="1600" b="1" i="0" spc="-166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.о.</a:t>
            </a:r>
          </a:p>
        </p:txBody>
      </p:sp>
      <p:sp>
        <p:nvSpPr>
          <p:cNvPr id="564" name="Rectangle 564"/>
          <p:cNvSpPr/>
          <p:nvPr/>
        </p:nvSpPr>
        <p:spPr>
          <a:xfrm>
            <a:off x="8816975" y="4745305"/>
            <a:ext cx="2024024" cy="5494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1800" b="1" i="0" spc="-21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0" b="1" i="0" spc="-4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ский сад </a:t>
            </a:r>
            <a:r>
              <a:rPr lang="en-US" sz="1800" b="1" i="0" spc="-10" baseline="0" dirty="0">
                <a:solidFill>
                  <a:srgbClr val="FFFFFF"/>
                </a:solidFill>
                <a:latin typeface="Arial,Bold"/>
              </a:rPr>
              <a:t>№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49 </a:t>
            </a:r>
          </a:p>
          <a:p>
            <a:pPr marL="345693">
              <a:lnSpc>
                <a:spcPts val="1918"/>
              </a:lnSpc>
            </a:pP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Кор</a:t>
            </a:r>
            <a:r>
              <a:rPr lang="en-US" sz="1600" b="1" i="0" spc="-35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-15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ев  </a:t>
            </a:r>
            <a:r>
              <a:rPr lang="en-US" sz="1600" b="1" i="0" spc="-172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.о.</a:t>
            </a:r>
          </a:p>
        </p:txBody>
      </p:sp>
      <p:sp>
        <p:nvSpPr>
          <p:cNvPr id="565" name="Rectangle 565"/>
          <p:cNvSpPr/>
          <p:nvPr/>
        </p:nvSpPr>
        <p:spPr>
          <a:xfrm>
            <a:off x="1110614" y="-174297"/>
            <a:ext cx="4133952" cy="12238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202" b="1" i="0" spc="0" baseline="0" dirty="0">
                <a:solidFill>
                  <a:srgbClr val="FFFFFF"/>
                </a:solidFill>
                <a:latin typeface="Arial"/>
              </a:rPr>
              <a:t>1</a:t>
            </a:r>
            <a:r>
              <a:rPr lang="en-US" sz="7202" b="1" i="0" spc="775" baseline="0" dirty="0">
                <a:solidFill>
                  <a:srgbClr val="FFFFFF"/>
                </a:solidFill>
                <a:latin typeface="Arial"/>
              </a:rPr>
              <a:t>0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802" b="1" i="0" spc="-3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ажиро</a:t>
            </a:r>
            <a:r>
              <a:rPr lang="en-US" sz="2802" b="1" i="0" spc="-44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2802" b="1" i="0" spc="-72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чных  </a:t>
            </a:r>
          </a:p>
        </p:txBody>
      </p:sp>
      <p:sp>
        <p:nvSpPr>
          <p:cNvPr id="566" name="Rectangle 566"/>
          <p:cNvSpPr/>
          <p:nvPr/>
        </p:nvSpPr>
        <p:spPr>
          <a:xfrm>
            <a:off x="1021397" y="1010489"/>
            <a:ext cx="1775866" cy="4757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0" b="1" i="0" spc="0" baseline="0" dirty="0">
                <a:solidFill>
                  <a:srgbClr val="FFFFFF"/>
                </a:solidFill>
                <a:latin typeface="Arial,Bold"/>
              </a:rPr>
              <a:t>п</a:t>
            </a:r>
            <a:r>
              <a:rPr lang="en-US" sz="2800" b="1" i="0" spc="-36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2800" b="1" i="0" spc="0" baseline="0" dirty="0">
                <a:solidFill>
                  <a:srgbClr val="FFFFFF"/>
                </a:solidFill>
                <a:latin typeface="Arial,Bold"/>
              </a:rPr>
              <a:t>ощадок</a:t>
            </a:r>
          </a:p>
        </p:txBody>
      </p:sp>
      <p:sp>
        <p:nvSpPr>
          <p:cNvPr id="567" name="Rectangle 567"/>
          <p:cNvSpPr/>
          <p:nvPr/>
        </p:nvSpPr>
        <p:spPr>
          <a:xfrm>
            <a:off x="8809101" y="72616"/>
            <a:ext cx="2027751" cy="5500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1802" b="1" i="0" spc="-19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2" b="1" i="0" spc="-4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ски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й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 сад 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№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40 </a:t>
            </a:r>
          </a:p>
          <a:p>
            <a:pPr marL="132333">
              <a:lnSpc>
                <a:spcPts val="1919"/>
              </a:lnSpc>
            </a:pP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600" b="1" i="0" spc="-33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-15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600" b="1" i="0" spc="-1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1600" b="1" i="0" spc="-12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нский </a:t>
            </a:r>
            <a:r>
              <a:rPr lang="en-US" sz="1600" b="1" i="0" spc="-166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.о.</a:t>
            </a:r>
          </a:p>
        </p:txBody>
      </p:sp>
      <p:sp>
        <p:nvSpPr>
          <p:cNvPr id="568" name="Rectangle 568"/>
          <p:cNvSpPr/>
          <p:nvPr/>
        </p:nvSpPr>
        <p:spPr>
          <a:xfrm>
            <a:off x="8659114" y="2023060"/>
            <a:ext cx="2231415" cy="5497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846201"/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ГГ</a:t>
            </a:r>
            <a:r>
              <a:rPr lang="en-US" sz="1800" b="1" i="0" spc="-2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У</a:t>
            </a:r>
          </a:p>
          <a:p>
            <a:pPr marL="0">
              <a:lnSpc>
                <a:spcPts val="1919"/>
              </a:lnSpc>
            </a:pP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Ор</a:t>
            </a:r>
            <a:r>
              <a:rPr lang="en-US" sz="1600" b="1" i="0" spc="-32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600" b="1" i="0" spc="-49" baseline="0" dirty="0">
                <a:solidFill>
                  <a:srgbClr val="FFFFFF"/>
                </a:solidFill>
                <a:latin typeface="Arial,Bold"/>
              </a:rPr>
              <a:t>х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-20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1600" b="1" i="0" spc="-70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600" b="1" i="0" spc="-44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ский </a:t>
            </a:r>
            <a:r>
              <a:rPr lang="en-US" sz="1600" b="1" i="0" spc="-166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.о.</a:t>
            </a:r>
          </a:p>
        </p:txBody>
      </p:sp>
      <p:sp>
        <p:nvSpPr>
          <p:cNvPr id="569" name="Rectangle 569"/>
          <p:cNvSpPr/>
          <p:nvPr/>
        </p:nvSpPr>
        <p:spPr>
          <a:xfrm>
            <a:off x="9123426" y="1379500"/>
            <a:ext cx="1377288" cy="5157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73532"/>
            <a:r>
              <a:rPr lang="en-US" sz="1600" b="1" i="0" spc="-25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1600" b="1" i="0" spc="-19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600" b="1" i="0" spc="-38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ла №</a:t>
            </a:r>
            <a:r>
              <a:rPr lang="en-US" sz="1600" b="1" i="0" spc="-11" baseline="0" dirty="0">
                <a:solidFill>
                  <a:srgbClr val="FFFFFF"/>
                </a:solidFill>
                <a:latin typeface="Arial,Bold"/>
              </a:rPr>
              <a:t>3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0</a:t>
            </a:r>
          </a:p>
          <a:p>
            <a:pPr marL="0">
              <a:lnSpc>
                <a:spcPts val="1919"/>
              </a:lnSpc>
            </a:pP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Балаши</a:t>
            </a:r>
            <a:r>
              <a:rPr lang="en-US" sz="1600" b="1" i="0" spc="-12" baseline="0" dirty="0">
                <a:solidFill>
                  <a:srgbClr val="FFFFFF"/>
                </a:solidFill>
                <a:latin typeface="Arial,Bold"/>
              </a:rPr>
              <a:t>х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а </a:t>
            </a:r>
            <a:r>
              <a:rPr lang="en-US" sz="1600" b="1" i="0" spc="-166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.о.</a:t>
            </a:r>
          </a:p>
        </p:txBody>
      </p:sp>
      <p:sp>
        <p:nvSpPr>
          <p:cNvPr id="570" name="Rectangle 570"/>
          <p:cNvSpPr/>
          <p:nvPr/>
        </p:nvSpPr>
        <p:spPr>
          <a:xfrm>
            <a:off x="8940800" y="2696691"/>
            <a:ext cx="1621128" cy="5501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49859"/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1802" b="1" i="0" spc="-21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802" b="1" i="0" spc="-41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ла 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№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10 </a:t>
            </a:r>
          </a:p>
          <a:p>
            <a:pPr marL="0">
              <a:lnSpc>
                <a:spcPts val="1920"/>
              </a:lnSpc>
            </a:pP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Красно</a:t>
            </a:r>
            <a:r>
              <a:rPr lang="en-US" sz="1600" b="1" i="0" spc="-24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орск </a:t>
            </a:r>
            <a:r>
              <a:rPr lang="en-US" sz="1600" b="1" i="0" spc="-166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.о.</a:t>
            </a:r>
          </a:p>
        </p:txBody>
      </p:sp>
      <p:sp>
        <p:nvSpPr>
          <p:cNvPr id="571" name="Rectangle 571"/>
          <p:cNvSpPr/>
          <p:nvPr/>
        </p:nvSpPr>
        <p:spPr>
          <a:xfrm>
            <a:off x="8794115" y="719786"/>
            <a:ext cx="2024024" cy="5494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1800" b="1" i="0" spc="-21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0" b="1" i="0" spc="-4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ский сад </a:t>
            </a:r>
            <a:r>
              <a:rPr lang="en-US" sz="1800" b="1" i="0" spc="-10" baseline="0" dirty="0">
                <a:solidFill>
                  <a:srgbClr val="FFFFFF"/>
                </a:solidFill>
                <a:latin typeface="Arial,Bold"/>
              </a:rPr>
              <a:t>№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25 </a:t>
            </a:r>
          </a:p>
          <a:p>
            <a:pPr marL="309879">
              <a:lnSpc>
                <a:spcPts val="1917"/>
              </a:lnSpc>
            </a:pP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П</a:t>
            </a:r>
            <a:r>
              <a:rPr lang="en-US" sz="1600" b="1" i="0" spc="-1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1600" b="1" i="0" spc="-33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льск</a:t>
            </a:r>
            <a:r>
              <a:rPr lang="en-US" sz="1600" b="1" i="0" spc="-25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1600" b="1" i="0" spc="-166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.о.</a:t>
            </a:r>
          </a:p>
        </p:txBody>
      </p:sp>
      <p:sp>
        <p:nvSpPr>
          <p:cNvPr id="572" name="Rectangle 572"/>
          <p:cNvSpPr/>
          <p:nvPr/>
        </p:nvSpPr>
        <p:spPr>
          <a:xfrm>
            <a:off x="9066530" y="3365069"/>
            <a:ext cx="1449552" cy="5495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Ш</a:t>
            </a:r>
            <a:r>
              <a:rPr lang="en-US" sz="1800" b="1" i="0" spc="-18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800" b="1" i="0" spc="-3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ла № 27 </a:t>
            </a:r>
          </a:p>
          <a:p>
            <a:pPr marL="195960">
              <a:lnSpc>
                <a:spcPts val="1918"/>
              </a:lnSpc>
            </a:pPr>
            <a:r>
              <a:rPr lang="en-US" sz="1602" b="1" i="0" spc="0" baseline="0" dirty="0">
                <a:solidFill>
                  <a:srgbClr val="FFFFFF"/>
                </a:solidFill>
                <a:latin typeface="Arial,Bold"/>
              </a:rPr>
              <a:t>Химки </a:t>
            </a:r>
            <a:r>
              <a:rPr lang="en-US" sz="1602" b="1" i="0" spc="-168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2" b="1" i="0" spc="0" baseline="0" dirty="0">
                <a:solidFill>
                  <a:srgbClr val="FFFFFF"/>
                </a:solidFill>
                <a:latin typeface="Arial,Bold"/>
              </a:rPr>
              <a:t>.о.</a:t>
            </a:r>
          </a:p>
        </p:txBody>
      </p:sp>
      <p:sp>
        <p:nvSpPr>
          <p:cNvPr id="573" name="Rectangle 573"/>
          <p:cNvSpPr/>
          <p:nvPr/>
        </p:nvSpPr>
        <p:spPr>
          <a:xfrm>
            <a:off x="8824214" y="5423127"/>
            <a:ext cx="2024317" cy="5501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1802" b="1" i="0" spc="-21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2" b="1" i="0" spc="-43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ск</a:t>
            </a:r>
            <a:r>
              <a:rPr lang="en-US" sz="1802" b="1" i="0" spc="-12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й сад 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№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42 </a:t>
            </a:r>
          </a:p>
          <a:p>
            <a:pPr marL="254127">
              <a:lnSpc>
                <a:spcPts val="1919"/>
              </a:lnSpc>
            </a:pPr>
            <a:r>
              <a:rPr lang="en-US" sz="1600" b="1" i="0" spc="-23" baseline="0" dirty="0">
                <a:solidFill>
                  <a:srgbClr val="FFFFFF"/>
                </a:solidFill>
                <a:latin typeface="Arial,Bold"/>
              </a:rPr>
              <a:t>Р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амен</a:t>
            </a:r>
            <a:r>
              <a:rPr lang="en-US" sz="1600" b="1" i="0" spc="-11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кий </a:t>
            </a:r>
            <a:r>
              <a:rPr lang="en-US" sz="1600" b="1" i="0" spc="-166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.о.</a:t>
            </a:r>
          </a:p>
        </p:txBody>
      </p:sp>
      <p:sp>
        <p:nvSpPr>
          <p:cNvPr id="574" name="Rectangle 574"/>
          <p:cNvSpPr/>
          <p:nvPr/>
        </p:nvSpPr>
        <p:spPr>
          <a:xfrm>
            <a:off x="8801734" y="6097855"/>
            <a:ext cx="2024024" cy="5494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1800" b="1" i="0" spc="-21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0" b="1" i="0" spc="-4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ский сад </a:t>
            </a:r>
            <a:r>
              <a:rPr lang="en-US" sz="1800" b="1" i="0" spc="-10" baseline="0" dirty="0">
                <a:solidFill>
                  <a:srgbClr val="FFFFFF"/>
                </a:solidFill>
                <a:latin typeface="Arial,Bold"/>
              </a:rPr>
              <a:t>№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19 </a:t>
            </a:r>
          </a:p>
          <a:p>
            <a:pPr marL="309880">
              <a:lnSpc>
                <a:spcPts val="1918"/>
              </a:lnSpc>
            </a:pP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П</a:t>
            </a:r>
            <a:r>
              <a:rPr lang="en-US" sz="1600" b="1" i="0" spc="-1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1600" b="1" i="0" spc="-33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льск</a:t>
            </a:r>
            <a:r>
              <a:rPr lang="en-US" sz="1600" b="1" i="0" spc="-23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1600" b="1" i="0" spc="-166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.о</a:t>
            </a:r>
            <a:r>
              <a:rPr lang="en-US" sz="1600" b="1" i="0" spc="0" baseline="0" dirty="0">
                <a:solidFill>
                  <a:srgbClr val="FFFFFF"/>
                </a:solidFill>
                <a:latin typeface="Arial"/>
              </a:rPr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Freeform 57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Freeform 576"/>
          <p:cNvSpPr/>
          <p:nvPr/>
        </p:nvSpPr>
        <p:spPr>
          <a:xfrm>
            <a:off x="4395470" y="1096011"/>
            <a:ext cx="4043680" cy="4432300"/>
          </a:xfrm>
          <a:custGeom>
            <a:avLst/>
            <a:gdLst/>
            <a:ahLst/>
            <a:cxnLst/>
            <a:rect l="0" t="0" r="0" b="0"/>
            <a:pathLst>
              <a:path w="4043680" h="4432300">
                <a:moveTo>
                  <a:pt x="0" y="4432300"/>
                </a:moveTo>
                <a:lnTo>
                  <a:pt x="4043680" y="4432300"/>
                </a:lnTo>
                <a:lnTo>
                  <a:pt x="4043680" y="0"/>
                </a:lnTo>
                <a:lnTo>
                  <a:pt x="0" y="0"/>
                </a:lnTo>
                <a:lnTo>
                  <a:pt x="0" y="443230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Freeform 577"/>
          <p:cNvSpPr/>
          <p:nvPr/>
        </p:nvSpPr>
        <p:spPr>
          <a:xfrm>
            <a:off x="4395470" y="1096011"/>
            <a:ext cx="4043680" cy="4432300"/>
          </a:xfrm>
          <a:custGeom>
            <a:avLst/>
            <a:gdLst/>
            <a:ahLst/>
            <a:cxnLst/>
            <a:rect l="0" t="0" r="0" b="0"/>
            <a:pathLst>
              <a:path w="4043680" h="4432300">
                <a:moveTo>
                  <a:pt x="0" y="4432300"/>
                </a:moveTo>
                <a:lnTo>
                  <a:pt x="4043680" y="4432300"/>
                </a:lnTo>
                <a:lnTo>
                  <a:pt x="4043680" y="0"/>
                </a:lnTo>
                <a:lnTo>
                  <a:pt x="0" y="0"/>
                </a:lnTo>
                <a:lnTo>
                  <a:pt x="0" y="4432300"/>
                </a:ln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Freeform 578"/>
          <p:cNvSpPr/>
          <p:nvPr/>
        </p:nvSpPr>
        <p:spPr>
          <a:xfrm>
            <a:off x="1270" y="270510"/>
            <a:ext cx="12191999" cy="6581140"/>
          </a:xfrm>
          <a:custGeom>
            <a:avLst/>
            <a:gdLst/>
            <a:ahLst/>
            <a:cxnLst/>
            <a:rect l="0" t="0" r="0" b="0"/>
            <a:pathLst>
              <a:path w="12191999" h="6581140">
                <a:moveTo>
                  <a:pt x="0" y="1316229"/>
                </a:moveTo>
                <a:lnTo>
                  <a:pt x="12191999" y="0"/>
                </a:lnTo>
                <a:lnTo>
                  <a:pt x="12191999" y="6581140"/>
                </a:lnTo>
                <a:lnTo>
                  <a:pt x="0" y="658114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Freeform 579"/>
          <p:cNvSpPr/>
          <p:nvPr/>
        </p:nvSpPr>
        <p:spPr>
          <a:xfrm>
            <a:off x="1270" y="270510"/>
            <a:ext cx="12191999" cy="6581140"/>
          </a:xfrm>
          <a:custGeom>
            <a:avLst/>
            <a:gdLst/>
            <a:ahLst/>
            <a:cxnLst/>
            <a:rect l="0" t="0" r="0" b="0"/>
            <a:pathLst>
              <a:path w="12191999" h="6581140">
                <a:moveTo>
                  <a:pt x="0" y="1316229"/>
                </a:moveTo>
                <a:lnTo>
                  <a:pt x="12191999" y="0"/>
                </a:lnTo>
                <a:lnTo>
                  <a:pt x="12191999" y="6581140"/>
                </a:lnTo>
                <a:lnTo>
                  <a:pt x="0" y="6581140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Freeform 580"/>
          <p:cNvSpPr/>
          <p:nvPr/>
        </p:nvSpPr>
        <p:spPr>
          <a:xfrm>
            <a:off x="3810" y="-3810"/>
            <a:ext cx="8255000" cy="1107440"/>
          </a:xfrm>
          <a:custGeom>
            <a:avLst/>
            <a:gdLst/>
            <a:ahLst/>
            <a:cxnLst/>
            <a:rect l="0" t="0" r="0" b="0"/>
            <a:pathLst>
              <a:path w="8255000" h="1107440">
                <a:moveTo>
                  <a:pt x="0" y="1107440"/>
                </a:moveTo>
                <a:lnTo>
                  <a:pt x="8255000" y="1107440"/>
                </a:lnTo>
                <a:lnTo>
                  <a:pt x="8255000" y="0"/>
                </a:lnTo>
                <a:lnTo>
                  <a:pt x="0" y="0"/>
                </a:lnTo>
                <a:lnTo>
                  <a:pt x="0" y="1107440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1" name="Picture 58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27390" cy="1172209"/>
          </a:xfrm>
          <a:prstGeom prst="rect">
            <a:avLst/>
          </a:prstGeom>
          <a:noFill/>
          <a:extLst/>
        </p:spPr>
      </p:pic>
      <p:pic>
        <p:nvPicPr>
          <p:cNvPr id="582" name="Picture 58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3200" y="0"/>
            <a:ext cx="1574800" cy="1625600"/>
          </a:xfrm>
          <a:prstGeom prst="rect">
            <a:avLst/>
          </a:prstGeom>
          <a:noFill/>
          <a:extLst/>
        </p:spPr>
      </p:pic>
      <p:pic>
        <p:nvPicPr>
          <p:cNvPr id="583" name="Picture 58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403861"/>
            <a:ext cx="4056379" cy="822960"/>
          </a:xfrm>
          <a:prstGeom prst="rect">
            <a:avLst/>
          </a:prstGeom>
          <a:noFill/>
          <a:extLst/>
        </p:spPr>
      </p:pic>
      <p:sp>
        <p:nvSpPr>
          <p:cNvPr id="584" name="Freeform 584"/>
          <p:cNvSpPr/>
          <p:nvPr/>
        </p:nvSpPr>
        <p:spPr>
          <a:xfrm>
            <a:off x="247650" y="2061210"/>
            <a:ext cx="264159" cy="228600"/>
          </a:xfrm>
          <a:custGeom>
            <a:avLst/>
            <a:gdLst/>
            <a:ahLst/>
            <a:cxnLst/>
            <a:rect l="0" t="0" r="0" b="0"/>
            <a:pathLst>
              <a:path w="264159" h="228600">
                <a:moveTo>
                  <a:pt x="0" y="114300"/>
                </a:moveTo>
                <a:cubicBezTo>
                  <a:pt x="0" y="51181"/>
                  <a:pt x="59131" y="0"/>
                  <a:pt x="132079" y="0"/>
                </a:cubicBezTo>
                <a:cubicBezTo>
                  <a:pt x="205028" y="0"/>
                  <a:pt x="264159" y="51181"/>
                  <a:pt x="264159" y="114300"/>
                </a:cubicBezTo>
                <a:cubicBezTo>
                  <a:pt x="264159" y="177419"/>
                  <a:pt x="205028" y="228600"/>
                  <a:pt x="132079" y="228600"/>
                </a:cubicBezTo>
                <a:cubicBezTo>
                  <a:pt x="59131" y="228600"/>
                  <a:pt x="0" y="177419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Freeform 585"/>
          <p:cNvSpPr/>
          <p:nvPr/>
        </p:nvSpPr>
        <p:spPr>
          <a:xfrm>
            <a:off x="247650" y="2061210"/>
            <a:ext cx="264159" cy="228600"/>
          </a:xfrm>
          <a:custGeom>
            <a:avLst/>
            <a:gdLst/>
            <a:ahLst/>
            <a:cxnLst/>
            <a:rect l="0" t="0" r="0" b="0"/>
            <a:pathLst>
              <a:path w="264159" h="228600">
                <a:moveTo>
                  <a:pt x="0" y="114300"/>
                </a:moveTo>
                <a:cubicBezTo>
                  <a:pt x="0" y="51181"/>
                  <a:pt x="59131" y="0"/>
                  <a:pt x="132079" y="0"/>
                </a:cubicBezTo>
                <a:cubicBezTo>
                  <a:pt x="205028" y="0"/>
                  <a:pt x="264159" y="51181"/>
                  <a:pt x="264159" y="114300"/>
                </a:cubicBezTo>
                <a:cubicBezTo>
                  <a:pt x="264159" y="177419"/>
                  <a:pt x="205028" y="228600"/>
                  <a:pt x="132079" y="228600"/>
                </a:cubicBezTo>
                <a:cubicBezTo>
                  <a:pt x="59131" y="228600"/>
                  <a:pt x="0" y="177419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Freeform 586"/>
          <p:cNvSpPr/>
          <p:nvPr/>
        </p:nvSpPr>
        <p:spPr>
          <a:xfrm>
            <a:off x="242570" y="3333750"/>
            <a:ext cx="264160" cy="228600"/>
          </a:xfrm>
          <a:custGeom>
            <a:avLst/>
            <a:gdLst/>
            <a:ahLst/>
            <a:cxnLst/>
            <a:rect l="0" t="0" r="0" b="0"/>
            <a:pathLst>
              <a:path w="264160" h="228600">
                <a:moveTo>
                  <a:pt x="0" y="114300"/>
                </a:moveTo>
                <a:cubicBezTo>
                  <a:pt x="0" y="51181"/>
                  <a:pt x="59131" y="0"/>
                  <a:pt x="132080" y="0"/>
                </a:cubicBezTo>
                <a:cubicBezTo>
                  <a:pt x="205028" y="0"/>
                  <a:pt x="264160" y="51181"/>
                  <a:pt x="264160" y="114300"/>
                </a:cubicBezTo>
                <a:cubicBezTo>
                  <a:pt x="264160" y="177420"/>
                  <a:pt x="205028" y="228600"/>
                  <a:pt x="132080" y="228600"/>
                </a:cubicBezTo>
                <a:cubicBezTo>
                  <a:pt x="59131" y="228600"/>
                  <a:pt x="0" y="177420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Freeform 587"/>
          <p:cNvSpPr/>
          <p:nvPr/>
        </p:nvSpPr>
        <p:spPr>
          <a:xfrm>
            <a:off x="242570" y="3333750"/>
            <a:ext cx="264160" cy="228600"/>
          </a:xfrm>
          <a:custGeom>
            <a:avLst/>
            <a:gdLst/>
            <a:ahLst/>
            <a:cxnLst/>
            <a:rect l="0" t="0" r="0" b="0"/>
            <a:pathLst>
              <a:path w="264160" h="228600">
                <a:moveTo>
                  <a:pt x="0" y="114300"/>
                </a:moveTo>
                <a:cubicBezTo>
                  <a:pt x="0" y="51181"/>
                  <a:pt x="59131" y="0"/>
                  <a:pt x="132080" y="0"/>
                </a:cubicBezTo>
                <a:cubicBezTo>
                  <a:pt x="205028" y="0"/>
                  <a:pt x="264160" y="51181"/>
                  <a:pt x="264160" y="114300"/>
                </a:cubicBezTo>
                <a:cubicBezTo>
                  <a:pt x="264160" y="177420"/>
                  <a:pt x="205028" y="228600"/>
                  <a:pt x="132080" y="228600"/>
                </a:cubicBezTo>
                <a:cubicBezTo>
                  <a:pt x="59131" y="228600"/>
                  <a:pt x="0" y="177420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Freeform 588"/>
          <p:cNvSpPr/>
          <p:nvPr/>
        </p:nvSpPr>
        <p:spPr>
          <a:xfrm>
            <a:off x="242570" y="6236970"/>
            <a:ext cx="264160" cy="226060"/>
          </a:xfrm>
          <a:custGeom>
            <a:avLst/>
            <a:gdLst/>
            <a:ahLst/>
            <a:cxnLst/>
            <a:rect l="0" t="0" r="0" b="0"/>
            <a:pathLst>
              <a:path w="264160" h="226060">
                <a:moveTo>
                  <a:pt x="0" y="113030"/>
                </a:moveTo>
                <a:cubicBezTo>
                  <a:pt x="0" y="50610"/>
                  <a:pt x="59131" y="0"/>
                  <a:pt x="132080" y="0"/>
                </a:cubicBezTo>
                <a:cubicBezTo>
                  <a:pt x="205028" y="0"/>
                  <a:pt x="264160" y="50610"/>
                  <a:pt x="264160" y="113030"/>
                </a:cubicBezTo>
                <a:cubicBezTo>
                  <a:pt x="264160" y="175451"/>
                  <a:pt x="205028" y="226060"/>
                  <a:pt x="132080" y="226060"/>
                </a:cubicBezTo>
                <a:cubicBezTo>
                  <a:pt x="59131" y="226060"/>
                  <a:pt x="0" y="175451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Freeform 589"/>
          <p:cNvSpPr/>
          <p:nvPr/>
        </p:nvSpPr>
        <p:spPr>
          <a:xfrm>
            <a:off x="242570" y="6236970"/>
            <a:ext cx="264160" cy="226060"/>
          </a:xfrm>
          <a:custGeom>
            <a:avLst/>
            <a:gdLst/>
            <a:ahLst/>
            <a:cxnLst/>
            <a:rect l="0" t="0" r="0" b="0"/>
            <a:pathLst>
              <a:path w="264160" h="226060">
                <a:moveTo>
                  <a:pt x="0" y="113030"/>
                </a:moveTo>
                <a:cubicBezTo>
                  <a:pt x="0" y="50610"/>
                  <a:pt x="59131" y="0"/>
                  <a:pt x="132080" y="0"/>
                </a:cubicBezTo>
                <a:cubicBezTo>
                  <a:pt x="205028" y="0"/>
                  <a:pt x="264160" y="50610"/>
                  <a:pt x="264160" y="113030"/>
                </a:cubicBezTo>
                <a:cubicBezTo>
                  <a:pt x="264160" y="175451"/>
                  <a:pt x="205028" y="226060"/>
                  <a:pt x="132080" y="226060"/>
                </a:cubicBezTo>
                <a:cubicBezTo>
                  <a:pt x="59131" y="226060"/>
                  <a:pt x="0" y="175451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Freeform 590"/>
          <p:cNvSpPr/>
          <p:nvPr/>
        </p:nvSpPr>
        <p:spPr>
          <a:xfrm>
            <a:off x="8355330" y="864871"/>
            <a:ext cx="3723640" cy="1574800"/>
          </a:xfrm>
          <a:custGeom>
            <a:avLst/>
            <a:gdLst/>
            <a:ahLst/>
            <a:cxnLst/>
            <a:rect l="0" t="0" r="0" b="0"/>
            <a:pathLst>
              <a:path w="3723640" h="1574800">
                <a:moveTo>
                  <a:pt x="0" y="1574800"/>
                </a:moveTo>
                <a:lnTo>
                  <a:pt x="3723640" y="1574800"/>
                </a:lnTo>
                <a:lnTo>
                  <a:pt x="3723640" y="0"/>
                </a:lnTo>
                <a:lnTo>
                  <a:pt x="0" y="0"/>
                </a:lnTo>
                <a:lnTo>
                  <a:pt x="0" y="1574800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Freeform 591"/>
          <p:cNvSpPr/>
          <p:nvPr/>
        </p:nvSpPr>
        <p:spPr>
          <a:xfrm>
            <a:off x="8355330" y="864871"/>
            <a:ext cx="3723640" cy="1574800"/>
          </a:xfrm>
          <a:custGeom>
            <a:avLst/>
            <a:gdLst/>
            <a:ahLst/>
            <a:cxnLst/>
            <a:rect l="0" t="0" r="0" b="0"/>
            <a:pathLst>
              <a:path w="3723640" h="1574800">
                <a:moveTo>
                  <a:pt x="0" y="1574800"/>
                </a:moveTo>
                <a:lnTo>
                  <a:pt x="3723640" y="1574800"/>
                </a:lnTo>
                <a:lnTo>
                  <a:pt x="3723640" y="0"/>
                </a:lnTo>
                <a:lnTo>
                  <a:pt x="0" y="0"/>
                </a:lnTo>
                <a:lnTo>
                  <a:pt x="0" y="1574800"/>
                </a:lnTo>
                <a:close/>
              </a:path>
            </a:pathLst>
          </a:custGeom>
          <a:noFill/>
          <a:ln w="12700" cap="flat" cmpd="sng">
            <a:solidFill>
              <a:srgbClr val="767171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2" name="Picture 59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1190" y="8890"/>
            <a:ext cx="3931920" cy="2280920"/>
          </a:xfrm>
          <a:prstGeom prst="rect">
            <a:avLst/>
          </a:prstGeom>
          <a:noFill/>
          <a:extLst/>
        </p:spPr>
      </p:pic>
      <p:pic>
        <p:nvPicPr>
          <p:cNvPr id="593" name="Picture 59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1650" y="0"/>
            <a:ext cx="4070350" cy="2419350"/>
          </a:xfrm>
          <a:prstGeom prst="rect">
            <a:avLst/>
          </a:prstGeom>
          <a:noFill/>
          <a:extLst/>
        </p:spPr>
      </p:pic>
      <p:sp>
        <p:nvSpPr>
          <p:cNvPr id="594" name="Rectangle 594"/>
          <p:cNvSpPr/>
          <p:nvPr/>
        </p:nvSpPr>
        <p:spPr>
          <a:xfrm>
            <a:off x="632459" y="1770533"/>
            <a:ext cx="3280410" cy="6117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1" i="0" spc="0" baseline="0" dirty="0">
                <a:solidFill>
                  <a:srgbClr val="FFFFFF"/>
                </a:solidFill>
                <a:latin typeface="Arial,Bold"/>
              </a:rPr>
              <a:t>Ба</a:t>
            </a:r>
            <a:r>
              <a:rPr lang="en-US" sz="3600" b="1" i="0" spc="-107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36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3600" b="1" i="0" spc="-28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3600" b="1" i="0" spc="0" baseline="0" dirty="0">
                <a:solidFill>
                  <a:srgbClr val="FFFFFF"/>
                </a:solidFill>
                <a:latin typeface="Arial,Bold"/>
              </a:rPr>
              <a:t>ая час</a:t>
            </a:r>
            <a:r>
              <a:rPr lang="en-US" sz="3600" b="1" i="0" spc="-6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3600" b="1" i="0" spc="0" baseline="0" dirty="0">
                <a:solidFill>
                  <a:srgbClr val="FFFFFF"/>
                </a:solidFill>
                <a:latin typeface="Arial,Bold"/>
              </a:rPr>
              <a:t>ь</a:t>
            </a:r>
          </a:p>
        </p:txBody>
      </p:sp>
      <p:sp>
        <p:nvSpPr>
          <p:cNvPr id="595" name="Rectangle 595"/>
          <p:cNvSpPr/>
          <p:nvPr/>
        </p:nvSpPr>
        <p:spPr>
          <a:xfrm>
            <a:off x="530859" y="2605812"/>
            <a:ext cx="10294010" cy="10590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Совр</a:t>
            </a:r>
            <a:r>
              <a:rPr lang="en-US" sz="1600" b="1" i="0" spc="-28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м</a:t>
            </a:r>
            <a:r>
              <a:rPr lang="en-US" sz="1600" b="1" i="0" spc="-12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нные инно</a:t>
            </a:r>
            <a:r>
              <a:rPr lang="en-US" sz="1600" b="1" i="0" spc="-20" baseline="0" dirty="0">
                <a:solidFill>
                  <a:srgbClr val="FF5050"/>
                </a:solidFill>
                <a:latin typeface="Arial,Bold"/>
              </a:rPr>
              <a:t>в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ационные программы 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дошк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льн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-44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о обр</a:t>
            </a:r>
            <a:r>
              <a:rPr lang="en-US" sz="1600" b="0" i="0" spc="-28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з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ования в кон</a:t>
            </a:r>
            <a:r>
              <a:rPr lang="en-US" sz="1600" b="0" i="0" spc="-15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екс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е м</a:t>
            </a:r>
            <a:r>
              <a:rPr lang="en-US" sz="1600" b="0" i="0" spc="-30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жд</a:t>
            </a:r>
            <a:r>
              <a:rPr lang="en-US" sz="1600" b="0" i="0" spc="-19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дн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-44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о опы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а</a:t>
            </a:r>
          </a:p>
          <a:p>
            <a:pPr marL="132080">
              <a:lnSpc>
                <a:spcPts val="6198"/>
              </a:lnSpc>
            </a:pPr>
            <a:r>
              <a:rPr lang="en-US" sz="3202" b="1" i="0" spc="0" baseline="0" dirty="0">
                <a:solidFill>
                  <a:srgbClr val="FFFFFF"/>
                </a:solidFill>
                <a:latin typeface="Arial,Bold"/>
              </a:rPr>
              <a:t>Про</a:t>
            </a:r>
            <a:r>
              <a:rPr lang="en-US" sz="3202" b="1" i="0" spc="-38" baseline="0" dirty="0">
                <a:solidFill>
                  <a:srgbClr val="FFFFFF"/>
                </a:solidFill>
                <a:latin typeface="Arial,Bold"/>
              </a:rPr>
              <a:t>ф</a:t>
            </a:r>
            <a:r>
              <a:rPr lang="en-US" sz="3202" b="1" i="0" spc="0" baseline="0" dirty="0">
                <a:solidFill>
                  <a:srgbClr val="FFFFFF"/>
                </a:solidFill>
                <a:latin typeface="Arial,Bold"/>
              </a:rPr>
              <a:t>ильная час</a:t>
            </a:r>
            <a:r>
              <a:rPr lang="en-US" sz="3202" b="1" i="0" spc="-4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3202" b="1" i="0" spc="0" baseline="0" dirty="0">
                <a:solidFill>
                  <a:srgbClr val="FFFFFF"/>
                </a:solidFill>
                <a:latin typeface="Arial,Bold"/>
              </a:rPr>
              <a:t>ь 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(пр</a:t>
            </a:r>
            <a:r>
              <a:rPr lang="en-US" sz="2000" b="0" i="0" spc="-32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дм</a:t>
            </a:r>
            <a:r>
              <a:rPr lang="en-US" sz="2000" b="0" i="0" spc="-54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тно</a:t>
            </a:r>
            <a:r>
              <a:rPr lang="en-US" sz="2000" b="0" i="0" spc="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м</a:t>
            </a:r>
            <a:r>
              <a:rPr lang="en-US" sz="2000" b="0" i="0" spc="-47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2000" b="0" i="0" spc="-36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2000" b="0" i="0" spc="-3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2000" b="0" i="0" spc="-23" baseline="0" dirty="0">
                <a:solidFill>
                  <a:srgbClr val="FFFFFF"/>
                </a:solidFill>
                <a:latin typeface="ArialMT"/>
              </a:rPr>
              <a:t>и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ческ</a:t>
            </a:r>
            <a:r>
              <a:rPr lang="en-US" sz="2000" b="0" i="0" spc="-11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я)</a:t>
            </a:r>
          </a:p>
        </p:txBody>
      </p:sp>
      <p:sp>
        <p:nvSpPr>
          <p:cNvPr id="596" name="Rectangle 596"/>
          <p:cNvSpPr/>
          <p:nvPr/>
        </p:nvSpPr>
        <p:spPr>
          <a:xfrm>
            <a:off x="492759" y="3883940"/>
            <a:ext cx="10975467" cy="5158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П</a:t>
            </a:r>
            <a:r>
              <a:rPr lang="en-US" sz="1600" b="1" i="0" spc="-17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зн</a:t>
            </a:r>
            <a:r>
              <a:rPr lang="en-US" sz="1600" b="1" i="0" spc="-11" baseline="0" dirty="0">
                <a:solidFill>
                  <a:srgbClr val="FF5050"/>
                </a:solidFill>
                <a:latin typeface="Arial,Bold"/>
              </a:rPr>
              <a:t>а</a:t>
            </a:r>
            <a:r>
              <a:rPr lang="en-US" sz="1600" b="1" i="0" spc="-24" baseline="0" dirty="0">
                <a:solidFill>
                  <a:srgbClr val="FF5050"/>
                </a:solidFill>
                <a:latin typeface="Arial,Bold"/>
              </a:rPr>
              <a:t>в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а</a:t>
            </a:r>
            <a:r>
              <a:rPr lang="en-US" sz="1600" b="1" i="0" spc="-4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ельное разви</a:t>
            </a:r>
            <a:r>
              <a:rPr lang="en-US" sz="1600" b="1" i="0" spc="-47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и</a:t>
            </a:r>
            <a:r>
              <a:rPr lang="en-US" sz="1600" b="1" i="0" spc="-12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0" b="1" i="0" spc="105" baseline="0" dirty="0">
                <a:solidFill>
                  <a:srgbClr val="FF5050"/>
                </a:solidFill>
                <a:latin typeface="Arial,Bold"/>
              </a:rPr>
              <a:t> 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600" b="0" i="0" spc="-70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ей дошк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льн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-44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о в</a:t>
            </a:r>
            <a:r>
              <a:rPr lang="en-US" sz="1600" b="0" i="0" spc="-28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зрас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а как пок</a:t>
            </a:r>
            <a:r>
              <a:rPr lang="en-US" sz="1600" b="0" i="0" spc="-28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з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-70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ль </a:t>
            </a:r>
            <a:r>
              <a:rPr lang="en-US" sz="1600" b="0" i="0" spc="-44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овн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сти к о</a:t>
            </a:r>
            <a:r>
              <a:rPr lang="en-US" sz="1600" b="0" i="0" spc="-36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1600" b="0" i="0" spc="-19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чению в н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чальн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й шк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ле</a:t>
            </a:r>
          </a:p>
          <a:p>
            <a:pPr marL="114300">
              <a:lnSpc>
                <a:spcPts val="1921"/>
              </a:lnSpc>
            </a:pPr>
            <a:r>
              <a:rPr lang="en-US" sz="1600" b="1" i="0" spc="-47" baseline="0" dirty="0">
                <a:solidFill>
                  <a:srgbClr val="FF5050"/>
                </a:solidFill>
                <a:latin typeface="Arial,Bold"/>
              </a:rPr>
              <a:t>Р</a:t>
            </a:r>
            <a:r>
              <a:rPr lang="en-US" sz="1600" b="1" i="0" spc="-49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че</a:t>
            </a:r>
            <a:r>
              <a:rPr lang="en-US" sz="1600" b="1" i="0" spc="-23" baseline="0" dirty="0">
                <a:solidFill>
                  <a:srgbClr val="FF5050"/>
                </a:solidFill>
                <a:latin typeface="Arial,Bold"/>
              </a:rPr>
              <a:t>в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ое разви</a:t>
            </a:r>
            <a:r>
              <a:rPr lang="en-US" sz="1600" b="1" i="0" spc="-47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и</a:t>
            </a:r>
            <a:r>
              <a:rPr lang="en-US" sz="1600" b="1" i="0" spc="516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600" b="0" i="0" spc="-70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ей дошк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льн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-44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о в</a:t>
            </a:r>
            <a:r>
              <a:rPr lang="en-US" sz="1600" b="0" i="0" spc="-28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зрас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а как 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пра</a:t>
            </a:r>
            <a:r>
              <a:rPr lang="en-US" sz="1600" b="0" i="0" spc="-30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ление </a:t>
            </a:r>
            <a:r>
              <a:rPr lang="en-US" sz="1600" b="0" i="0" spc="-44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овн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сти к о</a:t>
            </a:r>
            <a:r>
              <a:rPr lang="en-US" sz="1600" b="0" i="0" spc="-36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1600" b="0" i="0" spc="-19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чению в н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чальн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й шк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ле</a:t>
            </a:r>
          </a:p>
        </p:txBody>
      </p:sp>
      <p:sp>
        <p:nvSpPr>
          <p:cNvPr id="597" name="Rectangle 597"/>
          <p:cNvSpPr/>
          <p:nvPr/>
        </p:nvSpPr>
        <p:spPr>
          <a:xfrm>
            <a:off x="607059" y="4371262"/>
            <a:ext cx="8729527" cy="5164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2" b="1" i="0" spc="-28" baseline="0" dirty="0">
                <a:solidFill>
                  <a:srgbClr val="FF5050"/>
                </a:solidFill>
                <a:latin typeface="Arial,Bold"/>
              </a:rPr>
              <a:t>Х</a:t>
            </a:r>
            <a:r>
              <a:rPr lang="en-US" sz="1602" b="1" i="0" spc="-91" baseline="0" dirty="0">
                <a:solidFill>
                  <a:srgbClr val="FF5050"/>
                </a:solidFill>
                <a:latin typeface="Arial,Bold"/>
              </a:rPr>
              <a:t>у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д</a:t>
            </a:r>
            <a:r>
              <a:rPr lang="en-US" sz="1602" b="1" i="0" spc="-16" baseline="0" dirty="0">
                <a:solidFill>
                  <a:srgbClr val="FF5050"/>
                </a:solidFill>
                <a:latin typeface="Arial,Bold"/>
              </a:rPr>
              <a:t>ож</a:t>
            </a:r>
            <a:r>
              <a:rPr lang="en-US" sz="1602" b="1" i="0" spc="-30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2" b="1" i="0" spc="-11" baseline="0" dirty="0">
                <a:solidFill>
                  <a:srgbClr val="FF5050"/>
                </a:solidFill>
                <a:latin typeface="Arial,Bold"/>
              </a:rPr>
              <a:t>с</a:t>
            </a:r>
            <a:r>
              <a:rPr lang="en-US" sz="1602" b="1" i="0" spc="-4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2" b="1" i="0" spc="-25" baseline="0" dirty="0">
                <a:solidFill>
                  <a:srgbClr val="FF5050"/>
                </a:solidFill>
                <a:latin typeface="Arial,Bold"/>
              </a:rPr>
              <a:t>в</a:t>
            </a:r>
            <a:r>
              <a:rPr lang="en-US" sz="1602" b="1" i="0" spc="-11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нно</a:t>
            </a:r>
            <a:r>
              <a:rPr lang="en-US" sz="1602" b="1" i="0" spc="0" baseline="0" dirty="0">
                <a:solidFill>
                  <a:srgbClr val="FF5050"/>
                </a:solidFill>
                <a:latin typeface="Arial"/>
              </a:rPr>
              <a:t>-</a:t>
            </a:r>
            <a:r>
              <a:rPr lang="en-US" sz="1602" b="1" i="0" spc="-22" baseline="0" dirty="0">
                <a:solidFill>
                  <a:srgbClr val="FF5050"/>
                </a:solidFill>
                <a:latin typeface="Arial,Bold"/>
              </a:rPr>
              <a:t>э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ст</a:t>
            </a:r>
            <a:r>
              <a:rPr lang="en-US" sz="1602" b="1" i="0" spc="-11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тичес</a:t>
            </a:r>
            <a:r>
              <a:rPr lang="en-US" sz="1602" b="1" i="0" spc="-19" baseline="0" dirty="0">
                <a:solidFill>
                  <a:srgbClr val="FF5050"/>
                </a:solidFill>
                <a:latin typeface="Arial,Bold"/>
              </a:rPr>
              <a:t>к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ое разви</a:t>
            </a:r>
            <a:r>
              <a:rPr lang="en-US" sz="1602" b="1" i="0" spc="-4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и</a:t>
            </a:r>
            <a:r>
              <a:rPr lang="en-US" sz="1602" b="1" i="0" spc="-11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 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602" b="0" i="0" spc="-11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шк</a:t>
            </a:r>
            <a:r>
              <a:rPr lang="en-US" sz="1602" b="0" i="0" spc="-51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льн</a:t>
            </a:r>
            <a:r>
              <a:rPr lang="en-US" sz="1602" b="0" i="0" spc="-16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2" b="0" i="0" spc="-44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602" b="0" i="0" spc="-11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1602" b="0" i="0" spc="-11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602" b="0" i="0" spc="-3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з</a:t>
            </a:r>
            <a:r>
              <a:rPr lang="en-US" sz="1602" b="0" i="0" spc="-11" baseline="0" dirty="0">
                <a:solidFill>
                  <a:srgbClr val="FFFFFF"/>
                </a:solidFill>
                <a:latin typeface="ArialMT"/>
              </a:rPr>
              <a:t>ра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с</a:t>
            </a:r>
            <a:r>
              <a:rPr lang="en-US" sz="1602" b="0" i="0" spc="-14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2" b="0" i="0" spc="-11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 в с</a:t>
            </a:r>
            <a:r>
              <a:rPr lang="en-US" sz="1602" b="0" i="0" spc="-11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2" b="0" i="0" spc="-51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2" b="0" i="0" spc="-11" baseline="0" dirty="0">
                <a:solidFill>
                  <a:srgbClr val="FFFFFF"/>
                </a:solidFill>
                <a:latin typeface="ArialMT"/>
              </a:rPr>
              <a:t>в</a:t>
            </a:r>
            <a:r>
              <a:rPr lang="en-US" sz="1602" b="0" i="0" spc="-70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602" b="0" i="0" spc="-14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ствии с Ф</a:t>
            </a:r>
            <a:r>
              <a:rPr lang="en-US" sz="1602" b="0" i="0" spc="-86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ОС ДО</a:t>
            </a:r>
          </a:p>
          <a:p>
            <a:pPr marL="0">
              <a:lnSpc>
                <a:spcPts val="1922"/>
              </a:lnSpc>
            </a:pPr>
            <a:r>
              <a:rPr lang="en-US" sz="1600" b="1" i="0" spc="-25" baseline="0" dirty="0">
                <a:solidFill>
                  <a:srgbClr val="FF5050"/>
                </a:solidFill>
                <a:latin typeface="Arial,Bold"/>
              </a:rPr>
              <a:t>Ф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изи</a:t>
            </a:r>
            <a:r>
              <a:rPr lang="en-US" sz="1600" b="1" i="0" spc="-12" baseline="0" dirty="0">
                <a:solidFill>
                  <a:srgbClr val="FF5050"/>
                </a:solidFill>
                <a:latin typeface="Arial,Bold"/>
              </a:rPr>
              <a:t>ч</a:t>
            </a:r>
            <a:r>
              <a:rPr lang="en-US" sz="1600" b="1" i="0" spc="-28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с</a:t>
            </a:r>
            <a:r>
              <a:rPr lang="en-US" sz="1600" b="1" i="0" spc="-19" baseline="0" dirty="0">
                <a:solidFill>
                  <a:srgbClr val="FF5050"/>
                </a:solidFill>
                <a:latin typeface="Arial,Bold"/>
              </a:rPr>
              <a:t>к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ое </a:t>
            </a:r>
            <a:r>
              <a:rPr lang="en-US" sz="1600" b="1" i="0" spc="-27" baseline="0" dirty="0">
                <a:solidFill>
                  <a:srgbClr val="FF5050"/>
                </a:solidFill>
                <a:latin typeface="Arial,Bold"/>
              </a:rPr>
              <a:t>г</a:t>
            </a:r>
            <a:r>
              <a:rPr lang="en-US" sz="1600" b="1" i="0" spc="-38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1600" b="1" i="0" spc="-6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овн</a:t>
            </a:r>
            <a:r>
              <a:rPr lang="en-US" sz="1600" b="1" i="0" spc="-17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с</a:t>
            </a:r>
            <a:r>
              <a:rPr lang="en-US" sz="1600" b="1" i="0" spc="-4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ь</a:t>
            </a:r>
            <a:r>
              <a:rPr lang="en-US" sz="1600" b="1" i="0" spc="116" baseline="0" dirty="0">
                <a:solidFill>
                  <a:srgbClr val="FF5050"/>
                </a:solidFill>
                <a:latin typeface="Arial,Bold"/>
              </a:rPr>
              <a:t> 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600" b="0" i="0" spc="-70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ей к о</a:t>
            </a:r>
            <a:r>
              <a:rPr lang="en-US" sz="1600" b="0" i="0" spc="-36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1600" b="0" i="0" spc="-19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чению в н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чальн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й шк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ле</a:t>
            </a:r>
          </a:p>
        </p:txBody>
      </p:sp>
      <p:sp>
        <p:nvSpPr>
          <p:cNvPr id="598" name="Rectangle 598"/>
          <p:cNvSpPr/>
          <p:nvPr/>
        </p:nvSpPr>
        <p:spPr>
          <a:xfrm>
            <a:off x="607059" y="4859681"/>
            <a:ext cx="6771716" cy="2718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Социально</a:t>
            </a:r>
            <a:r>
              <a:rPr lang="en-US" sz="1600" b="1" i="0" spc="0" baseline="0" dirty="0">
                <a:solidFill>
                  <a:srgbClr val="FF5050"/>
                </a:solidFill>
                <a:latin typeface="Arial"/>
              </a:rPr>
              <a:t>-</a:t>
            </a:r>
            <a:r>
              <a:rPr lang="en-US" sz="1600" b="1" i="0" spc="-19" baseline="0" dirty="0">
                <a:solidFill>
                  <a:srgbClr val="FF5050"/>
                </a:solidFill>
                <a:latin typeface="Arial,Bold"/>
              </a:rPr>
              <a:t>к</a:t>
            </a:r>
            <a:r>
              <a:rPr lang="en-US" sz="1600" b="1" i="0" spc="-17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м</a:t>
            </a:r>
            <a:r>
              <a:rPr lang="en-US" sz="1600" b="1" i="0" spc="-27" baseline="0" dirty="0">
                <a:solidFill>
                  <a:srgbClr val="FF5050"/>
                </a:solidFill>
                <a:latin typeface="Arial,Bold"/>
              </a:rPr>
              <a:t>м</a:t>
            </a:r>
            <a:r>
              <a:rPr lang="en-US" sz="1600" b="1" i="0" spc="-49" baseline="0" dirty="0">
                <a:solidFill>
                  <a:srgbClr val="FF5050"/>
                </a:solidFill>
                <a:latin typeface="Arial,Bold"/>
              </a:rPr>
              <a:t>у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ника</a:t>
            </a:r>
            <a:r>
              <a:rPr lang="en-US" sz="1600" b="1" i="0" spc="-4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ивное разви</a:t>
            </a:r>
            <a:r>
              <a:rPr lang="en-US" sz="1600" b="1" i="0" spc="-48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и</a:t>
            </a:r>
            <a:r>
              <a:rPr lang="en-US" sz="1600" b="1" i="0" spc="-12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0" b="1" i="0" spc="104" baseline="0" dirty="0">
                <a:solidFill>
                  <a:srgbClr val="FF5050"/>
                </a:solidFill>
                <a:latin typeface="Arial,Bold"/>
              </a:rPr>
              <a:t> 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600" b="0" i="0" spc="-70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ей дошк</a:t>
            </a:r>
            <a:r>
              <a:rPr lang="en-US" sz="1600" b="0" i="0" spc="-49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льн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-44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о в</a:t>
            </a:r>
            <a:r>
              <a:rPr lang="en-US" sz="1600" b="0" i="0" spc="-28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зрас</a:t>
            </a:r>
            <a:r>
              <a:rPr lang="en-US" sz="1600" b="0" i="0" spc="-12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а</a:t>
            </a:r>
          </a:p>
        </p:txBody>
      </p:sp>
      <p:sp>
        <p:nvSpPr>
          <p:cNvPr id="599" name="Rectangle 599"/>
          <p:cNvSpPr/>
          <p:nvPr/>
        </p:nvSpPr>
        <p:spPr>
          <a:xfrm>
            <a:off x="607059" y="5103521"/>
            <a:ext cx="4644822" cy="2718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FF5050"/>
                </a:solidFill>
                <a:latin typeface="Arial"/>
              </a:rPr>
              <a:t>STEM</a:t>
            </a:r>
            <a:r>
              <a:rPr lang="en-US" sz="1600" b="1" i="0" spc="446" baseline="0" dirty="0">
                <a:solidFill>
                  <a:srgbClr val="FF5050"/>
                </a:solidFill>
                <a:latin typeface="Arial"/>
              </a:rPr>
              <a:t>-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обра</a:t>
            </a:r>
            <a:r>
              <a:rPr lang="en-US" sz="1600" b="1" i="0" spc="-35" baseline="0" dirty="0">
                <a:solidFill>
                  <a:srgbClr val="FF5050"/>
                </a:solidFill>
                <a:latin typeface="Arial,Bold"/>
              </a:rPr>
              <a:t>з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1600" b="1" i="0" spc="-20" baseline="0" dirty="0">
                <a:solidFill>
                  <a:srgbClr val="FF5050"/>
                </a:solidFill>
                <a:latin typeface="Arial,Bold"/>
              </a:rPr>
              <a:t>в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ани</a:t>
            </a:r>
            <a:r>
              <a:rPr lang="en-US" sz="1600" b="1" i="0" spc="-12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 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как ин</a:t>
            </a:r>
            <a:r>
              <a:rPr lang="en-US" sz="1600" b="1" i="0" spc="-23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600" b="1" i="0" spc="-28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1600" b="1" i="0" spc="-44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иция</a:t>
            </a:r>
            <a:r>
              <a:rPr lang="en-US" sz="1600" b="1" i="0" spc="100" baseline="0" dirty="0">
                <a:solidFill>
                  <a:srgbClr val="FFFFFF"/>
                </a:solidFill>
                <a:latin typeface="Arial,Bold"/>
              </a:rPr>
              <a:t> 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в </a:t>
            </a:r>
            <a:r>
              <a:rPr lang="en-US" sz="1600" b="0" i="0" spc="-41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1600" b="0" i="0" spc="-80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д</a:t>
            </a:r>
            <a:r>
              <a:rPr lang="en-US" sz="1600" b="0" i="0" spc="-19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600" b="0" i="0" spc="-17" baseline="0" dirty="0">
                <a:solidFill>
                  <a:srgbClr val="FFFFFF"/>
                </a:solidFill>
                <a:latin typeface="ArialMT"/>
              </a:rPr>
              <a:t>щ</a:t>
            </a:r>
            <a:r>
              <a:rPr lang="en-US" sz="1600" b="0" i="0" spc="0" baseline="0" dirty="0">
                <a:solidFill>
                  <a:srgbClr val="FFFFFF"/>
                </a:solidFill>
                <a:latin typeface="ArialMT"/>
              </a:rPr>
              <a:t>ее</a:t>
            </a:r>
          </a:p>
        </p:txBody>
      </p:sp>
      <p:sp>
        <p:nvSpPr>
          <p:cNvPr id="600" name="Rectangle 600"/>
          <p:cNvSpPr/>
          <p:nvPr/>
        </p:nvSpPr>
        <p:spPr>
          <a:xfrm>
            <a:off x="607059" y="5347003"/>
            <a:ext cx="9174022" cy="5163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С</a:t>
            </a:r>
            <a:r>
              <a:rPr lang="en-US" sz="1602" b="1" i="0" spc="-36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1602" b="1" i="0" spc="-4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2" b="1" i="0" spc="-19" baseline="0" dirty="0">
                <a:solidFill>
                  <a:srgbClr val="FF5050"/>
                </a:solidFill>
                <a:latin typeface="Arial,Bold"/>
              </a:rPr>
              <a:t>р</a:t>
            </a:r>
            <a:r>
              <a:rPr lang="en-US" sz="1602" b="1" i="0" spc="-91" baseline="0" dirty="0">
                <a:solidFill>
                  <a:srgbClr val="FF5050"/>
                </a:solidFill>
                <a:latin typeface="Arial,Bold"/>
              </a:rPr>
              <a:t>у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дни</a:t>
            </a:r>
            <a:r>
              <a:rPr lang="en-US" sz="1602" b="1" i="0" spc="-11" baseline="0" dirty="0">
                <a:solidFill>
                  <a:srgbClr val="FF5050"/>
                </a:solidFill>
                <a:latin typeface="Arial,Bold"/>
              </a:rPr>
              <a:t>ч</a:t>
            </a:r>
            <a:r>
              <a:rPr lang="en-US" sz="1602" b="1" i="0" spc="-30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с</a:t>
            </a:r>
            <a:r>
              <a:rPr lang="en-US" sz="1602" b="1" i="0" spc="-25" baseline="0" dirty="0">
                <a:solidFill>
                  <a:srgbClr val="FF5050"/>
                </a:solidFill>
                <a:latin typeface="Arial,Bold"/>
              </a:rPr>
              <a:t>тв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о </a:t>
            </a:r>
            <a:r>
              <a:rPr lang="en-US" sz="1602" b="1" i="0" spc="-11" baseline="0" dirty="0">
                <a:solidFill>
                  <a:srgbClr val="FF5050"/>
                </a:solidFill>
                <a:latin typeface="Arial,Bold"/>
              </a:rPr>
              <a:t>с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 р</a:t>
            </a:r>
            <a:r>
              <a:rPr lang="en-US" sz="1602" b="1" i="0" spc="-17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ди</a:t>
            </a:r>
            <a:r>
              <a:rPr lang="en-US" sz="1602" b="1" i="0" spc="-48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2" b="1" i="0" spc="-11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2" b="1" i="0" spc="0" baseline="0" dirty="0">
                <a:solidFill>
                  <a:srgbClr val="FF5050"/>
                </a:solidFill>
                <a:latin typeface="Arial,Bold"/>
              </a:rPr>
              <a:t>лями 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как п</a:t>
            </a:r>
            <a:r>
              <a:rPr lang="en-US" sz="1602" b="0" i="0" spc="-48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лн</a:t>
            </a:r>
            <a:r>
              <a:rPr lang="en-US" sz="1602" b="0" i="0" spc="-11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правными </a:t>
            </a:r>
            <a:r>
              <a:rPr lang="en-US" sz="1602" b="0" i="0" spc="-19" baseline="0" dirty="0">
                <a:solidFill>
                  <a:srgbClr val="FFFFFF"/>
                </a:solidFill>
                <a:latin typeface="ArialMT"/>
              </a:rPr>
              <a:t>у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частниками обр</a:t>
            </a:r>
            <a:r>
              <a:rPr lang="en-US" sz="1602" b="0" i="0" spc="-32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602" b="0" i="0" spc="-14" baseline="0" dirty="0">
                <a:solidFill>
                  <a:srgbClr val="FFFFFF"/>
                </a:solidFill>
                <a:latin typeface="ArialMT"/>
              </a:rPr>
              <a:t>з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ов</a:t>
            </a:r>
            <a:r>
              <a:rPr lang="en-US" sz="1602" b="0" i="0" spc="-48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1602" b="0" i="0" spc="-14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1602" b="0" i="0" spc="-68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льных </a:t>
            </a:r>
            <a:r>
              <a:rPr lang="en-US" sz="1602" b="0" i="0" spc="-48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тн</a:t>
            </a:r>
            <a:r>
              <a:rPr lang="en-US" sz="1602" b="0" i="0" spc="-11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ш</a:t>
            </a:r>
            <a:r>
              <a:rPr lang="en-US" sz="1602" b="0" i="0" spc="-11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1602" b="0" i="0" spc="0" baseline="0" dirty="0">
                <a:solidFill>
                  <a:srgbClr val="FFFFFF"/>
                </a:solidFill>
                <a:latin typeface="ArialMT"/>
              </a:rPr>
              <a:t>ний</a:t>
            </a:r>
          </a:p>
          <a:p>
            <a:pPr marL="0">
              <a:lnSpc>
                <a:spcPts val="1921"/>
              </a:lnSpc>
            </a:pP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Учи</a:t>
            </a:r>
            <a:r>
              <a:rPr lang="en-US" sz="1600" b="1" i="0" spc="-48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ель </a:t>
            </a:r>
            <a:r>
              <a:rPr lang="en-US" sz="1600" b="1" i="0" spc="451" baseline="0" dirty="0">
                <a:solidFill>
                  <a:srgbClr val="FF5050"/>
                </a:solidFill>
                <a:latin typeface="Arial,Bold"/>
              </a:rPr>
              <a:t>–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«</a:t>
            </a:r>
            <a:r>
              <a:rPr lang="en-US" sz="1600" b="1" i="0" spc="-4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р</a:t>
            </a:r>
            <a:r>
              <a:rPr lang="en-US" sz="1600" b="1" i="0" spc="-27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0" b="1" i="0" spc="-2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ий</a:t>
            </a:r>
            <a:r>
              <a:rPr lang="en-US" sz="1600" b="1" i="0" spc="113" baseline="0" dirty="0">
                <a:solidFill>
                  <a:srgbClr val="FF5050"/>
                </a:solidFill>
                <a:latin typeface="Arial,Bold"/>
              </a:rPr>
              <a:t> </a:t>
            </a:r>
            <a:r>
              <a:rPr lang="en-US" sz="1600" b="1" i="0" spc="-24" baseline="0" dirty="0">
                <a:solidFill>
                  <a:srgbClr val="FF5050"/>
                </a:solidFill>
                <a:latin typeface="Arial,Bold"/>
              </a:rPr>
              <a:t>в</a:t>
            </a:r>
            <a:r>
              <a:rPr lang="en-US" sz="1600" b="1" i="0" spc="-17" baseline="0" dirty="0">
                <a:solidFill>
                  <a:srgbClr val="FF5050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спи</a:t>
            </a:r>
            <a:r>
              <a:rPr lang="en-US" sz="1600" b="1" i="0" spc="-47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а</a:t>
            </a:r>
            <a:r>
              <a:rPr lang="en-US" sz="1600" b="1" i="0" spc="-4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ель»;</a:t>
            </a:r>
            <a:r>
              <a:rPr lang="en-US" sz="1600" b="1" i="0" spc="113" baseline="0" dirty="0">
                <a:solidFill>
                  <a:srgbClr val="FF5050"/>
                </a:solidFill>
                <a:latin typeface="Arial,Bold"/>
              </a:rPr>
              <a:t> 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«Д</a:t>
            </a:r>
            <a:r>
              <a:rPr lang="en-US" sz="1600" b="1" i="0" spc="-28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0" b="1" i="0" spc="-4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и для</a:t>
            </a:r>
            <a:r>
              <a:rPr lang="en-US" sz="1600" b="1" i="0" spc="-25" baseline="0" dirty="0">
                <a:solidFill>
                  <a:srgbClr val="FF5050"/>
                </a:solidFill>
                <a:latin typeface="Arial,Bold"/>
              </a:rPr>
              <a:t> 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д</a:t>
            </a:r>
            <a:r>
              <a:rPr lang="en-US" sz="1600" b="1" i="0" spc="-25" baseline="0" dirty="0">
                <a:solidFill>
                  <a:srgbClr val="FF5050"/>
                </a:solidFill>
                <a:latin typeface="Arial,Bold"/>
              </a:rPr>
              <a:t>е</a:t>
            </a:r>
            <a:r>
              <a:rPr lang="en-US" sz="1600" b="1" i="0" spc="-44" baseline="0" dirty="0">
                <a:solidFill>
                  <a:srgbClr val="FF5050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5050"/>
                </a:solidFill>
                <a:latin typeface="Arial,Bold"/>
              </a:rPr>
              <a:t>ей</a:t>
            </a:r>
            <a:r>
              <a:rPr lang="en-US" sz="1600" b="1" i="0" spc="529" baseline="0" dirty="0">
                <a:solidFill>
                  <a:srgbClr val="FF5050"/>
                </a:solidFill>
                <a:latin typeface="Arial,Bold"/>
              </a:rPr>
              <a:t>»</a:t>
            </a:r>
            <a:r>
              <a:rPr lang="en-US" sz="1600" b="1" i="0" spc="467" baseline="0" dirty="0">
                <a:solidFill>
                  <a:srgbClr val="FFFFFF"/>
                </a:solidFill>
                <a:latin typeface="Arial"/>
              </a:rPr>
              <a:t>(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Си</a:t>
            </a:r>
            <a:r>
              <a:rPr lang="en-US" sz="1600" b="1" i="0" spc="-12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1600" b="1" i="0" spc="-44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600" b="1" i="0" spc="-28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600" b="1" i="0" spc="-23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а в</a:t>
            </a:r>
            <a:r>
              <a:rPr lang="en-US" sz="1600" b="1" i="0" spc="-19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аи</a:t>
            </a:r>
            <a:r>
              <a:rPr lang="en-US" sz="1600" b="1" i="0" spc="-27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1600" b="1" i="0" spc="-1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дей</a:t>
            </a:r>
            <a:r>
              <a:rPr lang="en-US" sz="1600" b="1" i="0" spc="-12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1600" b="1" i="0" spc="-44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вия со ш</a:t>
            </a:r>
            <a:r>
              <a:rPr lang="en-US" sz="1600" b="1" i="0" spc="-19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600" b="1" i="0" spc="-38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-15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ой)</a:t>
            </a:r>
          </a:p>
        </p:txBody>
      </p:sp>
      <p:sp>
        <p:nvSpPr>
          <p:cNvPr id="601" name="Rectangle 601"/>
          <p:cNvSpPr/>
          <p:nvPr/>
        </p:nvSpPr>
        <p:spPr>
          <a:xfrm>
            <a:off x="767397" y="6048426"/>
            <a:ext cx="11092370" cy="5437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3200" b="1" i="0" spc="-89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32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3200" b="1" i="0" spc="-28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3200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3200" b="1" i="0" spc="-41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3200" b="1" i="0" spc="0" baseline="0" dirty="0">
                <a:solidFill>
                  <a:srgbClr val="FFFFFF"/>
                </a:solidFill>
                <a:latin typeface="Arial,Bold"/>
              </a:rPr>
              <a:t>ая а</a:t>
            </a:r>
            <a:r>
              <a:rPr lang="en-US" sz="3200" b="1" i="0" spc="-4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3200" b="1" i="0" spc="-4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3200" b="1" i="0" spc="-38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32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3200" b="1" i="0" spc="-47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3200" b="1" i="0" spc="0" baseline="0" dirty="0">
                <a:solidFill>
                  <a:srgbClr val="FFFFFF"/>
                </a:solidFill>
                <a:latin typeface="Arial,Bold"/>
              </a:rPr>
              <a:t>ац</a:t>
            </a:r>
            <a:r>
              <a:rPr lang="en-US" sz="3200" b="1" i="0" spc="-16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3200" b="1" i="0" spc="0" baseline="0" dirty="0">
                <a:solidFill>
                  <a:srgbClr val="FFFFFF"/>
                </a:solidFill>
                <a:latin typeface="Arial,Bold"/>
              </a:rPr>
              <a:t>я</a:t>
            </a:r>
            <a:r>
              <a:rPr lang="en-US" sz="1600" b="1" i="0" spc="0" baseline="0" dirty="0">
                <a:solidFill>
                  <a:srgbClr val="FFFFFF"/>
                </a:solidFill>
                <a:latin typeface="Arial"/>
              </a:rPr>
              <a:t>: 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защи</a:t>
            </a:r>
            <a:r>
              <a:rPr lang="en-US" sz="2000" b="0" i="0" spc="-14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2000" b="0" i="0" spc="-36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 практико</a:t>
            </a:r>
            <a:r>
              <a:rPr lang="en-US" sz="2000" b="0" i="0" spc="0" baseline="0" dirty="0">
                <a:solidFill>
                  <a:srgbClr val="FFFFFF"/>
                </a:solidFill>
                <a:latin typeface="Arial"/>
              </a:rPr>
              <a:t>-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зн</a:t>
            </a:r>
            <a:r>
              <a:rPr lang="en-US" sz="2000" b="0" i="0" spc="-32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чимо</a:t>
            </a:r>
            <a:r>
              <a:rPr lang="en-US" sz="2000" b="0" i="0" spc="-50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2000" b="0" i="0" spc="-76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проек</a:t>
            </a:r>
            <a:r>
              <a:rPr lang="en-US" sz="2000" b="0" i="0" spc="-15" baseline="0" dirty="0">
                <a:solidFill>
                  <a:srgbClr val="FFFFFF"/>
                </a:solidFill>
                <a:latin typeface="ArialMT"/>
              </a:rPr>
              <a:t>т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а</a:t>
            </a:r>
            <a:r>
              <a:rPr lang="en-US" sz="2000" b="0" i="0" spc="-36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трансформации</a:t>
            </a:r>
            <a:r>
              <a:rPr lang="en-US" sz="2000" b="0" i="0" spc="-51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ОО</a:t>
            </a:r>
          </a:p>
        </p:txBody>
      </p:sp>
      <p:sp>
        <p:nvSpPr>
          <p:cNvPr id="602" name="Rectangle 602"/>
          <p:cNvSpPr/>
          <p:nvPr/>
        </p:nvSpPr>
        <p:spPr>
          <a:xfrm>
            <a:off x="2002154" y="-89232"/>
            <a:ext cx="4254545" cy="11219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602" b="1" i="0" spc="1852" baseline="0" dirty="0">
                <a:solidFill>
                  <a:srgbClr val="FF5050"/>
                </a:solidFill>
                <a:latin typeface="Arial"/>
              </a:rPr>
              <a:t>9</a:t>
            </a:r>
            <a:r>
              <a:rPr lang="en-US" sz="2802" b="1" i="0" spc="-14" baseline="0" dirty="0">
                <a:solidFill>
                  <a:srgbClr val="FFFFFF"/>
                </a:solidFill>
                <a:latin typeface="Calibri-Bold"/>
              </a:rPr>
              <a:t>т</a:t>
            </a:r>
            <a:r>
              <a:rPr lang="en-US" sz="2802" b="1" i="0" spc="-30" baseline="0" dirty="0">
                <a:solidFill>
                  <a:srgbClr val="FFFFFF"/>
                </a:solidFill>
                <a:latin typeface="Calibri-Bold"/>
              </a:rPr>
              <a:t>е</a:t>
            </a:r>
            <a:r>
              <a:rPr lang="en-US" sz="2802" b="1" i="0" spc="0" baseline="0" dirty="0">
                <a:solidFill>
                  <a:srgbClr val="FFFFFF"/>
                </a:solidFill>
                <a:latin typeface="Calibri-Bold"/>
              </a:rPr>
              <a:t>матич</a:t>
            </a:r>
            <a:r>
              <a:rPr lang="en-US" sz="2802" b="1" i="0" spc="-14" baseline="0" dirty="0">
                <a:solidFill>
                  <a:srgbClr val="FFFFFF"/>
                </a:solidFill>
                <a:latin typeface="Calibri-Bold"/>
              </a:rPr>
              <a:t>е</a:t>
            </a:r>
            <a:r>
              <a:rPr lang="en-US" sz="2802" b="1" i="0" spc="0" baseline="0" dirty="0">
                <a:solidFill>
                  <a:srgbClr val="FFFFFF"/>
                </a:solidFill>
                <a:latin typeface="Calibri-Bold"/>
              </a:rPr>
              <a:t>ски</a:t>
            </a:r>
            <a:r>
              <a:rPr lang="en-US" sz="2802" b="1" i="0" spc="-14" baseline="0" dirty="0">
                <a:solidFill>
                  <a:srgbClr val="FFFFFF"/>
                </a:solidFill>
                <a:latin typeface="Calibri-Bold"/>
              </a:rPr>
              <a:t>х</a:t>
            </a:r>
            <a:r>
              <a:rPr lang="en-US" sz="2802" b="1" i="0" spc="0" baseline="0" dirty="0">
                <a:solidFill>
                  <a:srgbClr val="FFFFFF"/>
                </a:solidFill>
                <a:latin typeface="Calibri-Bold"/>
              </a:rPr>
              <a:t> м</a:t>
            </a:r>
            <a:r>
              <a:rPr lang="en-US" sz="2802" b="1" i="0" spc="-67" baseline="0" dirty="0">
                <a:solidFill>
                  <a:srgbClr val="FFFFFF"/>
                </a:solidFill>
                <a:latin typeface="Calibri-Bold"/>
              </a:rPr>
              <a:t>о</a:t>
            </a:r>
            <a:r>
              <a:rPr lang="en-US" sz="2802" b="1" i="0" spc="-50" baseline="0" dirty="0">
                <a:solidFill>
                  <a:srgbClr val="FFFFFF"/>
                </a:solidFill>
                <a:latin typeface="Calibri-Bold"/>
              </a:rPr>
              <a:t>д</a:t>
            </a:r>
            <a:r>
              <a:rPr lang="en-US" sz="2802" b="1" i="0" spc="-109" baseline="0" dirty="0">
                <a:solidFill>
                  <a:srgbClr val="FFFFFF"/>
                </a:solidFill>
                <a:latin typeface="Calibri-Bold"/>
              </a:rPr>
              <a:t>у</a:t>
            </a:r>
            <a:r>
              <a:rPr lang="en-US" sz="2802" b="1" i="0" spc="0" baseline="0" dirty="0">
                <a:solidFill>
                  <a:srgbClr val="FFFFFF"/>
                </a:solidFill>
                <a:latin typeface="Calibri-Bold"/>
              </a:rPr>
              <a:t>лей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Freeform 60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4" name="Picture 60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6540" y="1437640"/>
            <a:ext cx="8130540" cy="5420359"/>
          </a:xfrm>
          <a:prstGeom prst="rect">
            <a:avLst/>
          </a:prstGeom>
          <a:noFill/>
          <a:extLst/>
        </p:spPr>
      </p:pic>
      <p:sp>
        <p:nvSpPr>
          <p:cNvPr id="605" name="Freeform 605"/>
          <p:cNvSpPr/>
          <p:nvPr/>
        </p:nvSpPr>
        <p:spPr>
          <a:xfrm>
            <a:off x="39369" y="1649730"/>
            <a:ext cx="5420360" cy="5207000"/>
          </a:xfrm>
          <a:custGeom>
            <a:avLst/>
            <a:gdLst/>
            <a:ahLst/>
            <a:cxnLst/>
            <a:rect l="0" t="0" r="0" b="0"/>
            <a:pathLst>
              <a:path w="5420360" h="5207000">
                <a:moveTo>
                  <a:pt x="0" y="5207000"/>
                </a:moveTo>
                <a:lnTo>
                  <a:pt x="5420360" y="5207000"/>
                </a:lnTo>
                <a:lnTo>
                  <a:pt x="5420360" y="0"/>
                </a:lnTo>
                <a:lnTo>
                  <a:pt x="0" y="0"/>
                </a:lnTo>
                <a:lnTo>
                  <a:pt x="0" y="5207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Freeform 606"/>
          <p:cNvSpPr/>
          <p:nvPr/>
        </p:nvSpPr>
        <p:spPr>
          <a:xfrm>
            <a:off x="39369" y="1649730"/>
            <a:ext cx="5420360" cy="5207000"/>
          </a:xfrm>
          <a:custGeom>
            <a:avLst/>
            <a:gdLst/>
            <a:ahLst/>
            <a:cxnLst/>
            <a:rect l="0" t="0" r="0" b="0"/>
            <a:pathLst>
              <a:path w="5420360" h="5207000">
                <a:moveTo>
                  <a:pt x="0" y="5207000"/>
                </a:moveTo>
                <a:lnTo>
                  <a:pt x="5420360" y="5207000"/>
                </a:lnTo>
                <a:lnTo>
                  <a:pt x="5420360" y="0"/>
                </a:lnTo>
                <a:lnTo>
                  <a:pt x="0" y="0"/>
                </a:lnTo>
                <a:lnTo>
                  <a:pt x="0" y="5207000"/>
                </a:lnTo>
                <a:close/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Freeform 607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Freeform 608"/>
          <p:cNvSpPr/>
          <p:nvPr/>
        </p:nvSpPr>
        <p:spPr>
          <a:xfrm>
            <a:off x="1270" y="-8890"/>
            <a:ext cx="12191999" cy="1869440"/>
          </a:xfrm>
          <a:custGeom>
            <a:avLst/>
            <a:gdLst/>
            <a:ahLst/>
            <a:cxnLst/>
            <a:rect l="0" t="0" r="0" b="0"/>
            <a:pathLst>
              <a:path w="12191999" h="1869440">
                <a:moveTo>
                  <a:pt x="0" y="1495552"/>
                </a:moveTo>
                <a:lnTo>
                  <a:pt x="12191999" y="186944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noFill/>
          <a:ln w="7620" cap="flat" cmpd="sng">
            <a:solidFill>
              <a:srgbClr val="4472C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Freeform 609"/>
          <p:cNvSpPr/>
          <p:nvPr/>
        </p:nvSpPr>
        <p:spPr>
          <a:xfrm>
            <a:off x="1270" y="1270"/>
            <a:ext cx="5372100" cy="523240"/>
          </a:xfrm>
          <a:custGeom>
            <a:avLst/>
            <a:gdLst/>
            <a:ahLst/>
            <a:cxnLst/>
            <a:rect l="0" t="0" r="0" b="0"/>
            <a:pathLst>
              <a:path w="5372100" h="523240">
                <a:moveTo>
                  <a:pt x="0" y="523240"/>
                </a:moveTo>
                <a:lnTo>
                  <a:pt x="5372100" y="523240"/>
                </a:lnTo>
                <a:lnTo>
                  <a:pt x="5372100" y="0"/>
                </a:lnTo>
                <a:lnTo>
                  <a:pt x="0" y="0"/>
                </a:lnTo>
                <a:lnTo>
                  <a:pt x="0" y="52324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0" name="Picture 6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1950" cy="593089"/>
          </a:xfrm>
          <a:prstGeom prst="rect">
            <a:avLst/>
          </a:prstGeom>
          <a:noFill/>
          <a:extLst/>
        </p:spPr>
      </p:pic>
      <p:pic>
        <p:nvPicPr>
          <p:cNvPr id="611" name="Picture 6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5580" y="0"/>
            <a:ext cx="695959" cy="726440"/>
          </a:xfrm>
          <a:prstGeom prst="rect">
            <a:avLst/>
          </a:prstGeom>
          <a:noFill/>
          <a:extLst/>
        </p:spPr>
      </p:pic>
      <p:pic>
        <p:nvPicPr>
          <p:cNvPr id="612" name="Picture 61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3700" y="0"/>
            <a:ext cx="617220" cy="726440"/>
          </a:xfrm>
          <a:prstGeom prst="rect">
            <a:avLst/>
          </a:prstGeom>
          <a:noFill/>
          <a:extLst/>
        </p:spPr>
      </p:pic>
      <p:pic>
        <p:nvPicPr>
          <p:cNvPr id="613" name="Picture 61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3079" y="0"/>
            <a:ext cx="2151379" cy="726440"/>
          </a:xfrm>
          <a:prstGeom prst="rect">
            <a:avLst/>
          </a:prstGeom>
          <a:noFill/>
          <a:extLst/>
        </p:spPr>
      </p:pic>
      <p:sp>
        <p:nvSpPr>
          <p:cNvPr id="614" name="Freeform 614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Freeform 615"/>
          <p:cNvSpPr/>
          <p:nvPr/>
        </p:nvSpPr>
        <p:spPr>
          <a:xfrm>
            <a:off x="242570" y="923291"/>
            <a:ext cx="264160" cy="226059"/>
          </a:xfrm>
          <a:custGeom>
            <a:avLst/>
            <a:gdLst/>
            <a:ahLst/>
            <a:cxnLst/>
            <a:rect l="0" t="0" r="0" b="0"/>
            <a:pathLst>
              <a:path w="264160" h="226059">
                <a:moveTo>
                  <a:pt x="0" y="113030"/>
                </a:moveTo>
                <a:cubicBezTo>
                  <a:pt x="0" y="50545"/>
                  <a:pt x="59131" y="0"/>
                  <a:pt x="132080" y="0"/>
                </a:cubicBezTo>
                <a:cubicBezTo>
                  <a:pt x="205028" y="0"/>
                  <a:pt x="264160" y="50545"/>
                  <a:pt x="264160" y="113030"/>
                </a:cubicBezTo>
                <a:cubicBezTo>
                  <a:pt x="264160" y="175513"/>
                  <a:pt x="205028" y="226059"/>
                  <a:pt x="132080" y="226059"/>
                </a:cubicBezTo>
                <a:cubicBezTo>
                  <a:pt x="59131" y="226059"/>
                  <a:pt x="0" y="175513"/>
                  <a:pt x="0" y="11303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Freeform 616"/>
          <p:cNvSpPr/>
          <p:nvPr/>
        </p:nvSpPr>
        <p:spPr>
          <a:xfrm>
            <a:off x="9745980" y="195581"/>
            <a:ext cx="1971039" cy="1904999"/>
          </a:xfrm>
          <a:custGeom>
            <a:avLst/>
            <a:gdLst/>
            <a:ahLst/>
            <a:cxnLst/>
            <a:rect l="0" t="0" r="0" b="0"/>
            <a:pathLst>
              <a:path w="1971039" h="1904999">
                <a:moveTo>
                  <a:pt x="0" y="952499"/>
                </a:moveTo>
                <a:cubicBezTo>
                  <a:pt x="0" y="426466"/>
                  <a:pt x="441198" y="0"/>
                  <a:pt x="985520" y="0"/>
                </a:cubicBezTo>
                <a:cubicBezTo>
                  <a:pt x="1529841" y="0"/>
                  <a:pt x="1971039" y="426466"/>
                  <a:pt x="1971039" y="952499"/>
                </a:cubicBezTo>
                <a:cubicBezTo>
                  <a:pt x="1971039" y="1478534"/>
                  <a:pt x="1529841" y="1904999"/>
                  <a:pt x="985520" y="1904999"/>
                </a:cubicBezTo>
                <a:cubicBezTo>
                  <a:pt x="441198" y="1904999"/>
                  <a:pt x="0" y="1478534"/>
                  <a:pt x="0" y="95249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Freeform 617"/>
          <p:cNvSpPr/>
          <p:nvPr/>
        </p:nvSpPr>
        <p:spPr>
          <a:xfrm>
            <a:off x="9745980" y="195581"/>
            <a:ext cx="1971039" cy="1904999"/>
          </a:xfrm>
          <a:custGeom>
            <a:avLst/>
            <a:gdLst/>
            <a:ahLst/>
            <a:cxnLst/>
            <a:rect l="0" t="0" r="0" b="0"/>
            <a:pathLst>
              <a:path w="1971039" h="1904999">
                <a:moveTo>
                  <a:pt x="0" y="952499"/>
                </a:moveTo>
                <a:cubicBezTo>
                  <a:pt x="0" y="426466"/>
                  <a:pt x="441198" y="0"/>
                  <a:pt x="985520" y="0"/>
                </a:cubicBezTo>
                <a:cubicBezTo>
                  <a:pt x="1529841" y="0"/>
                  <a:pt x="1971039" y="426466"/>
                  <a:pt x="1971039" y="952499"/>
                </a:cubicBezTo>
                <a:cubicBezTo>
                  <a:pt x="1971039" y="1478534"/>
                  <a:pt x="1529841" y="1904999"/>
                  <a:pt x="985520" y="1904999"/>
                </a:cubicBezTo>
                <a:cubicBezTo>
                  <a:pt x="441198" y="1904999"/>
                  <a:pt x="0" y="1478534"/>
                  <a:pt x="0" y="952499"/>
                </a:cubicBezTo>
                <a:close/>
              </a:path>
            </a:pathLst>
          </a:custGeom>
          <a:noFill/>
          <a:ln w="76200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Freeform 618"/>
          <p:cNvSpPr/>
          <p:nvPr/>
        </p:nvSpPr>
        <p:spPr>
          <a:xfrm>
            <a:off x="10206990" y="907035"/>
            <a:ext cx="1031240" cy="222757"/>
          </a:xfrm>
          <a:custGeom>
            <a:avLst/>
            <a:gdLst/>
            <a:ahLst/>
            <a:cxnLst/>
            <a:rect l="0" t="0" r="0" b="0"/>
            <a:pathLst>
              <a:path w="1031240" h="222757">
                <a:moveTo>
                  <a:pt x="965707" y="32004"/>
                </a:moveTo>
                <a:cubicBezTo>
                  <a:pt x="951229" y="32004"/>
                  <a:pt x="941578" y="32385"/>
                  <a:pt x="937005" y="33019"/>
                </a:cubicBezTo>
                <a:cubicBezTo>
                  <a:pt x="932433" y="33655"/>
                  <a:pt x="928496" y="35940"/>
                  <a:pt x="925194" y="39750"/>
                </a:cubicBezTo>
                <a:cubicBezTo>
                  <a:pt x="921892" y="43561"/>
                  <a:pt x="920241" y="48513"/>
                  <a:pt x="920241" y="54610"/>
                </a:cubicBezTo>
                <a:cubicBezTo>
                  <a:pt x="920241" y="61087"/>
                  <a:pt x="921892" y="66167"/>
                  <a:pt x="925067" y="69850"/>
                </a:cubicBezTo>
                <a:cubicBezTo>
                  <a:pt x="928242" y="73660"/>
                  <a:pt x="932306" y="75945"/>
                  <a:pt x="937132" y="76962"/>
                </a:cubicBezTo>
                <a:cubicBezTo>
                  <a:pt x="942086" y="77850"/>
                  <a:pt x="952118" y="78231"/>
                  <a:pt x="967231" y="78231"/>
                </a:cubicBezTo>
                <a:lnTo>
                  <a:pt x="994410" y="78231"/>
                </a:lnTo>
                <a:lnTo>
                  <a:pt x="994410" y="32004"/>
                </a:lnTo>
                <a:close/>
                <a:moveTo>
                  <a:pt x="953896" y="1269"/>
                </a:moveTo>
                <a:lnTo>
                  <a:pt x="1031240" y="1269"/>
                </a:lnTo>
                <a:lnTo>
                  <a:pt x="1031240" y="183133"/>
                </a:lnTo>
                <a:lnTo>
                  <a:pt x="994410" y="183133"/>
                </a:lnTo>
                <a:lnTo>
                  <a:pt x="994410" y="107187"/>
                </a:lnTo>
                <a:lnTo>
                  <a:pt x="986916" y="107187"/>
                </a:lnTo>
                <a:cubicBezTo>
                  <a:pt x="975360" y="107187"/>
                  <a:pt x="967104" y="108965"/>
                  <a:pt x="962405" y="112394"/>
                </a:cubicBezTo>
                <a:cubicBezTo>
                  <a:pt x="957579" y="115824"/>
                  <a:pt x="949452" y="126237"/>
                  <a:pt x="937894" y="143510"/>
                </a:cubicBezTo>
                <a:lnTo>
                  <a:pt x="911605" y="183133"/>
                </a:lnTo>
                <a:lnTo>
                  <a:pt x="867664" y="183133"/>
                </a:lnTo>
                <a:lnTo>
                  <a:pt x="889889" y="147700"/>
                </a:lnTo>
                <a:cubicBezTo>
                  <a:pt x="898525" y="133604"/>
                  <a:pt x="905510" y="123825"/>
                  <a:pt x="910716" y="118110"/>
                </a:cubicBezTo>
                <a:cubicBezTo>
                  <a:pt x="915924" y="112394"/>
                  <a:pt x="922401" y="107314"/>
                  <a:pt x="930275" y="102869"/>
                </a:cubicBezTo>
                <a:cubicBezTo>
                  <a:pt x="913383" y="100202"/>
                  <a:pt x="901191" y="94361"/>
                  <a:pt x="893699" y="85217"/>
                </a:cubicBezTo>
                <a:cubicBezTo>
                  <a:pt x="886205" y="76073"/>
                  <a:pt x="882395" y="65150"/>
                  <a:pt x="882395" y="52450"/>
                </a:cubicBezTo>
                <a:cubicBezTo>
                  <a:pt x="882395" y="41275"/>
                  <a:pt x="885190" y="31495"/>
                  <a:pt x="890778" y="22987"/>
                </a:cubicBezTo>
                <a:cubicBezTo>
                  <a:pt x="896366" y="14350"/>
                  <a:pt x="903731" y="8636"/>
                  <a:pt x="912876" y="5714"/>
                </a:cubicBezTo>
                <a:cubicBezTo>
                  <a:pt x="922019" y="2794"/>
                  <a:pt x="935736" y="1269"/>
                  <a:pt x="953896" y="1269"/>
                </a:cubicBezTo>
                <a:close/>
                <a:moveTo>
                  <a:pt x="703326" y="1269"/>
                </a:moveTo>
                <a:lnTo>
                  <a:pt x="737616" y="1269"/>
                </a:lnTo>
                <a:lnTo>
                  <a:pt x="737616" y="122427"/>
                </a:lnTo>
                <a:lnTo>
                  <a:pt x="811276" y="1269"/>
                </a:lnTo>
                <a:lnTo>
                  <a:pt x="847852" y="1269"/>
                </a:lnTo>
                <a:lnTo>
                  <a:pt x="847852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2" y="183133"/>
                </a:lnTo>
                <a:lnTo>
                  <a:pt x="703326" y="183133"/>
                </a:lnTo>
                <a:close/>
                <a:moveTo>
                  <a:pt x="517905" y="1269"/>
                </a:moveTo>
                <a:lnTo>
                  <a:pt x="554736" y="1269"/>
                </a:lnTo>
                <a:lnTo>
                  <a:pt x="554736" y="152400"/>
                </a:lnTo>
                <a:lnTo>
                  <a:pt x="625602" y="152400"/>
                </a:lnTo>
                <a:lnTo>
                  <a:pt x="625602" y="1269"/>
                </a:lnTo>
                <a:lnTo>
                  <a:pt x="662431" y="1269"/>
                </a:lnTo>
                <a:lnTo>
                  <a:pt x="662431" y="152400"/>
                </a:lnTo>
                <a:lnTo>
                  <a:pt x="677671" y="152400"/>
                </a:lnTo>
                <a:lnTo>
                  <a:pt x="677671" y="222757"/>
                </a:lnTo>
                <a:lnTo>
                  <a:pt x="646938" y="222757"/>
                </a:lnTo>
                <a:lnTo>
                  <a:pt x="646938" y="183133"/>
                </a:lnTo>
                <a:lnTo>
                  <a:pt x="517905" y="183133"/>
                </a:lnTo>
                <a:close/>
                <a:moveTo>
                  <a:pt x="192278" y="1269"/>
                </a:moveTo>
                <a:lnTo>
                  <a:pt x="326898" y="1269"/>
                </a:lnTo>
                <a:lnTo>
                  <a:pt x="326898" y="32004"/>
                </a:lnTo>
                <a:lnTo>
                  <a:pt x="229107" y="32004"/>
                </a:lnTo>
                <a:lnTo>
                  <a:pt x="229107" y="72389"/>
                </a:lnTo>
                <a:lnTo>
                  <a:pt x="320040" y="72389"/>
                </a:lnTo>
                <a:lnTo>
                  <a:pt x="320040" y="103124"/>
                </a:lnTo>
                <a:lnTo>
                  <a:pt x="229107" y="103124"/>
                </a:lnTo>
                <a:lnTo>
                  <a:pt x="229107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8" y="183133"/>
                </a:lnTo>
                <a:close/>
                <a:moveTo>
                  <a:pt x="27558" y="1269"/>
                </a:moveTo>
                <a:lnTo>
                  <a:pt x="154940" y="1269"/>
                </a:lnTo>
                <a:lnTo>
                  <a:pt x="154940" y="183133"/>
                </a:lnTo>
                <a:lnTo>
                  <a:pt x="118110" y="183133"/>
                </a:lnTo>
                <a:lnTo>
                  <a:pt x="118110" y="32004"/>
                </a:lnTo>
                <a:lnTo>
                  <a:pt x="63500" y="32004"/>
                </a:lnTo>
                <a:lnTo>
                  <a:pt x="63500" y="109727"/>
                </a:lnTo>
                <a:cubicBezTo>
                  <a:pt x="63500" y="131952"/>
                  <a:pt x="62738" y="147446"/>
                  <a:pt x="61214" y="156210"/>
                </a:cubicBezTo>
                <a:cubicBezTo>
                  <a:pt x="59816" y="164973"/>
                  <a:pt x="56133" y="171957"/>
                  <a:pt x="50418" y="176783"/>
                </a:cubicBezTo>
                <a:cubicBezTo>
                  <a:pt x="44703" y="181737"/>
                  <a:pt x="35687" y="184150"/>
                  <a:pt x="23494" y="184150"/>
                </a:cubicBezTo>
                <a:cubicBezTo>
                  <a:pt x="19177" y="184150"/>
                  <a:pt x="11303" y="183769"/>
                  <a:pt x="0" y="183006"/>
                </a:cubicBezTo>
                <a:lnTo>
                  <a:pt x="0" y="154431"/>
                </a:lnTo>
                <a:lnTo>
                  <a:pt x="8254" y="154558"/>
                </a:lnTo>
                <a:cubicBezTo>
                  <a:pt x="15875" y="154558"/>
                  <a:pt x="21081" y="153543"/>
                  <a:pt x="23749" y="151511"/>
                </a:cubicBezTo>
                <a:cubicBezTo>
                  <a:pt x="26416" y="149479"/>
                  <a:pt x="27686" y="144399"/>
                  <a:pt x="27686" y="136270"/>
                </a:cubicBezTo>
                <a:lnTo>
                  <a:pt x="27558" y="105029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0"/>
                </a:lnTo>
                <a:cubicBezTo>
                  <a:pt x="482091" y="27050"/>
                  <a:pt x="476503" y="28067"/>
                  <a:pt x="473075" y="29844"/>
                </a:cubicBezTo>
                <a:cubicBezTo>
                  <a:pt x="469645" y="31750"/>
                  <a:pt x="466852" y="34544"/>
                  <a:pt x="464692" y="38354"/>
                </a:cubicBezTo>
                <a:cubicBezTo>
                  <a:pt x="462533" y="42163"/>
                  <a:pt x="459358" y="50037"/>
                  <a:pt x="455167" y="61849"/>
                </a:cubicBezTo>
                <a:cubicBezTo>
                  <a:pt x="452881" y="68199"/>
                  <a:pt x="450468" y="73406"/>
                  <a:pt x="447802" y="77724"/>
                </a:cubicBezTo>
                <a:cubicBezTo>
                  <a:pt x="445262" y="81914"/>
                  <a:pt x="440690" y="85851"/>
                  <a:pt x="434086" y="89662"/>
                </a:cubicBezTo>
                <a:cubicBezTo>
                  <a:pt x="442214" y="91948"/>
                  <a:pt x="448944" y="96646"/>
                  <a:pt x="454278" y="103631"/>
                </a:cubicBezTo>
                <a:cubicBezTo>
                  <a:pt x="459613" y="110617"/>
                  <a:pt x="465454" y="120523"/>
                  <a:pt x="471804" y="133350"/>
                </a:cubicBezTo>
                <a:lnTo>
                  <a:pt x="496569" y="183133"/>
                </a:lnTo>
                <a:lnTo>
                  <a:pt x="453390" y="183133"/>
                </a:lnTo>
                <a:lnTo>
                  <a:pt x="431545" y="136398"/>
                </a:lnTo>
                <a:cubicBezTo>
                  <a:pt x="431291" y="135636"/>
                  <a:pt x="430529" y="134365"/>
                  <a:pt x="429514" y="132461"/>
                </a:cubicBezTo>
                <a:cubicBezTo>
                  <a:pt x="429005" y="131825"/>
                  <a:pt x="427481" y="129031"/>
                  <a:pt x="424941" y="123951"/>
                </a:cubicBezTo>
                <a:cubicBezTo>
                  <a:pt x="420242" y="114935"/>
                  <a:pt x="416432" y="109346"/>
                  <a:pt x="413512" y="107187"/>
                </a:cubicBezTo>
                <a:cubicBezTo>
                  <a:pt x="410464" y="104901"/>
                  <a:pt x="405891" y="103758"/>
                  <a:pt x="399795" y="103631"/>
                </a:cubicBezTo>
                <a:lnTo>
                  <a:pt x="399795" y="183133"/>
                </a:lnTo>
                <a:lnTo>
                  <a:pt x="362966" y="183133"/>
                </a:lnTo>
                <a:lnTo>
                  <a:pt x="362966" y="1269"/>
                </a:lnTo>
                <a:lnTo>
                  <a:pt x="399795" y="1269"/>
                </a:lnTo>
                <a:lnTo>
                  <a:pt x="399795" y="78739"/>
                </a:lnTo>
                <a:cubicBezTo>
                  <a:pt x="407924" y="77977"/>
                  <a:pt x="413512" y="75819"/>
                  <a:pt x="416432" y="72389"/>
                </a:cubicBezTo>
                <a:cubicBezTo>
                  <a:pt x="419227" y="69087"/>
                  <a:pt x="423799" y="59562"/>
                  <a:pt x="429767" y="44069"/>
                </a:cubicBezTo>
                <a:cubicBezTo>
                  <a:pt x="437388" y="24383"/>
                  <a:pt x="445007" y="12192"/>
                  <a:pt x="452628" y="7365"/>
                </a:cubicBezTo>
                <a:cubicBezTo>
                  <a:pt x="460248" y="2539"/>
                  <a:pt x="472566" y="126"/>
                  <a:pt x="489457" y="126"/>
                </a:cubicBezTo>
                <a:cubicBezTo>
                  <a:pt x="490346" y="126"/>
                  <a:pt x="492125" y="126"/>
                  <a:pt x="494791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Freeform 619"/>
          <p:cNvSpPr/>
          <p:nvPr/>
        </p:nvSpPr>
        <p:spPr>
          <a:xfrm>
            <a:off x="10206990" y="907035"/>
            <a:ext cx="1031240" cy="222757"/>
          </a:xfrm>
          <a:custGeom>
            <a:avLst/>
            <a:gdLst/>
            <a:ahLst/>
            <a:cxnLst/>
            <a:rect l="0" t="0" r="0" b="0"/>
            <a:pathLst>
              <a:path w="1031240" h="222757">
                <a:moveTo>
                  <a:pt x="965707" y="32004"/>
                </a:moveTo>
                <a:cubicBezTo>
                  <a:pt x="951229" y="32004"/>
                  <a:pt x="941578" y="32385"/>
                  <a:pt x="937005" y="33019"/>
                </a:cubicBezTo>
                <a:cubicBezTo>
                  <a:pt x="932433" y="33655"/>
                  <a:pt x="928496" y="35940"/>
                  <a:pt x="925194" y="39750"/>
                </a:cubicBezTo>
                <a:cubicBezTo>
                  <a:pt x="921892" y="43561"/>
                  <a:pt x="920241" y="48513"/>
                  <a:pt x="920241" y="54610"/>
                </a:cubicBezTo>
                <a:cubicBezTo>
                  <a:pt x="920241" y="61087"/>
                  <a:pt x="921892" y="66167"/>
                  <a:pt x="925067" y="69850"/>
                </a:cubicBezTo>
                <a:cubicBezTo>
                  <a:pt x="928242" y="73660"/>
                  <a:pt x="932306" y="75945"/>
                  <a:pt x="937132" y="76962"/>
                </a:cubicBezTo>
                <a:cubicBezTo>
                  <a:pt x="942086" y="77850"/>
                  <a:pt x="952118" y="78231"/>
                  <a:pt x="967231" y="78231"/>
                </a:cubicBezTo>
                <a:lnTo>
                  <a:pt x="994410" y="78231"/>
                </a:lnTo>
                <a:lnTo>
                  <a:pt x="994410" y="32004"/>
                </a:lnTo>
                <a:close/>
                <a:moveTo>
                  <a:pt x="953896" y="1269"/>
                </a:moveTo>
                <a:lnTo>
                  <a:pt x="1031240" y="1269"/>
                </a:lnTo>
                <a:lnTo>
                  <a:pt x="1031240" y="183133"/>
                </a:lnTo>
                <a:lnTo>
                  <a:pt x="994410" y="183133"/>
                </a:lnTo>
                <a:lnTo>
                  <a:pt x="994410" y="107187"/>
                </a:lnTo>
                <a:lnTo>
                  <a:pt x="986916" y="107187"/>
                </a:lnTo>
                <a:cubicBezTo>
                  <a:pt x="975360" y="107187"/>
                  <a:pt x="967104" y="108965"/>
                  <a:pt x="962405" y="112394"/>
                </a:cubicBezTo>
                <a:cubicBezTo>
                  <a:pt x="957579" y="115824"/>
                  <a:pt x="949452" y="126237"/>
                  <a:pt x="937894" y="143510"/>
                </a:cubicBezTo>
                <a:lnTo>
                  <a:pt x="911605" y="183133"/>
                </a:lnTo>
                <a:lnTo>
                  <a:pt x="867664" y="183133"/>
                </a:lnTo>
                <a:lnTo>
                  <a:pt x="889889" y="147700"/>
                </a:lnTo>
                <a:cubicBezTo>
                  <a:pt x="898525" y="133604"/>
                  <a:pt x="905510" y="123825"/>
                  <a:pt x="910716" y="118110"/>
                </a:cubicBezTo>
                <a:cubicBezTo>
                  <a:pt x="915924" y="112394"/>
                  <a:pt x="922401" y="107314"/>
                  <a:pt x="930275" y="102869"/>
                </a:cubicBezTo>
                <a:cubicBezTo>
                  <a:pt x="913383" y="100202"/>
                  <a:pt x="901191" y="94361"/>
                  <a:pt x="893699" y="85217"/>
                </a:cubicBezTo>
                <a:cubicBezTo>
                  <a:pt x="886205" y="76073"/>
                  <a:pt x="882395" y="65150"/>
                  <a:pt x="882395" y="52450"/>
                </a:cubicBezTo>
                <a:cubicBezTo>
                  <a:pt x="882395" y="41275"/>
                  <a:pt x="885190" y="31495"/>
                  <a:pt x="890778" y="22987"/>
                </a:cubicBezTo>
                <a:cubicBezTo>
                  <a:pt x="896366" y="14350"/>
                  <a:pt x="903731" y="8636"/>
                  <a:pt x="912876" y="5714"/>
                </a:cubicBezTo>
                <a:cubicBezTo>
                  <a:pt x="922019" y="2794"/>
                  <a:pt x="935736" y="1269"/>
                  <a:pt x="953896" y="1269"/>
                </a:cubicBezTo>
                <a:close/>
                <a:moveTo>
                  <a:pt x="703326" y="1269"/>
                </a:moveTo>
                <a:lnTo>
                  <a:pt x="737616" y="1269"/>
                </a:lnTo>
                <a:lnTo>
                  <a:pt x="737616" y="122427"/>
                </a:lnTo>
                <a:lnTo>
                  <a:pt x="811276" y="1269"/>
                </a:lnTo>
                <a:lnTo>
                  <a:pt x="847852" y="1269"/>
                </a:lnTo>
                <a:lnTo>
                  <a:pt x="847852" y="183133"/>
                </a:lnTo>
                <a:lnTo>
                  <a:pt x="813562" y="183133"/>
                </a:lnTo>
                <a:lnTo>
                  <a:pt x="813562" y="64007"/>
                </a:lnTo>
                <a:lnTo>
                  <a:pt x="739902" y="183133"/>
                </a:lnTo>
                <a:lnTo>
                  <a:pt x="703326" y="183133"/>
                </a:lnTo>
                <a:close/>
                <a:moveTo>
                  <a:pt x="517905" y="1269"/>
                </a:moveTo>
                <a:lnTo>
                  <a:pt x="554736" y="1269"/>
                </a:lnTo>
                <a:lnTo>
                  <a:pt x="554736" y="152400"/>
                </a:lnTo>
                <a:lnTo>
                  <a:pt x="625602" y="152400"/>
                </a:lnTo>
                <a:lnTo>
                  <a:pt x="625602" y="1269"/>
                </a:lnTo>
                <a:lnTo>
                  <a:pt x="662431" y="1269"/>
                </a:lnTo>
                <a:lnTo>
                  <a:pt x="662431" y="152400"/>
                </a:lnTo>
                <a:lnTo>
                  <a:pt x="677671" y="152400"/>
                </a:lnTo>
                <a:lnTo>
                  <a:pt x="677671" y="222757"/>
                </a:lnTo>
                <a:lnTo>
                  <a:pt x="646938" y="222757"/>
                </a:lnTo>
                <a:lnTo>
                  <a:pt x="646938" y="183133"/>
                </a:lnTo>
                <a:lnTo>
                  <a:pt x="517905" y="183133"/>
                </a:lnTo>
                <a:close/>
                <a:moveTo>
                  <a:pt x="192278" y="1269"/>
                </a:moveTo>
                <a:lnTo>
                  <a:pt x="326898" y="1269"/>
                </a:lnTo>
                <a:lnTo>
                  <a:pt x="326898" y="32004"/>
                </a:lnTo>
                <a:lnTo>
                  <a:pt x="229107" y="32004"/>
                </a:lnTo>
                <a:lnTo>
                  <a:pt x="229107" y="72389"/>
                </a:lnTo>
                <a:lnTo>
                  <a:pt x="320040" y="72389"/>
                </a:lnTo>
                <a:lnTo>
                  <a:pt x="320040" y="103124"/>
                </a:lnTo>
                <a:lnTo>
                  <a:pt x="229107" y="103124"/>
                </a:lnTo>
                <a:lnTo>
                  <a:pt x="229107" y="152400"/>
                </a:lnTo>
                <a:lnTo>
                  <a:pt x="330453" y="152400"/>
                </a:lnTo>
                <a:lnTo>
                  <a:pt x="330453" y="183133"/>
                </a:lnTo>
                <a:lnTo>
                  <a:pt x="192278" y="183133"/>
                </a:lnTo>
                <a:close/>
                <a:moveTo>
                  <a:pt x="27558" y="1269"/>
                </a:moveTo>
                <a:lnTo>
                  <a:pt x="154940" y="1269"/>
                </a:lnTo>
                <a:lnTo>
                  <a:pt x="154940" y="183133"/>
                </a:lnTo>
                <a:lnTo>
                  <a:pt x="118110" y="183133"/>
                </a:lnTo>
                <a:lnTo>
                  <a:pt x="118110" y="32004"/>
                </a:lnTo>
                <a:lnTo>
                  <a:pt x="63500" y="32004"/>
                </a:lnTo>
                <a:lnTo>
                  <a:pt x="63500" y="109727"/>
                </a:lnTo>
                <a:cubicBezTo>
                  <a:pt x="63500" y="131952"/>
                  <a:pt x="62738" y="147446"/>
                  <a:pt x="61214" y="156210"/>
                </a:cubicBezTo>
                <a:cubicBezTo>
                  <a:pt x="59816" y="164973"/>
                  <a:pt x="56133" y="171957"/>
                  <a:pt x="50418" y="176783"/>
                </a:cubicBezTo>
                <a:cubicBezTo>
                  <a:pt x="44703" y="181737"/>
                  <a:pt x="35687" y="184150"/>
                  <a:pt x="23494" y="184150"/>
                </a:cubicBezTo>
                <a:cubicBezTo>
                  <a:pt x="19177" y="184150"/>
                  <a:pt x="11303" y="183769"/>
                  <a:pt x="0" y="183006"/>
                </a:cubicBezTo>
                <a:lnTo>
                  <a:pt x="0" y="154431"/>
                </a:lnTo>
                <a:lnTo>
                  <a:pt x="8254" y="154558"/>
                </a:lnTo>
                <a:cubicBezTo>
                  <a:pt x="15875" y="154558"/>
                  <a:pt x="21081" y="153543"/>
                  <a:pt x="23749" y="151511"/>
                </a:cubicBezTo>
                <a:cubicBezTo>
                  <a:pt x="26416" y="149479"/>
                  <a:pt x="27686" y="144399"/>
                  <a:pt x="27686" y="136270"/>
                </a:cubicBezTo>
                <a:lnTo>
                  <a:pt x="27558" y="105029"/>
                </a:lnTo>
                <a:close/>
                <a:moveTo>
                  <a:pt x="494791" y="0"/>
                </a:moveTo>
                <a:lnTo>
                  <a:pt x="494791" y="27177"/>
                </a:lnTo>
                <a:lnTo>
                  <a:pt x="489585" y="27050"/>
                </a:lnTo>
                <a:cubicBezTo>
                  <a:pt x="482091" y="27050"/>
                  <a:pt x="476503" y="28067"/>
                  <a:pt x="473075" y="29844"/>
                </a:cubicBezTo>
                <a:cubicBezTo>
                  <a:pt x="469645" y="31750"/>
                  <a:pt x="466852" y="34544"/>
                  <a:pt x="464692" y="38354"/>
                </a:cubicBezTo>
                <a:cubicBezTo>
                  <a:pt x="462533" y="42163"/>
                  <a:pt x="459358" y="50037"/>
                  <a:pt x="455167" y="61849"/>
                </a:cubicBezTo>
                <a:cubicBezTo>
                  <a:pt x="452881" y="68199"/>
                  <a:pt x="450468" y="73406"/>
                  <a:pt x="447802" y="77724"/>
                </a:cubicBezTo>
                <a:cubicBezTo>
                  <a:pt x="445262" y="81914"/>
                  <a:pt x="440690" y="85851"/>
                  <a:pt x="434086" y="89662"/>
                </a:cubicBezTo>
                <a:cubicBezTo>
                  <a:pt x="442214" y="91948"/>
                  <a:pt x="448944" y="96646"/>
                  <a:pt x="454278" y="103631"/>
                </a:cubicBezTo>
                <a:cubicBezTo>
                  <a:pt x="459613" y="110617"/>
                  <a:pt x="465454" y="120523"/>
                  <a:pt x="471804" y="133350"/>
                </a:cubicBezTo>
                <a:lnTo>
                  <a:pt x="496569" y="183133"/>
                </a:lnTo>
                <a:lnTo>
                  <a:pt x="453390" y="183133"/>
                </a:lnTo>
                <a:lnTo>
                  <a:pt x="431545" y="136398"/>
                </a:lnTo>
                <a:cubicBezTo>
                  <a:pt x="431291" y="135636"/>
                  <a:pt x="430529" y="134365"/>
                  <a:pt x="429514" y="132461"/>
                </a:cubicBezTo>
                <a:cubicBezTo>
                  <a:pt x="429005" y="131825"/>
                  <a:pt x="427481" y="129031"/>
                  <a:pt x="424941" y="123951"/>
                </a:cubicBezTo>
                <a:cubicBezTo>
                  <a:pt x="420242" y="114935"/>
                  <a:pt x="416432" y="109346"/>
                  <a:pt x="413512" y="107187"/>
                </a:cubicBezTo>
                <a:cubicBezTo>
                  <a:pt x="410464" y="104901"/>
                  <a:pt x="405891" y="103758"/>
                  <a:pt x="399795" y="103631"/>
                </a:cubicBezTo>
                <a:lnTo>
                  <a:pt x="399795" y="183133"/>
                </a:lnTo>
                <a:lnTo>
                  <a:pt x="362966" y="183133"/>
                </a:lnTo>
                <a:lnTo>
                  <a:pt x="362966" y="1269"/>
                </a:lnTo>
                <a:lnTo>
                  <a:pt x="399795" y="1269"/>
                </a:lnTo>
                <a:lnTo>
                  <a:pt x="399795" y="78739"/>
                </a:lnTo>
                <a:cubicBezTo>
                  <a:pt x="407924" y="77977"/>
                  <a:pt x="413512" y="75819"/>
                  <a:pt x="416432" y="72389"/>
                </a:cubicBezTo>
                <a:cubicBezTo>
                  <a:pt x="419227" y="69087"/>
                  <a:pt x="423799" y="59562"/>
                  <a:pt x="429767" y="44069"/>
                </a:cubicBezTo>
                <a:cubicBezTo>
                  <a:pt x="437388" y="24383"/>
                  <a:pt x="445007" y="12192"/>
                  <a:pt x="452628" y="7365"/>
                </a:cubicBezTo>
                <a:cubicBezTo>
                  <a:pt x="460248" y="2539"/>
                  <a:pt x="472566" y="126"/>
                  <a:pt x="489457" y="126"/>
                </a:cubicBezTo>
                <a:cubicBezTo>
                  <a:pt x="490346" y="126"/>
                  <a:pt x="492125" y="126"/>
                  <a:pt x="494791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Freeform 620"/>
          <p:cNvSpPr/>
          <p:nvPr/>
        </p:nvSpPr>
        <p:spPr>
          <a:xfrm>
            <a:off x="10343895" y="1212089"/>
            <a:ext cx="771398" cy="186182"/>
          </a:xfrm>
          <a:custGeom>
            <a:avLst/>
            <a:gdLst/>
            <a:ahLst/>
            <a:cxnLst/>
            <a:rect l="0" t="0" r="0" b="0"/>
            <a:pathLst>
              <a:path w="771398" h="186182">
                <a:moveTo>
                  <a:pt x="729743" y="119888"/>
                </a:moveTo>
                <a:cubicBezTo>
                  <a:pt x="725298" y="121411"/>
                  <a:pt x="718186" y="123190"/>
                  <a:pt x="708534" y="125221"/>
                </a:cubicBezTo>
                <a:cubicBezTo>
                  <a:pt x="698882" y="127381"/>
                  <a:pt x="692532" y="129413"/>
                  <a:pt x="689611" y="131317"/>
                </a:cubicBezTo>
                <a:cubicBezTo>
                  <a:pt x="685038" y="134620"/>
                  <a:pt x="682752" y="138683"/>
                  <a:pt x="682752" y="143636"/>
                </a:cubicBezTo>
                <a:cubicBezTo>
                  <a:pt x="682752" y="148463"/>
                  <a:pt x="684531" y="152653"/>
                  <a:pt x="688213" y="156209"/>
                </a:cubicBezTo>
                <a:cubicBezTo>
                  <a:pt x="691897" y="159765"/>
                  <a:pt x="696469" y="161544"/>
                  <a:pt x="702057" y="161544"/>
                </a:cubicBezTo>
                <a:cubicBezTo>
                  <a:pt x="708407" y="161544"/>
                  <a:pt x="714375" y="159511"/>
                  <a:pt x="720090" y="155447"/>
                </a:cubicBezTo>
                <a:cubicBezTo>
                  <a:pt x="724282" y="152272"/>
                  <a:pt x="727075" y="148463"/>
                  <a:pt x="728346" y="143890"/>
                </a:cubicBezTo>
                <a:cubicBezTo>
                  <a:pt x="729235" y="140842"/>
                  <a:pt x="729743" y="135254"/>
                  <a:pt x="729743" y="126872"/>
                </a:cubicBezTo>
                <a:close/>
                <a:moveTo>
                  <a:pt x="442723" y="119888"/>
                </a:moveTo>
                <a:cubicBezTo>
                  <a:pt x="438277" y="121411"/>
                  <a:pt x="431165" y="123190"/>
                  <a:pt x="421513" y="125221"/>
                </a:cubicBezTo>
                <a:cubicBezTo>
                  <a:pt x="411861" y="127381"/>
                  <a:pt x="405511" y="129413"/>
                  <a:pt x="402590" y="131317"/>
                </a:cubicBezTo>
                <a:cubicBezTo>
                  <a:pt x="398019" y="134620"/>
                  <a:pt x="395733" y="138683"/>
                  <a:pt x="395733" y="143636"/>
                </a:cubicBezTo>
                <a:cubicBezTo>
                  <a:pt x="395733" y="148463"/>
                  <a:pt x="397511" y="152653"/>
                  <a:pt x="401194" y="156209"/>
                </a:cubicBezTo>
                <a:cubicBezTo>
                  <a:pt x="404876" y="159765"/>
                  <a:pt x="409448" y="161544"/>
                  <a:pt x="415036" y="161544"/>
                </a:cubicBezTo>
                <a:cubicBezTo>
                  <a:pt x="421386" y="161544"/>
                  <a:pt x="427356" y="159511"/>
                  <a:pt x="433071" y="155447"/>
                </a:cubicBezTo>
                <a:cubicBezTo>
                  <a:pt x="437261" y="152272"/>
                  <a:pt x="440056" y="148463"/>
                  <a:pt x="441325" y="143890"/>
                </a:cubicBezTo>
                <a:cubicBezTo>
                  <a:pt x="442214" y="140842"/>
                  <a:pt x="442723" y="135254"/>
                  <a:pt x="442723" y="126872"/>
                </a:cubicBezTo>
                <a:close/>
                <a:moveTo>
                  <a:pt x="218695" y="51053"/>
                </a:moveTo>
                <a:lnTo>
                  <a:pt x="254000" y="51053"/>
                </a:lnTo>
                <a:lnTo>
                  <a:pt x="254000" y="82677"/>
                </a:lnTo>
                <a:cubicBezTo>
                  <a:pt x="254000" y="89789"/>
                  <a:pt x="254636" y="95122"/>
                  <a:pt x="255906" y="98678"/>
                </a:cubicBezTo>
                <a:cubicBezTo>
                  <a:pt x="257175" y="102234"/>
                  <a:pt x="259970" y="105283"/>
                  <a:pt x="264161" y="107822"/>
                </a:cubicBezTo>
                <a:cubicBezTo>
                  <a:pt x="268224" y="110235"/>
                  <a:pt x="273559" y="111506"/>
                  <a:pt x="279909" y="111506"/>
                </a:cubicBezTo>
                <a:cubicBezTo>
                  <a:pt x="286132" y="111506"/>
                  <a:pt x="292989" y="110108"/>
                  <a:pt x="300736" y="107315"/>
                </a:cubicBezTo>
                <a:lnTo>
                  <a:pt x="300736" y="51053"/>
                </a:lnTo>
                <a:lnTo>
                  <a:pt x="335535" y="51053"/>
                </a:lnTo>
                <a:lnTo>
                  <a:pt x="335535" y="182879"/>
                </a:lnTo>
                <a:lnTo>
                  <a:pt x="300736" y="182879"/>
                </a:lnTo>
                <a:lnTo>
                  <a:pt x="300736" y="130175"/>
                </a:lnTo>
                <a:cubicBezTo>
                  <a:pt x="287148" y="133858"/>
                  <a:pt x="276861" y="135635"/>
                  <a:pt x="269748" y="135635"/>
                </a:cubicBezTo>
                <a:cubicBezTo>
                  <a:pt x="259081" y="135635"/>
                  <a:pt x="249428" y="133350"/>
                  <a:pt x="240920" y="128777"/>
                </a:cubicBezTo>
                <a:cubicBezTo>
                  <a:pt x="232411" y="124206"/>
                  <a:pt x="226569" y="118364"/>
                  <a:pt x="223394" y="111125"/>
                </a:cubicBezTo>
                <a:cubicBezTo>
                  <a:pt x="220219" y="104013"/>
                  <a:pt x="218695" y="94488"/>
                  <a:pt x="218695" y="82550"/>
                </a:cubicBezTo>
                <a:close/>
                <a:moveTo>
                  <a:pt x="708534" y="48259"/>
                </a:moveTo>
                <a:cubicBezTo>
                  <a:pt x="724155" y="48259"/>
                  <a:pt x="735711" y="50165"/>
                  <a:pt x="743332" y="53847"/>
                </a:cubicBezTo>
                <a:cubicBezTo>
                  <a:pt x="750951" y="57531"/>
                  <a:pt x="756286" y="62229"/>
                  <a:pt x="759334" y="67817"/>
                </a:cubicBezTo>
                <a:cubicBezTo>
                  <a:pt x="762509" y="73533"/>
                  <a:pt x="764033" y="83820"/>
                  <a:pt x="764033" y="99059"/>
                </a:cubicBezTo>
                <a:lnTo>
                  <a:pt x="763524" y="139700"/>
                </a:lnTo>
                <a:cubicBezTo>
                  <a:pt x="763524" y="151257"/>
                  <a:pt x="764033" y="159765"/>
                  <a:pt x="765175" y="165227"/>
                </a:cubicBezTo>
                <a:cubicBezTo>
                  <a:pt x="766319" y="170815"/>
                  <a:pt x="768350" y="176657"/>
                  <a:pt x="771398" y="182879"/>
                </a:cubicBezTo>
                <a:lnTo>
                  <a:pt x="736855" y="182879"/>
                </a:lnTo>
                <a:cubicBezTo>
                  <a:pt x="735965" y="180594"/>
                  <a:pt x="734823" y="177291"/>
                  <a:pt x="733552" y="172720"/>
                </a:cubicBezTo>
                <a:cubicBezTo>
                  <a:pt x="732918" y="170688"/>
                  <a:pt x="732536" y="169290"/>
                  <a:pt x="732283" y="168656"/>
                </a:cubicBezTo>
                <a:cubicBezTo>
                  <a:pt x="726313" y="174497"/>
                  <a:pt x="719963" y="178942"/>
                  <a:pt x="713233" y="181864"/>
                </a:cubicBezTo>
                <a:cubicBezTo>
                  <a:pt x="706501" y="184784"/>
                  <a:pt x="699262" y="186182"/>
                  <a:pt x="691643" y="186182"/>
                </a:cubicBezTo>
                <a:cubicBezTo>
                  <a:pt x="678053" y="186182"/>
                  <a:pt x="667386" y="182498"/>
                  <a:pt x="659638" y="175133"/>
                </a:cubicBezTo>
                <a:cubicBezTo>
                  <a:pt x="651891" y="167894"/>
                  <a:pt x="647955" y="158496"/>
                  <a:pt x="647955" y="147320"/>
                </a:cubicBezTo>
                <a:cubicBezTo>
                  <a:pt x="647955" y="139827"/>
                  <a:pt x="649733" y="133222"/>
                  <a:pt x="653288" y="127381"/>
                </a:cubicBezTo>
                <a:cubicBezTo>
                  <a:pt x="656845" y="121539"/>
                  <a:pt x="661798" y="117094"/>
                  <a:pt x="668274" y="114046"/>
                </a:cubicBezTo>
                <a:cubicBezTo>
                  <a:pt x="674624" y="110871"/>
                  <a:pt x="683896" y="108203"/>
                  <a:pt x="695961" y="105917"/>
                </a:cubicBezTo>
                <a:cubicBezTo>
                  <a:pt x="712216" y="102870"/>
                  <a:pt x="723520" y="99948"/>
                  <a:pt x="729743" y="97282"/>
                </a:cubicBezTo>
                <a:lnTo>
                  <a:pt x="729743" y="93852"/>
                </a:lnTo>
                <a:cubicBezTo>
                  <a:pt x="729743" y="86995"/>
                  <a:pt x="728091" y="82169"/>
                  <a:pt x="724789" y="79247"/>
                </a:cubicBezTo>
                <a:cubicBezTo>
                  <a:pt x="721487" y="76453"/>
                  <a:pt x="715137" y="74929"/>
                  <a:pt x="705994" y="74929"/>
                </a:cubicBezTo>
                <a:cubicBezTo>
                  <a:pt x="699771" y="74929"/>
                  <a:pt x="694945" y="76200"/>
                  <a:pt x="691515" y="78740"/>
                </a:cubicBezTo>
                <a:cubicBezTo>
                  <a:pt x="687960" y="81152"/>
                  <a:pt x="685165" y="85471"/>
                  <a:pt x="683007" y="91694"/>
                </a:cubicBezTo>
                <a:lnTo>
                  <a:pt x="651511" y="86106"/>
                </a:lnTo>
                <a:cubicBezTo>
                  <a:pt x="655066" y="73278"/>
                  <a:pt x="661162" y="63753"/>
                  <a:pt x="669925" y="57531"/>
                </a:cubicBezTo>
                <a:cubicBezTo>
                  <a:pt x="678561" y="51434"/>
                  <a:pt x="691515" y="48259"/>
                  <a:pt x="708534" y="48259"/>
                </a:cubicBezTo>
                <a:close/>
                <a:moveTo>
                  <a:pt x="568580" y="48259"/>
                </a:moveTo>
                <a:cubicBezTo>
                  <a:pt x="584582" y="48259"/>
                  <a:pt x="597282" y="51815"/>
                  <a:pt x="606807" y="58673"/>
                </a:cubicBezTo>
                <a:cubicBezTo>
                  <a:pt x="616205" y="65532"/>
                  <a:pt x="622936" y="76072"/>
                  <a:pt x="627126" y="90170"/>
                </a:cubicBezTo>
                <a:lnTo>
                  <a:pt x="592836" y="96265"/>
                </a:lnTo>
                <a:cubicBezTo>
                  <a:pt x="591694" y="89534"/>
                  <a:pt x="589026" y="84327"/>
                  <a:pt x="584962" y="80898"/>
                </a:cubicBezTo>
                <a:cubicBezTo>
                  <a:pt x="580898" y="77470"/>
                  <a:pt x="575564" y="75691"/>
                  <a:pt x="569087" y="75691"/>
                </a:cubicBezTo>
                <a:cubicBezTo>
                  <a:pt x="560324" y="75691"/>
                  <a:pt x="553466" y="78740"/>
                  <a:pt x="548260" y="84708"/>
                </a:cubicBezTo>
                <a:cubicBezTo>
                  <a:pt x="543052" y="90804"/>
                  <a:pt x="540512" y="100838"/>
                  <a:pt x="540512" y="114934"/>
                </a:cubicBezTo>
                <a:cubicBezTo>
                  <a:pt x="540512" y="130556"/>
                  <a:pt x="543180" y="141604"/>
                  <a:pt x="548386" y="148082"/>
                </a:cubicBezTo>
                <a:cubicBezTo>
                  <a:pt x="553594" y="154558"/>
                  <a:pt x="560706" y="157733"/>
                  <a:pt x="569469" y="157733"/>
                </a:cubicBezTo>
                <a:cubicBezTo>
                  <a:pt x="576073" y="157733"/>
                  <a:pt x="581534" y="155828"/>
                  <a:pt x="585724" y="152146"/>
                </a:cubicBezTo>
                <a:cubicBezTo>
                  <a:pt x="589915" y="148335"/>
                  <a:pt x="592836" y="141858"/>
                  <a:pt x="594614" y="132588"/>
                </a:cubicBezTo>
                <a:lnTo>
                  <a:pt x="628905" y="138429"/>
                </a:lnTo>
                <a:cubicBezTo>
                  <a:pt x="625348" y="154177"/>
                  <a:pt x="618490" y="166115"/>
                  <a:pt x="608458" y="174116"/>
                </a:cubicBezTo>
                <a:cubicBezTo>
                  <a:pt x="598424" y="182245"/>
                  <a:pt x="584836" y="186182"/>
                  <a:pt x="567945" y="186182"/>
                </a:cubicBezTo>
                <a:cubicBezTo>
                  <a:pt x="548640" y="186182"/>
                  <a:pt x="533273" y="180085"/>
                  <a:pt x="521844" y="168021"/>
                </a:cubicBezTo>
                <a:cubicBezTo>
                  <a:pt x="510413" y="155828"/>
                  <a:pt x="504698" y="138938"/>
                  <a:pt x="504698" y="117347"/>
                </a:cubicBezTo>
                <a:cubicBezTo>
                  <a:pt x="504698" y="95631"/>
                  <a:pt x="510413" y="78613"/>
                  <a:pt x="521971" y="66547"/>
                </a:cubicBezTo>
                <a:cubicBezTo>
                  <a:pt x="533400" y="54356"/>
                  <a:pt x="548895" y="48259"/>
                  <a:pt x="568580" y="48259"/>
                </a:cubicBezTo>
                <a:close/>
                <a:moveTo>
                  <a:pt x="421513" y="48259"/>
                </a:moveTo>
                <a:cubicBezTo>
                  <a:pt x="437135" y="48259"/>
                  <a:pt x="448691" y="50165"/>
                  <a:pt x="456311" y="53847"/>
                </a:cubicBezTo>
                <a:cubicBezTo>
                  <a:pt x="463932" y="57531"/>
                  <a:pt x="469265" y="62229"/>
                  <a:pt x="472313" y="67817"/>
                </a:cubicBezTo>
                <a:cubicBezTo>
                  <a:pt x="475488" y="73533"/>
                  <a:pt x="477012" y="83820"/>
                  <a:pt x="477012" y="99059"/>
                </a:cubicBezTo>
                <a:lnTo>
                  <a:pt x="476505" y="139700"/>
                </a:lnTo>
                <a:cubicBezTo>
                  <a:pt x="476505" y="151257"/>
                  <a:pt x="477012" y="159765"/>
                  <a:pt x="478156" y="165227"/>
                </a:cubicBezTo>
                <a:cubicBezTo>
                  <a:pt x="479298" y="170815"/>
                  <a:pt x="481331" y="176657"/>
                  <a:pt x="484378" y="182879"/>
                </a:cubicBezTo>
                <a:lnTo>
                  <a:pt x="449835" y="182879"/>
                </a:lnTo>
                <a:cubicBezTo>
                  <a:pt x="448946" y="180594"/>
                  <a:pt x="447802" y="177291"/>
                  <a:pt x="446533" y="172720"/>
                </a:cubicBezTo>
                <a:cubicBezTo>
                  <a:pt x="445898" y="170688"/>
                  <a:pt x="445516" y="169290"/>
                  <a:pt x="445262" y="168656"/>
                </a:cubicBezTo>
                <a:cubicBezTo>
                  <a:pt x="439294" y="174497"/>
                  <a:pt x="432944" y="178942"/>
                  <a:pt x="426212" y="181864"/>
                </a:cubicBezTo>
                <a:cubicBezTo>
                  <a:pt x="419482" y="184784"/>
                  <a:pt x="412243" y="186182"/>
                  <a:pt x="404623" y="186182"/>
                </a:cubicBezTo>
                <a:cubicBezTo>
                  <a:pt x="391034" y="186182"/>
                  <a:pt x="380365" y="182498"/>
                  <a:pt x="372619" y="175133"/>
                </a:cubicBezTo>
                <a:cubicBezTo>
                  <a:pt x="364872" y="167894"/>
                  <a:pt x="360935" y="158496"/>
                  <a:pt x="360935" y="147320"/>
                </a:cubicBezTo>
                <a:cubicBezTo>
                  <a:pt x="360935" y="139827"/>
                  <a:pt x="362712" y="133222"/>
                  <a:pt x="366269" y="127381"/>
                </a:cubicBezTo>
                <a:cubicBezTo>
                  <a:pt x="369824" y="121539"/>
                  <a:pt x="374777" y="117094"/>
                  <a:pt x="381255" y="114046"/>
                </a:cubicBezTo>
                <a:cubicBezTo>
                  <a:pt x="387605" y="110871"/>
                  <a:pt x="396875" y="108203"/>
                  <a:pt x="408940" y="105917"/>
                </a:cubicBezTo>
                <a:cubicBezTo>
                  <a:pt x="425197" y="102870"/>
                  <a:pt x="436499" y="99948"/>
                  <a:pt x="442723" y="97282"/>
                </a:cubicBezTo>
                <a:lnTo>
                  <a:pt x="442723" y="93852"/>
                </a:lnTo>
                <a:cubicBezTo>
                  <a:pt x="442723" y="86995"/>
                  <a:pt x="441072" y="82169"/>
                  <a:pt x="437770" y="79247"/>
                </a:cubicBezTo>
                <a:cubicBezTo>
                  <a:pt x="434468" y="76453"/>
                  <a:pt x="428118" y="74929"/>
                  <a:pt x="418973" y="74929"/>
                </a:cubicBezTo>
                <a:cubicBezTo>
                  <a:pt x="412750" y="74929"/>
                  <a:pt x="407924" y="76200"/>
                  <a:pt x="404496" y="78740"/>
                </a:cubicBezTo>
                <a:cubicBezTo>
                  <a:pt x="400939" y="81152"/>
                  <a:pt x="398146" y="85471"/>
                  <a:pt x="395986" y="91694"/>
                </a:cubicBezTo>
                <a:lnTo>
                  <a:pt x="364490" y="86106"/>
                </a:lnTo>
                <a:cubicBezTo>
                  <a:pt x="368047" y="73278"/>
                  <a:pt x="374143" y="63753"/>
                  <a:pt x="382906" y="57531"/>
                </a:cubicBezTo>
                <a:cubicBezTo>
                  <a:pt x="391541" y="51434"/>
                  <a:pt x="404496" y="48259"/>
                  <a:pt x="421513" y="48259"/>
                </a:cubicBezTo>
                <a:close/>
                <a:moveTo>
                  <a:pt x="64516" y="0"/>
                </a:moveTo>
                <a:cubicBezTo>
                  <a:pt x="82423" y="0"/>
                  <a:pt x="96521" y="4952"/>
                  <a:pt x="106808" y="14604"/>
                </a:cubicBezTo>
                <a:cubicBezTo>
                  <a:pt x="117095" y="24257"/>
                  <a:pt x="122174" y="36321"/>
                  <a:pt x="122174" y="50800"/>
                </a:cubicBezTo>
                <a:cubicBezTo>
                  <a:pt x="122174" y="59054"/>
                  <a:pt x="120650" y="66802"/>
                  <a:pt x="117730" y="74295"/>
                </a:cubicBezTo>
                <a:cubicBezTo>
                  <a:pt x="114809" y="81660"/>
                  <a:pt x="110236" y="89408"/>
                  <a:pt x="103760" y="97535"/>
                </a:cubicBezTo>
                <a:cubicBezTo>
                  <a:pt x="99569" y="102996"/>
                  <a:pt x="91948" y="110744"/>
                  <a:pt x="80899" y="120777"/>
                </a:cubicBezTo>
                <a:cubicBezTo>
                  <a:pt x="69850" y="130936"/>
                  <a:pt x="62865" y="137667"/>
                  <a:pt x="59945" y="140970"/>
                </a:cubicBezTo>
                <a:cubicBezTo>
                  <a:pt x="57023" y="144271"/>
                  <a:pt x="54611" y="147573"/>
                  <a:pt x="52833" y="150621"/>
                </a:cubicBezTo>
                <a:lnTo>
                  <a:pt x="122174" y="150621"/>
                </a:lnTo>
                <a:lnTo>
                  <a:pt x="122174" y="182879"/>
                </a:lnTo>
                <a:lnTo>
                  <a:pt x="0" y="182879"/>
                </a:lnTo>
                <a:cubicBezTo>
                  <a:pt x="1271" y="170688"/>
                  <a:pt x="5335" y="159003"/>
                  <a:pt x="11938" y="148082"/>
                </a:cubicBezTo>
                <a:cubicBezTo>
                  <a:pt x="18543" y="137159"/>
                  <a:pt x="31623" y="122554"/>
                  <a:pt x="51055" y="104394"/>
                </a:cubicBezTo>
                <a:cubicBezTo>
                  <a:pt x="66802" y="89789"/>
                  <a:pt x="76327" y="79756"/>
                  <a:pt x="79884" y="74548"/>
                </a:cubicBezTo>
                <a:cubicBezTo>
                  <a:pt x="84710" y="67436"/>
                  <a:pt x="87123" y="60325"/>
                  <a:pt x="87123" y="53213"/>
                </a:cubicBezTo>
                <a:cubicBezTo>
                  <a:pt x="87123" y="45465"/>
                  <a:pt x="85090" y="39496"/>
                  <a:pt x="80899" y="35306"/>
                </a:cubicBezTo>
                <a:cubicBezTo>
                  <a:pt x="76709" y="31115"/>
                  <a:pt x="70994" y="28956"/>
                  <a:pt x="63627" y="28956"/>
                </a:cubicBezTo>
                <a:cubicBezTo>
                  <a:pt x="56388" y="28956"/>
                  <a:pt x="50547" y="31241"/>
                  <a:pt x="46228" y="35559"/>
                </a:cubicBezTo>
                <a:cubicBezTo>
                  <a:pt x="42037" y="40004"/>
                  <a:pt x="39498" y="47244"/>
                  <a:pt x="38862" y="57403"/>
                </a:cubicBezTo>
                <a:lnTo>
                  <a:pt x="4064" y="53975"/>
                </a:lnTo>
                <a:cubicBezTo>
                  <a:pt x="6097" y="34797"/>
                  <a:pt x="12573" y="20954"/>
                  <a:pt x="23496" y="12572"/>
                </a:cubicBezTo>
                <a:cubicBezTo>
                  <a:pt x="34418" y="4190"/>
                  <a:pt x="48134" y="0"/>
                  <a:pt x="64516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Freeform 621"/>
          <p:cNvSpPr/>
          <p:nvPr/>
        </p:nvSpPr>
        <p:spPr>
          <a:xfrm>
            <a:off x="10343895" y="1212089"/>
            <a:ext cx="771398" cy="186182"/>
          </a:xfrm>
          <a:custGeom>
            <a:avLst/>
            <a:gdLst/>
            <a:ahLst/>
            <a:cxnLst/>
            <a:rect l="0" t="0" r="0" b="0"/>
            <a:pathLst>
              <a:path w="771398" h="186182">
                <a:moveTo>
                  <a:pt x="729743" y="119888"/>
                </a:moveTo>
                <a:cubicBezTo>
                  <a:pt x="725298" y="121411"/>
                  <a:pt x="718186" y="123190"/>
                  <a:pt x="708534" y="125221"/>
                </a:cubicBezTo>
                <a:cubicBezTo>
                  <a:pt x="698882" y="127381"/>
                  <a:pt x="692532" y="129413"/>
                  <a:pt x="689611" y="131317"/>
                </a:cubicBezTo>
                <a:cubicBezTo>
                  <a:pt x="685038" y="134620"/>
                  <a:pt x="682752" y="138683"/>
                  <a:pt x="682752" y="143636"/>
                </a:cubicBezTo>
                <a:cubicBezTo>
                  <a:pt x="682752" y="148463"/>
                  <a:pt x="684531" y="152653"/>
                  <a:pt x="688213" y="156209"/>
                </a:cubicBezTo>
                <a:cubicBezTo>
                  <a:pt x="691897" y="159765"/>
                  <a:pt x="696469" y="161544"/>
                  <a:pt x="702057" y="161544"/>
                </a:cubicBezTo>
                <a:cubicBezTo>
                  <a:pt x="708407" y="161544"/>
                  <a:pt x="714375" y="159511"/>
                  <a:pt x="720090" y="155447"/>
                </a:cubicBezTo>
                <a:cubicBezTo>
                  <a:pt x="724282" y="152272"/>
                  <a:pt x="727075" y="148463"/>
                  <a:pt x="728346" y="143890"/>
                </a:cubicBezTo>
                <a:cubicBezTo>
                  <a:pt x="729235" y="140842"/>
                  <a:pt x="729743" y="135254"/>
                  <a:pt x="729743" y="126872"/>
                </a:cubicBezTo>
                <a:close/>
                <a:moveTo>
                  <a:pt x="442723" y="119888"/>
                </a:moveTo>
                <a:cubicBezTo>
                  <a:pt x="438277" y="121411"/>
                  <a:pt x="431165" y="123190"/>
                  <a:pt x="421513" y="125221"/>
                </a:cubicBezTo>
                <a:cubicBezTo>
                  <a:pt x="411861" y="127381"/>
                  <a:pt x="405511" y="129413"/>
                  <a:pt x="402590" y="131317"/>
                </a:cubicBezTo>
                <a:cubicBezTo>
                  <a:pt x="398019" y="134620"/>
                  <a:pt x="395733" y="138683"/>
                  <a:pt x="395733" y="143636"/>
                </a:cubicBezTo>
                <a:cubicBezTo>
                  <a:pt x="395733" y="148463"/>
                  <a:pt x="397511" y="152653"/>
                  <a:pt x="401194" y="156209"/>
                </a:cubicBezTo>
                <a:cubicBezTo>
                  <a:pt x="404876" y="159765"/>
                  <a:pt x="409448" y="161544"/>
                  <a:pt x="415036" y="161544"/>
                </a:cubicBezTo>
                <a:cubicBezTo>
                  <a:pt x="421386" y="161544"/>
                  <a:pt x="427356" y="159511"/>
                  <a:pt x="433071" y="155447"/>
                </a:cubicBezTo>
                <a:cubicBezTo>
                  <a:pt x="437261" y="152272"/>
                  <a:pt x="440056" y="148463"/>
                  <a:pt x="441325" y="143890"/>
                </a:cubicBezTo>
                <a:cubicBezTo>
                  <a:pt x="442214" y="140842"/>
                  <a:pt x="442723" y="135254"/>
                  <a:pt x="442723" y="126872"/>
                </a:cubicBezTo>
                <a:close/>
                <a:moveTo>
                  <a:pt x="218695" y="51053"/>
                </a:moveTo>
                <a:lnTo>
                  <a:pt x="254000" y="51053"/>
                </a:lnTo>
                <a:lnTo>
                  <a:pt x="254000" y="82677"/>
                </a:lnTo>
                <a:cubicBezTo>
                  <a:pt x="254000" y="89789"/>
                  <a:pt x="254636" y="95122"/>
                  <a:pt x="255906" y="98678"/>
                </a:cubicBezTo>
                <a:cubicBezTo>
                  <a:pt x="257175" y="102234"/>
                  <a:pt x="259970" y="105283"/>
                  <a:pt x="264161" y="107822"/>
                </a:cubicBezTo>
                <a:cubicBezTo>
                  <a:pt x="268224" y="110235"/>
                  <a:pt x="273559" y="111506"/>
                  <a:pt x="279909" y="111506"/>
                </a:cubicBezTo>
                <a:cubicBezTo>
                  <a:pt x="286132" y="111506"/>
                  <a:pt x="292989" y="110108"/>
                  <a:pt x="300736" y="107315"/>
                </a:cubicBezTo>
                <a:lnTo>
                  <a:pt x="300736" y="51053"/>
                </a:lnTo>
                <a:lnTo>
                  <a:pt x="335535" y="51053"/>
                </a:lnTo>
                <a:lnTo>
                  <a:pt x="335535" y="182879"/>
                </a:lnTo>
                <a:lnTo>
                  <a:pt x="300736" y="182879"/>
                </a:lnTo>
                <a:lnTo>
                  <a:pt x="300736" y="130175"/>
                </a:lnTo>
                <a:cubicBezTo>
                  <a:pt x="287148" y="133858"/>
                  <a:pt x="276861" y="135635"/>
                  <a:pt x="269748" y="135635"/>
                </a:cubicBezTo>
                <a:cubicBezTo>
                  <a:pt x="259081" y="135635"/>
                  <a:pt x="249428" y="133350"/>
                  <a:pt x="240920" y="128777"/>
                </a:cubicBezTo>
                <a:cubicBezTo>
                  <a:pt x="232411" y="124206"/>
                  <a:pt x="226569" y="118364"/>
                  <a:pt x="223394" y="111125"/>
                </a:cubicBezTo>
                <a:cubicBezTo>
                  <a:pt x="220219" y="104013"/>
                  <a:pt x="218695" y="94488"/>
                  <a:pt x="218695" y="82550"/>
                </a:cubicBezTo>
                <a:close/>
                <a:moveTo>
                  <a:pt x="708534" y="48259"/>
                </a:moveTo>
                <a:cubicBezTo>
                  <a:pt x="724155" y="48259"/>
                  <a:pt x="735711" y="50165"/>
                  <a:pt x="743332" y="53847"/>
                </a:cubicBezTo>
                <a:cubicBezTo>
                  <a:pt x="750951" y="57531"/>
                  <a:pt x="756286" y="62229"/>
                  <a:pt x="759334" y="67817"/>
                </a:cubicBezTo>
                <a:cubicBezTo>
                  <a:pt x="762509" y="73533"/>
                  <a:pt x="764033" y="83820"/>
                  <a:pt x="764033" y="99059"/>
                </a:cubicBezTo>
                <a:lnTo>
                  <a:pt x="763524" y="139700"/>
                </a:lnTo>
                <a:cubicBezTo>
                  <a:pt x="763524" y="151257"/>
                  <a:pt x="764033" y="159765"/>
                  <a:pt x="765175" y="165227"/>
                </a:cubicBezTo>
                <a:cubicBezTo>
                  <a:pt x="766319" y="170815"/>
                  <a:pt x="768350" y="176657"/>
                  <a:pt x="771398" y="182879"/>
                </a:cubicBezTo>
                <a:lnTo>
                  <a:pt x="736855" y="182879"/>
                </a:lnTo>
                <a:cubicBezTo>
                  <a:pt x="735965" y="180594"/>
                  <a:pt x="734823" y="177291"/>
                  <a:pt x="733552" y="172720"/>
                </a:cubicBezTo>
                <a:cubicBezTo>
                  <a:pt x="732918" y="170688"/>
                  <a:pt x="732536" y="169290"/>
                  <a:pt x="732283" y="168656"/>
                </a:cubicBezTo>
                <a:cubicBezTo>
                  <a:pt x="726313" y="174497"/>
                  <a:pt x="719963" y="178942"/>
                  <a:pt x="713233" y="181864"/>
                </a:cubicBezTo>
                <a:cubicBezTo>
                  <a:pt x="706501" y="184784"/>
                  <a:pt x="699262" y="186182"/>
                  <a:pt x="691643" y="186182"/>
                </a:cubicBezTo>
                <a:cubicBezTo>
                  <a:pt x="678053" y="186182"/>
                  <a:pt x="667386" y="182498"/>
                  <a:pt x="659638" y="175133"/>
                </a:cubicBezTo>
                <a:cubicBezTo>
                  <a:pt x="651891" y="167894"/>
                  <a:pt x="647955" y="158496"/>
                  <a:pt x="647955" y="147320"/>
                </a:cubicBezTo>
                <a:cubicBezTo>
                  <a:pt x="647955" y="139827"/>
                  <a:pt x="649733" y="133222"/>
                  <a:pt x="653288" y="127381"/>
                </a:cubicBezTo>
                <a:cubicBezTo>
                  <a:pt x="656845" y="121539"/>
                  <a:pt x="661798" y="117094"/>
                  <a:pt x="668274" y="114046"/>
                </a:cubicBezTo>
                <a:cubicBezTo>
                  <a:pt x="674624" y="110871"/>
                  <a:pt x="683896" y="108203"/>
                  <a:pt x="695961" y="105917"/>
                </a:cubicBezTo>
                <a:cubicBezTo>
                  <a:pt x="712216" y="102870"/>
                  <a:pt x="723520" y="99948"/>
                  <a:pt x="729743" y="97282"/>
                </a:cubicBezTo>
                <a:lnTo>
                  <a:pt x="729743" y="93852"/>
                </a:lnTo>
                <a:cubicBezTo>
                  <a:pt x="729743" y="86995"/>
                  <a:pt x="728091" y="82169"/>
                  <a:pt x="724789" y="79247"/>
                </a:cubicBezTo>
                <a:cubicBezTo>
                  <a:pt x="721487" y="76453"/>
                  <a:pt x="715137" y="74929"/>
                  <a:pt x="705994" y="74929"/>
                </a:cubicBezTo>
                <a:cubicBezTo>
                  <a:pt x="699771" y="74929"/>
                  <a:pt x="694945" y="76200"/>
                  <a:pt x="691515" y="78740"/>
                </a:cubicBezTo>
                <a:cubicBezTo>
                  <a:pt x="687960" y="81152"/>
                  <a:pt x="685165" y="85471"/>
                  <a:pt x="683007" y="91694"/>
                </a:cubicBezTo>
                <a:lnTo>
                  <a:pt x="651511" y="86106"/>
                </a:lnTo>
                <a:cubicBezTo>
                  <a:pt x="655066" y="73278"/>
                  <a:pt x="661162" y="63753"/>
                  <a:pt x="669925" y="57531"/>
                </a:cubicBezTo>
                <a:cubicBezTo>
                  <a:pt x="678561" y="51434"/>
                  <a:pt x="691515" y="48259"/>
                  <a:pt x="708534" y="48259"/>
                </a:cubicBezTo>
                <a:close/>
                <a:moveTo>
                  <a:pt x="568580" y="48259"/>
                </a:moveTo>
                <a:cubicBezTo>
                  <a:pt x="584582" y="48259"/>
                  <a:pt x="597282" y="51815"/>
                  <a:pt x="606807" y="58673"/>
                </a:cubicBezTo>
                <a:cubicBezTo>
                  <a:pt x="616205" y="65532"/>
                  <a:pt x="622936" y="76072"/>
                  <a:pt x="627126" y="90170"/>
                </a:cubicBezTo>
                <a:lnTo>
                  <a:pt x="592836" y="96265"/>
                </a:lnTo>
                <a:cubicBezTo>
                  <a:pt x="591694" y="89534"/>
                  <a:pt x="589026" y="84327"/>
                  <a:pt x="584962" y="80898"/>
                </a:cubicBezTo>
                <a:cubicBezTo>
                  <a:pt x="580898" y="77470"/>
                  <a:pt x="575564" y="75691"/>
                  <a:pt x="569087" y="75691"/>
                </a:cubicBezTo>
                <a:cubicBezTo>
                  <a:pt x="560324" y="75691"/>
                  <a:pt x="553466" y="78740"/>
                  <a:pt x="548260" y="84708"/>
                </a:cubicBezTo>
                <a:cubicBezTo>
                  <a:pt x="543052" y="90804"/>
                  <a:pt x="540512" y="100838"/>
                  <a:pt x="540512" y="114934"/>
                </a:cubicBezTo>
                <a:cubicBezTo>
                  <a:pt x="540512" y="130556"/>
                  <a:pt x="543180" y="141604"/>
                  <a:pt x="548386" y="148082"/>
                </a:cubicBezTo>
                <a:cubicBezTo>
                  <a:pt x="553594" y="154558"/>
                  <a:pt x="560706" y="157733"/>
                  <a:pt x="569469" y="157733"/>
                </a:cubicBezTo>
                <a:cubicBezTo>
                  <a:pt x="576073" y="157733"/>
                  <a:pt x="581534" y="155828"/>
                  <a:pt x="585724" y="152146"/>
                </a:cubicBezTo>
                <a:cubicBezTo>
                  <a:pt x="589915" y="148335"/>
                  <a:pt x="592836" y="141858"/>
                  <a:pt x="594614" y="132588"/>
                </a:cubicBezTo>
                <a:lnTo>
                  <a:pt x="628905" y="138429"/>
                </a:lnTo>
                <a:cubicBezTo>
                  <a:pt x="625348" y="154177"/>
                  <a:pt x="618490" y="166115"/>
                  <a:pt x="608458" y="174116"/>
                </a:cubicBezTo>
                <a:cubicBezTo>
                  <a:pt x="598424" y="182245"/>
                  <a:pt x="584836" y="186182"/>
                  <a:pt x="567945" y="186182"/>
                </a:cubicBezTo>
                <a:cubicBezTo>
                  <a:pt x="548640" y="186182"/>
                  <a:pt x="533273" y="180085"/>
                  <a:pt x="521844" y="168021"/>
                </a:cubicBezTo>
                <a:cubicBezTo>
                  <a:pt x="510413" y="155828"/>
                  <a:pt x="504698" y="138938"/>
                  <a:pt x="504698" y="117347"/>
                </a:cubicBezTo>
                <a:cubicBezTo>
                  <a:pt x="504698" y="95631"/>
                  <a:pt x="510413" y="78613"/>
                  <a:pt x="521971" y="66547"/>
                </a:cubicBezTo>
                <a:cubicBezTo>
                  <a:pt x="533400" y="54356"/>
                  <a:pt x="548895" y="48259"/>
                  <a:pt x="568580" y="48259"/>
                </a:cubicBezTo>
                <a:close/>
                <a:moveTo>
                  <a:pt x="421513" y="48259"/>
                </a:moveTo>
                <a:cubicBezTo>
                  <a:pt x="437135" y="48259"/>
                  <a:pt x="448691" y="50165"/>
                  <a:pt x="456311" y="53847"/>
                </a:cubicBezTo>
                <a:cubicBezTo>
                  <a:pt x="463932" y="57531"/>
                  <a:pt x="469265" y="62229"/>
                  <a:pt x="472313" y="67817"/>
                </a:cubicBezTo>
                <a:cubicBezTo>
                  <a:pt x="475488" y="73533"/>
                  <a:pt x="477012" y="83820"/>
                  <a:pt x="477012" y="99059"/>
                </a:cubicBezTo>
                <a:lnTo>
                  <a:pt x="476505" y="139700"/>
                </a:lnTo>
                <a:cubicBezTo>
                  <a:pt x="476505" y="151257"/>
                  <a:pt x="477012" y="159765"/>
                  <a:pt x="478156" y="165227"/>
                </a:cubicBezTo>
                <a:cubicBezTo>
                  <a:pt x="479298" y="170815"/>
                  <a:pt x="481331" y="176657"/>
                  <a:pt x="484378" y="182879"/>
                </a:cubicBezTo>
                <a:lnTo>
                  <a:pt x="449835" y="182879"/>
                </a:lnTo>
                <a:cubicBezTo>
                  <a:pt x="448946" y="180594"/>
                  <a:pt x="447802" y="177291"/>
                  <a:pt x="446533" y="172720"/>
                </a:cubicBezTo>
                <a:cubicBezTo>
                  <a:pt x="445898" y="170688"/>
                  <a:pt x="445516" y="169290"/>
                  <a:pt x="445262" y="168656"/>
                </a:cubicBezTo>
                <a:cubicBezTo>
                  <a:pt x="439294" y="174497"/>
                  <a:pt x="432944" y="178942"/>
                  <a:pt x="426212" y="181864"/>
                </a:cubicBezTo>
                <a:cubicBezTo>
                  <a:pt x="419482" y="184784"/>
                  <a:pt x="412243" y="186182"/>
                  <a:pt x="404623" y="186182"/>
                </a:cubicBezTo>
                <a:cubicBezTo>
                  <a:pt x="391034" y="186182"/>
                  <a:pt x="380365" y="182498"/>
                  <a:pt x="372619" y="175133"/>
                </a:cubicBezTo>
                <a:cubicBezTo>
                  <a:pt x="364872" y="167894"/>
                  <a:pt x="360935" y="158496"/>
                  <a:pt x="360935" y="147320"/>
                </a:cubicBezTo>
                <a:cubicBezTo>
                  <a:pt x="360935" y="139827"/>
                  <a:pt x="362712" y="133222"/>
                  <a:pt x="366269" y="127381"/>
                </a:cubicBezTo>
                <a:cubicBezTo>
                  <a:pt x="369824" y="121539"/>
                  <a:pt x="374777" y="117094"/>
                  <a:pt x="381255" y="114046"/>
                </a:cubicBezTo>
                <a:cubicBezTo>
                  <a:pt x="387605" y="110871"/>
                  <a:pt x="396875" y="108203"/>
                  <a:pt x="408940" y="105917"/>
                </a:cubicBezTo>
                <a:cubicBezTo>
                  <a:pt x="425197" y="102870"/>
                  <a:pt x="436499" y="99948"/>
                  <a:pt x="442723" y="97282"/>
                </a:cubicBezTo>
                <a:lnTo>
                  <a:pt x="442723" y="93852"/>
                </a:lnTo>
                <a:cubicBezTo>
                  <a:pt x="442723" y="86995"/>
                  <a:pt x="441072" y="82169"/>
                  <a:pt x="437770" y="79247"/>
                </a:cubicBezTo>
                <a:cubicBezTo>
                  <a:pt x="434468" y="76453"/>
                  <a:pt x="428118" y="74929"/>
                  <a:pt x="418973" y="74929"/>
                </a:cubicBezTo>
                <a:cubicBezTo>
                  <a:pt x="412750" y="74929"/>
                  <a:pt x="407924" y="76200"/>
                  <a:pt x="404496" y="78740"/>
                </a:cubicBezTo>
                <a:cubicBezTo>
                  <a:pt x="400939" y="81152"/>
                  <a:pt x="398146" y="85471"/>
                  <a:pt x="395986" y="91694"/>
                </a:cubicBezTo>
                <a:lnTo>
                  <a:pt x="364490" y="86106"/>
                </a:lnTo>
                <a:cubicBezTo>
                  <a:pt x="368047" y="73278"/>
                  <a:pt x="374143" y="63753"/>
                  <a:pt x="382906" y="57531"/>
                </a:cubicBezTo>
                <a:cubicBezTo>
                  <a:pt x="391541" y="51434"/>
                  <a:pt x="404496" y="48259"/>
                  <a:pt x="421513" y="48259"/>
                </a:cubicBezTo>
                <a:close/>
                <a:moveTo>
                  <a:pt x="64516" y="0"/>
                </a:moveTo>
                <a:cubicBezTo>
                  <a:pt x="82423" y="0"/>
                  <a:pt x="96521" y="4952"/>
                  <a:pt x="106808" y="14604"/>
                </a:cubicBezTo>
                <a:cubicBezTo>
                  <a:pt x="117095" y="24257"/>
                  <a:pt x="122174" y="36321"/>
                  <a:pt x="122174" y="50800"/>
                </a:cubicBezTo>
                <a:cubicBezTo>
                  <a:pt x="122174" y="59054"/>
                  <a:pt x="120650" y="66802"/>
                  <a:pt x="117730" y="74295"/>
                </a:cubicBezTo>
                <a:cubicBezTo>
                  <a:pt x="114809" y="81660"/>
                  <a:pt x="110236" y="89408"/>
                  <a:pt x="103760" y="97535"/>
                </a:cubicBezTo>
                <a:cubicBezTo>
                  <a:pt x="99569" y="102996"/>
                  <a:pt x="91948" y="110744"/>
                  <a:pt x="80899" y="120777"/>
                </a:cubicBezTo>
                <a:cubicBezTo>
                  <a:pt x="69850" y="130936"/>
                  <a:pt x="62865" y="137667"/>
                  <a:pt x="59945" y="140970"/>
                </a:cubicBezTo>
                <a:cubicBezTo>
                  <a:pt x="57023" y="144271"/>
                  <a:pt x="54611" y="147573"/>
                  <a:pt x="52833" y="150621"/>
                </a:cubicBezTo>
                <a:lnTo>
                  <a:pt x="122174" y="150621"/>
                </a:lnTo>
                <a:lnTo>
                  <a:pt x="122174" y="182879"/>
                </a:lnTo>
                <a:lnTo>
                  <a:pt x="0" y="182879"/>
                </a:lnTo>
                <a:cubicBezTo>
                  <a:pt x="1271" y="170688"/>
                  <a:pt x="5335" y="159003"/>
                  <a:pt x="11938" y="148082"/>
                </a:cubicBezTo>
                <a:cubicBezTo>
                  <a:pt x="18543" y="137159"/>
                  <a:pt x="31623" y="122554"/>
                  <a:pt x="51055" y="104394"/>
                </a:cubicBezTo>
                <a:cubicBezTo>
                  <a:pt x="66802" y="89789"/>
                  <a:pt x="76327" y="79756"/>
                  <a:pt x="79884" y="74548"/>
                </a:cubicBezTo>
                <a:cubicBezTo>
                  <a:pt x="84710" y="67436"/>
                  <a:pt x="87123" y="60325"/>
                  <a:pt x="87123" y="53213"/>
                </a:cubicBezTo>
                <a:cubicBezTo>
                  <a:pt x="87123" y="45465"/>
                  <a:pt x="85090" y="39496"/>
                  <a:pt x="80899" y="35306"/>
                </a:cubicBezTo>
                <a:cubicBezTo>
                  <a:pt x="76709" y="31115"/>
                  <a:pt x="70994" y="28956"/>
                  <a:pt x="63627" y="28956"/>
                </a:cubicBezTo>
                <a:cubicBezTo>
                  <a:pt x="56388" y="28956"/>
                  <a:pt x="50547" y="31241"/>
                  <a:pt x="46228" y="35559"/>
                </a:cubicBezTo>
                <a:cubicBezTo>
                  <a:pt x="42037" y="40004"/>
                  <a:pt x="39498" y="47244"/>
                  <a:pt x="38862" y="57403"/>
                </a:cubicBezTo>
                <a:lnTo>
                  <a:pt x="4064" y="53975"/>
                </a:lnTo>
                <a:cubicBezTo>
                  <a:pt x="6097" y="34797"/>
                  <a:pt x="12573" y="20954"/>
                  <a:pt x="23496" y="12572"/>
                </a:cubicBezTo>
                <a:cubicBezTo>
                  <a:pt x="34418" y="4190"/>
                  <a:pt x="48134" y="0"/>
                  <a:pt x="64516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Freeform 622"/>
          <p:cNvSpPr/>
          <p:nvPr/>
        </p:nvSpPr>
        <p:spPr>
          <a:xfrm>
            <a:off x="242570" y="5922011"/>
            <a:ext cx="264160" cy="228599"/>
          </a:xfrm>
          <a:custGeom>
            <a:avLst/>
            <a:gdLst/>
            <a:ahLst/>
            <a:cxnLst/>
            <a:rect l="0" t="0" r="0" b="0"/>
            <a:pathLst>
              <a:path w="264160" h="228599">
                <a:moveTo>
                  <a:pt x="0" y="114300"/>
                </a:moveTo>
                <a:cubicBezTo>
                  <a:pt x="0" y="51168"/>
                  <a:pt x="59131" y="0"/>
                  <a:pt x="132080" y="0"/>
                </a:cubicBezTo>
                <a:cubicBezTo>
                  <a:pt x="205028" y="0"/>
                  <a:pt x="264160" y="51168"/>
                  <a:pt x="264160" y="114300"/>
                </a:cubicBezTo>
                <a:cubicBezTo>
                  <a:pt x="264160" y="177431"/>
                  <a:pt x="205028" y="228599"/>
                  <a:pt x="132080" y="228599"/>
                </a:cubicBezTo>
                <a:cubicBezTo>
                  <a:pt x="59131" y="228599"/>
                  <a:pt x="0" y="177431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Freeform 623"/>
          <p:cNvSpPr/>
          <p:nvPr/>
        </p:nvSpPr>
        <p:spPr>
          <a:xfrm>
            <a:off x="242570" y="5922011"/>
            <a:ext cx="264160" cy="228599"/>
          </a:xfrm>
          <a:custGeom>
            <a:avLst/>
            <a:gdLst/>
            <a:ahLst/>
            <a:cxnLst/>
            <a:rect l="0" t="0" r="0" b="0"/>
            <a:pathLst>
              <a:path w="264160" h="228599">
                <a:moveTo>
                  <a:pt x="0" y="114300"/>
                </a:moveTo>
                <a:cubicBezTo>
                  <a:pt x="0" y="51168"/>
                  <a:pt x="59131" y="0"/>
                  <a:pt x="132080" y="0"/>
                </a:cubicBezTo>
                <a:cubicBezTo>
                  <a:pt x="205028" y="0"/>
                  <a:pt x="264160" y="51168"/>
                  <a:pt x="264160" y="114300"/>
                </a:cubicBezTo>
                <a:cubicBezTo>
                  <a:pt x="264160" y="177431"/>
                  <a:pt x="205028" y="228599"/>
                  <a:pt x="132080" y="228599"/>
                </a:cubicBezTo>
                <a:cubicBezTo>
                  <a:pt x="59131" y="228599"/>
                  <a:pt x="0" y="177431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Freeform 624"/>
          <p:cNvSpPr/>
          <p:nvPr/>
        </p:nvSpPr>
        <p:spPr>
          <a:xfrm>
            <a:off x="374650" y="2216150"/>
            <a:ext cx="0" cy="3706127"/>
          </a:xfrm>
          <a:custGeom>
            <a:avLst/>
            <a:gdLst/>
            <a:ahLst/>
            <a:cxnLst/>
            <a:rect l="0" t="0" r="0" b="0"/>
            <a:pathLst>
              <a:path h="3706127">
                <a:moveTo>
                  <a:pt x="0" y="3706127"/>
                </a:moveTo>
                <a:lnTo>
                  <a:pt x="0" y="0"/>
                </a:lnTo>
              </a:path>
            </a:pathLst>
          </a:custGeom>
          <a:noFill/>
          <a:ln w="48259" cap="flat" cmpd="sng">
            <a:solidFill>
              <a:srgbClr val="203864">
                <a:alpha val="100000"/>
              </a:srgbClr>
            </a:solidFill>
            <a:custDash>
              <a:ds d="100000" sp="100000"/>
            </a:custDash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Freeform 625"/>
          <p:cNvSpPr/>
          <p:nvPr/>
        </p:nvSpPr>
        <p:spPr>
          <a:xfrm>
            <a:off x="242570" y="3425191"/>
            <a:ext cx="264160" cy="228599"/>
          </a:xfrm>
          <a:custGeom>
            <a:avLst/>
            <a:gdLst/>
            <a:ahLst/>
            <a:cxnLst/>
            <a:rect l="0" t="0" r="0" b="0"/>
            <a:pathLst>
              <a:path w="264160" h="228599">
                <a:moveTo>
                  <a:pt x="0" y="114300"/>
                </a:moveTo>
                <a:cubicBezTo>
                  <a:pt x="0" y="51181"/>
                  <a:pt x="59131" y="0"/>
                  <a:pt x="132080" y="0"/>
                </a:cubicBezTo>
                <a:cubicBezTo>
                  <a:pt x="205028" y="0"/>
                  <a:pt x="264160" y="51181"/>
                  <a:pt x="264160" y="114300"/>
                </a:cubicBezTo>
                <a:cubicBezTo>
                  <a:pt x="264160" y="177419"/>
                  <a:pt x="205028" y="228599"/>
                  <a:pt x="132080" y="228599"/>
                </a:cubicBezTo>
                <a:cubicBezTo>
                  <a:pt x="59131" y="228599"/>
                  <a:pt x="0" y="177419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Freeform 626"/>
          <p:cNvSpPr/>
          <p:nvPr/>
        </p:nvSpPr>
        <p:spPr>
          <a:xfrm>
            <a:off x="242570" y="3425191"/>
            <a:ext cx="264160" cy="228599"/>
          </a:xfrm>
          <a:custGeom>
            <a:avLst/>
            <a:gdLst/>
            <a:ahLst/>
            <a:cxnLst/>
            <a:rect l="0" t="0" r="0" b="0"/>
            <a:pathLst>
              <a:path w="264160" h="228599">
                <a:moveTo>
                  <a:pt x="0" y="114300"/>
                </a:moveTo>
                <a:cubicBezTo>
                  <a:pt x="0" y="51181"/>
                  <a:pt x="59131" y="0"/>
                  <a:pt x="132080" y="0"/>
                </a:cubicBezTo>
                <a:cubicBezTo>
                  <a:pt x="205028" y="0"/>
                  <a:pt x="264160" y="51181"/>
                  <a:pt x="264160" y="114300"/>
                </a:cubicBezTo>
                <a:cubicBezTo>
                  <a:pt x="264160" y="177419"/>
                  <a:pt x="205028" y="228599"/>
                  <a:pt x="132080" y="228599"/>
                </a:cubicBezTo>
                <a:cubicBezTo>
                  <a:pt x="59131" y="228599"/>
                  <a:pt x="0" y="177419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Freeform 627"/>
          <p:cNvSpPr/>
          <p:nvPr/>
        </p:nvSpPr>
        <p:spPr>
          <a:xfrm>
            <a:off x="255270" y="4608830"/>
            <a:ext cx="264160" cy="226060"/>
          </a:xfrm>
          <a:custGeom>
            <a:avLst/>
            <a:gdLst/>
            <a:ahLst/>
            <a:cxnLst/>
            <a:rect l="0" t="0" r="0" b="0"/>
            <a:pathLst>
              <a:path w="264160" h="226060">
                <a:moveTo>
                  <a:pt x="0" y="113031"/>
                </a:moveTo>
                <a:cubicBezTo>
                  <a:pt x="0" y="50547"/>
                  <a:pt x="59131" y="0"/>
                  <a:pt x="132080" y="0"/>
                </a:cubicBezTo>
                <a:cubicBezTo>
                  <a:pt x="205028" y="0"/>
                  <a:pt x="264160" y="50547"/>
                  <a:pt x="264160" y="113031"/>
                </a:cubicBezTo>
                <a:cubicBezTo>
                  <a:pt x="264160" y="175515"/>
                  <a:pt x="205028" y="226060"/>
                  <a:pt x="132080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Freeform 628"/>
          <p:cNvSpPr/>
          <p:nvPr/>
        </p:nvSpPr>
        <p:spPr>
          <a:xfrm>
            <a:off x="255270" y="4608830"/>
            <a:ext cx="264160" cy="226060"/>
          </a:xfrm>
          <a:custGeom>
            <a:avLst/>
            <a:gdLst/>
            <a:ahLst/>
            <a:cxnLst/>
            <a:rect l="0" t="0" r="0" b="0"/>
            <a:pathLst>
              <a:path w="264160" h="226060">
                <a:moveTo>
                  <a:pt x="0" y="113031"/>
                </a:moveTo>
                <a:cubicBezTo>
                  <a:pt x="0" y="50547"/>
                  <a:pt x="59131" y="0"/>
                  <a:pt x="132080" y="0"/>
                </a:cubicBezTo>
                <a:cubicBezTo>
                  <a:pt x="205028" y="0"/>
                  <a:pt x="264160" y="50547"/>
                  <a:pt x="264160" y="113031"/>
                </a:cubicBezTo>
                <a:cubicBezTo>
                  <a:pt x="264160" y="175515"/>
                  <a:pt x="205028" y="226060"/>
                  <a:pt x="132080" y="226060"/>
                </a:cubicBezTo>
                <a:cubicBezTo>
                  <a:pt x="59131" y="226060"/>
                  <a:pt x="0" y="175515"/>
                  <a:pt x="0" y="113031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Freeform 629"/>
          <p:cNvSpPr/>
          <p:nvPr/>
        </p:nvSpPr>
        <p:spPr>
          <a:xfrm>
            <a:off x="242570" y="2216150"/>
            <a:ext cx="264160" cy="228600"/>
          </a:xfrm>
          <a:custGeom>
            <a:avLst/>
            <a:gdLst/>
            <a:ahLst/>
            <a:cxnLst/>
            <a:rect l="0" t="0" r="0" b="0"/>
            <a:pathLst>
              <a:path w="264160" h="228600">
                <a:moveTo>
                  <a:pt x="0" y="114300"/>
                </a:moveTo>
                <a:cubicBezTo>
                  <a:pt x="0" y="51181"/>
                  <a:pt x="59131" y="0"/>
                  <a:pt x="132080" y="0"/>
                </a:cubicBezTo>
                <a:cubicBezTo>
                  <a:pt x="205028" y="0"/>
                  <a:pt x="264160" y="51181"/>
                  <a:pt x="264160" y="114300"/>
                </a:cubicBezTo>
                <a:cubicBezTo>
                  <a:pt x="264160" y="177420"/>
                  <a:pt x="205028" y="228600"/>
                  <a:pt x="132080" y="228600"/>
                </a:cubicBezTo>
                <a:cubicBezTo>
                  <a:pt x="59131" y="228600"/>
                  <a:pt x="0" y="177420"/>
                  <a:pt x="0" y="1143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Freeform 630"/>
          <p:cNvSpPr/>
          <p:nvPr/>
        </p:nvSpPr>
        <p:spPr>
          <a:xfrm>
            <a:off x="242570" y="2216150"/>
            <a:ext cx="264160" cy="228600"/>
          </a:xfrm>
          <a:custGeom>
            <a:avLst/>
            <a:gdLst/>
            <a:ahLst/>
            <a:cxnLst/>
            <a:rect l="0" t="0" r="0" b="0"/>
            <a:pathLst>
              <a:path w="264160" h="228600">
                <a:moveTo>
                  <a:pt x="0" y="114300"/>
                </a:moveTo>
                <a:cubicBezTo>
                  <a:pt x="0" y="51181"/>
                  <a:pt x="59131" y="0"/>
                  <a:pt x="132080" y="0"/>
                </a:cubicBezTo>
                <a:cubicBezTo>
                  <a:pt x="205028" y="0"/>
                  <a:pt x="264160" y="51181"/>
                  <a:pt x="264160" y="114300"/>
                </a:cubicBezTo>
                <a:cubicBezTo>
                  <a:pt x="264160" y="177420"/>
                  <a:pt x="205028" y="228600"/>
                  <a:pt x="132080" y="228600"/>
                </a:cubicBezTo>
                <a:cubicBezTo>
                  <a:pt x="59131" y="228600"/>
                  <a:pt x="0" y="177420"/>
                  <a:pt x="0" y="114300"/>
                </a:cubicBezTo>
                <a:close/>
              </a:path>
            </a:pathLst>
          </a:custGeom>
          <a:noFill/>
          <a:ln w="58419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Freeform 631"/>
          <p:cNvSpPr/>
          <p:nvPr/>
        </p:nvSpPr>
        <p:spPr>
          <a:xfrm>
            <a:off x="6029959" y="2258060"/>
            <a:ext cx="4277360" cy="307340"/>
          </a:xfrm>
          <a:custGeom>
            <a:avLst/>
            <a:gdLst/>
            <a:ahLst/>
            <a:cxnLst/>
            <a:rect l="0" t="0" r="0" b="0"/>
            <a:pathLst>
              <a:path w="4277360" h="307340">
                <a:moveTo>
                  <a:pt x="0" y="307340"/>
                </a:moveTo>
                <a:lnTo>
                  <a:pt x="4277360" y="307340"/>
                </a:lnTo>
                <a:lnTo>
                  <a:pt x="4277360" y="0"/>
                </a:lnTo>
                <a:lnTo>
                  <a:pt x="0" y="0"/>
                </a:lnTo>
                <a:lnTo>
                  <a:pt x="0" y="3073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Freeform 632"/>
          <p:cNvSpPr/>
          <p:nvPr/>
        </p:nvSpPr>
        <p:spPr>
          <a:xfrm>
            <a:off x="6029959" y="2786381"/>
            <a:ext cx="4429760" cy="307340"/>
          </a:xfrm>
          <a:custGeom>
            <a:avLst/>
            <a:gdLst/>
            <a:ahLst/>
            <a:cxnLst/>
            <a:rect l="0" t="0" r="0" b="0"/>
            <a:pathLst>
              <a:path w="4429760" h="307340">
                <a:moveTo>
                  <a:pt x="0" y="307340"/>
                </a:moveTo>
                <a:lnTo>
                  <a:pt x="4429760" y="307340"/>
                </a:lnTo>
                <a:lnTo>
                  <a:pt x="4429760" y="0"/>
                </a:lnTo>
                <a:lnTo>
                  <a:pt x="0" y="0"/>
                </a:lnTo>
                <a:lnTo>
                  <a:pt x="0" y="3073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Freeform 633"/>
          <p:cNvSpPr/>
          <p:nvPr/>
        </p:nvSpPr>
        <p:spPr>
          <a:xfrm>
            <a:off x="5697220" y="3401060"/>
            <a:ext cx="6286500" cy="307340"/>
          </a:xfrm>
          <a:custGeom>
            <a:avLst/>
            <a:gdLst/>
            <a:ahLst/>
            <a:cxnLst/>
            <a:rect l="0" t="0" r="0" b="0"/>
            <a:pathLst>
              <a:path w="6286500" h="307340">
                <a:moveTo>
                  <a:pt x="0" y="307340"/>
                </a:moveTo>
                <a:lnTo>
                  <a:pt x="6286500" y="307340"/>
                </a:lnTo>
                <a:lnTo>
                  <a:pt x="6286500" y="0"/>
                </a:lnTo>
                <a:lnTo>
                  <a:pt x="0" y="0"/>
                </a:lnTo>
                <a:lnTo>
                  <a:pt x="0" y="3073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Freeform 634"/>
          <p:cNvSpPr/>
          <p:nvPr/>
        </p:nvSpPr>
        <p:spPr>
          <a:xfrm>
            <a:off x="6029959" y="4010660"/>
            <a:ext cx="3898900" cy="307340"/>
          </a:xfrm>
          <a:custGeom>
            <a:avLst/>
            <a:gdLst/>
            <a:ahLst/>
            <a:cxnLst/>
            <a:rect l="0" t="0" r="0" b="0"/>
            <a:pathLst>
              <a:path w="3898900" h="307340">
                <a:moveTo>
                  <a:pt x="0" y="307340"/>
                </a:moveTo>
                <a:lnTo>
                  <a:pt x="3898900" y="307340"/>
                </a:lnTo>
                <a:lnTo>
                  <a:pt x="3898900" y="0"/>
                </a:lnTo>
                <a:lnTo>
                  <a:pt x="0" y="0"/>
                </a:lnTo>
                <a:lnTo>
                  <a:pt x="0" y="3073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Freeform 635"/>
          <p:cNvSpPr/>
          <p:nvPr/>
        </p:nvSpPr>
        <p:spPr>
          <a:xfrm>
            <a:off x="5506720" y="4645660"/>
            <a:ext cx="6494780" cy="307340"/>
          </a:xfrm>
          <a:custGeom>
            <a:avLst/>
            <a:gdLst/>
            <a:ahLst/>
            <a:cxnLst/>
            <a:rect l="0" t="0" r="0" b="0"/>
            <a:pathLst>
              <a:path w="6494780" h="307340">
                <a:moveTo>
                  <a:pt x="0" y="307340"/>
                </a:moveTo>
                <a:lnTo>
                  <a:pt x="6494780" y="307340"/>
                </a:lnTo>
                <a:lnTo>
                  <a:pt x="6494780" y="0"/>
                </a:lnTo>
                <a:lnTo>
                  <a:pt x="0" y="0"/>
                </a:lnTo>
                <a:lnTo>
                  <a:pt x="0" y="3073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Freeform 636"/>
          <p:cNvSpPr/>
          <p:nvPr/>
        </p:nvSpPr>
        <p:spPr>
          <a:xfrm>
            <a:off x="5791200" y="5438141"/>
            <a:ext cx="6210300" cy="307340"/>
          </a:xfrm>
          <a:custGeom>
            <a:avLst/>
            <a:gdLst/>
            <a:ahLst/>
            <a:cxnLst/>
            <a:rect l="0" t="0" r="0" b="0"/>
            <a:pathLst>
              <a:path w="6210300" h="307340">
                <a:moveTo>
                  <a:pt x="0" y="307340"/>
                </a:moveTo>
                <a:lnTo>
                  <a:pt x="6210300" y="307340"/>
                </a:lnTo>
                <a:lnTo>
                  <a:pt x="6210300" y="0"/>
                </a:lnTo>
                <a:lnTo>
                  <a:pt x="0" y="0"/>
                </a:lnTo>
                <a:lnTo>
                  <a:pt x="0" y="3073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Freeform 637"/>
          <p:cNvSpPr/>
          <p:nvPr/>
        </p:nvSpPr>
        <p:spPr>
          <a:xfrm>
            <a:off x="6080759" y="6319520"/>
            <a:ext cx="6096000" cy="307340"/>
          </a:xfrm>
          <a:custGeom>
            <a:avLst/>
            <a:gdLst/>
            <a:ahLst/>
            <a:cxnLst/>
            <a:rect l="0" t="0" r="0" b="0"/>
            <a:pathLst>
              <a:path w="6096000" h="307340">
                <a:moveTo>
                  <a:pt x="0" y="307340"/>
                </a:moveTo>
                <a:lnTo>
                  <a:pt x="6096000" y="307340"/>
                </a:lnTo>
                <a:lnTo>
                  <a:pt x="6096000" y="0"/>
                </a:lnTo>
                <a:lnTo>
                  <a:pt x="0" y="0"/>
                </a:lnTo>
                <a:lnTo>
                  <a:pt x="0" y="307340"/>
                </a:lnTo>
                <a:close/>
              </a:path>
            </a:pathLst>
          </a:custGeom>
          <a:solidFill>
            <a:srgbClr val="FF5050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Rectangle 638"/>
          <p:cNvSpPr/>
          <p:nvPr/>
        </p:nvSpPr>
        <p:spPr>
          <a:xfrm>
            <a:off x="1700276" y="-20474"/>
            <a:ext cx="1970736" cy="4762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2" b="1" i="0" spc="0" baseline="0" dirty="0">
                <a:solidFill>
                  <a:srgbClr val="FFFFFF"/>
                </a:solidFill>
                <a:latin typeface="Arial"/>
              </a:rPr>
              <a:t>1-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й </a:t>
            </a:r>
            <a:r>
              <a:rPr lang="en-US" sz="2802" b="1" i="0" spc="-36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2802" b="1" i="0" spc="-33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д</a:t>
            </a:r>
            <a:r>
              <a:rPr lang="en-US" sz="2802" b="1" i="0" spc="-78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802" b="1" i="0" spc="0" baseline="0" dirty="0">
                <a:solidFill>
                  <a:srgbClr val="FFFFFF"/>
                </a:solidFill>
                <a:latin typeface="Arial,Bold"/>
              </a:rPr>
              <a:t>ль</a:t>
            </a:r>
          </a:p>
        </p:txBody>
      </p:sp>
      <p:sp>
        <p:nvSpPr>
          <p:cNvPr id="639" name="Rectangle 639"/>
          <p:cNvSpPr/>
          <p:nvPr/>
        </p:nvSpPr>
        <p:spPr>
          <a:xfrm>
            <a:off x="701040" y="723491"/>
            <a:ext cx="8087883" cy="5807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Совр</a:t>
            </a:r>
            <a:r>
              <a:rPr lang="en-US" sz="1802" b="1" i="0" spc="-21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менные инно</a:t>
            </a:r>
            <a:r>
              <a:rPr lang="en-US" sz="1802" b="1" i="0" spc="-25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ацион</a:t>
            </a:r>
            <a:r>
              <a:rPr lang="en-US" sz="1802" b="1" i="0" spc="-1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ые программы дош</a:t>
            </a:r>
            <a:r>
              <a:rPr lang="en-US" sz="1802" b="1" i="0" spc="-16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802" b="1" i="0" spc="-39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льно</a:t>
            </a:r>
            <a:r>
              <a:rPr lang="en-US" sz="1802" b="1" i="0" spc="-30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о обра</a:t>
            </a:r>
            <a:r>
              <a:rPr lang="en-US" sz="1802" b="1" i="0" spc="-32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802" b="1" i="0" spc="-25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802" b="1" i="0" spc="0" baseline="0" dirty="0">
                <a:solidFill>
                  <a:srgbClr val="FFFFFF"/>
                </a:solidFill>
                <a:latin typeface="Arial,Bold"/>
              </a:rPr>
              <a:t>ания </a:t>
            </a:r>
          </a:p>
          <a:p>
            <a:pPr marL="0">
              <a:lnSpc>
                <a:spcPts val="2161"/>
              </a:lnSpc>
            </a:pP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в </a:t>
            </a:r>
            <a:r>
              <a:rPr lang="en-US" sz="1800" b="1" i="0" spc="-18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он</a:t>
            </a:r>
            <a:r>
              <a:rPr lang="en-US" sz="1800" b="1" i="0" spc="-21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0" b="1" i="0" spc="-16" baseline="0" dirty="0">
                <a:solidFill>
                  <a:srgbClr val="FFFFFF"/>
                </a:solidFill>
                <a:latin typeface="Arial,Bold"/>
              </a:rPr>
              <a:t>к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1800" b="1" i="0" spc="-1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е м</a:t>
            </a:r>
            <a:r>
              <a:rPr lang="en-US" sz="1800" b="1" i="0" spc="-17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жд</a:t>
            </a:r>
            <a:r>
              <a:rPr lang="en-US" sz="1800" b="1" i="0" spc="-57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нар</a:t>
            </a:r>
            <a:r>
              <a:rPr lang="en-US" sz="1800" b="1" i="0" spc="-18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дно</a:t>
            </a:r>
            <a:r>
              <a:rPr lang="en-US" sz="1800" b="1" i="0" spc="-32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о опы</a:t>
            </a:r>
            <a:r>
              <a:rPr lang="en-US" sz="1800" b="1" i="0" spc="-16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FFFFFF"/>
                </a:solidFill>
                <a:latin typeface="Arial,Bold"/>
              </a:rPr>
              <a:t>а</a:t>
            </a:r>
          </a:p>
        </p:txBody>
      </p:sp>
      <p:sp>
        <p:nvSpPr>
          <p:cNvPr id="640" name="Rectangle 640"/>
          <p:cNvSpPr/>
          <p:nvPr/>
        </p:nvSpPr>
        <p:spPr>
          <a:xfrm>
            <a:off x="789305" y="2150260"/>
            <a:ext cx="3247171" cy="6161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2" b="0" i="0" spc="0" baseline="0" dirty="0" err="1">
                <a:latin typeface="ArialMT"/>
              </a:rPr>
              <a:t>Уч</a:t>
            </a:r>
            <a:r>
              <a:rPr lang="en-US" sz="2002" b="0" i="0" spc="-56" baseline="0" dirty="0" err="1">
                <a:latin typeface="ArialMT"/>
              </a:rPr>
              <a:t>е</a:t>
            </a:r>
            <a:r>
              <a:rPr lang="en-US" sz="2002" b="0" i="0" spc="0" baseline="0" dirty="0" err="1">
                <a:latin typeface="ArialMT"/>
              </a:rPr>
              <a:t>т</a:t>
            </a:r>
            <a:r>
              <a:rPr lang="en-US" sz="2002" b="0" i="0" spc="-34" baseline="0" dirty="0">
                <a:latin typeface="ArialMT"/>
              </a:rPr>
              <a:t> </a:t>
            </a:r>
            <a:r>
              <a:rPr lang="ru-RU" sz="2002" b="0" i="0" spc="-34" baseline="0" dirty="0">
                <a:latin typeface="ArialMT"/>
              </a:rPr>
              <a:t>лучшего российского и</a:t>
            </a:r>
          </a:p>
          <a:p>
            <a:pPr marL="0"/>
            <a:r>
              <a:rPr lang="ru-RU" sz="2002" spc="-34" dirty="0">
                <a:latin typeface="ArialMT"/>
              </a:rPr>
              <a:t>международ</a:t>
            </a:r>
            <a:r>
              <a:rPr lang="ru-RU" sz="2002" dirty="0">
                <a:latin typeface="ArialMT"/>
              </a:rPr>
              <a:t>ного</a:t>
            </a:r>
            <a:r>
              <a:rPr lang="en-US" sz="2002" b="0" i="0" spc="-56" baseline="0" dirty="0">
                <a:latin typeface="ArialMT"/>
              </a:rPr>
              <a:t> </a:t>
            </a:r>
            <a:r>
              <a:rPr lang="en-US" sz="2002" b="0" i="0" spc="0" baseline="0" dirty="0">
                <a:latin typeface="ArialMT"/>
              </a:rPr>
              <a:t>опы</a:t>
            </a:r>
            <a:r>
              <a:rPr lang="en-US" sz="2002" b="0" i="0" spc="-22" baseline="0" dirty="0">
                <a:latin typeface="ArialMT"/>
              </a:rPr>
              <a:t>т</a:t>
            </a:r>
            <a:r>
              <a:rPr lang="en-US" sz="2002" b="0" i="0" spc="0" baseline="0" dirty="0">
                <a:latin typeface="ArialMT"/>
              </a:rPr>
              <a:t>а</a:t>
            </a:r>
          </a:p>
        </p:txBody>
      </p:sp>
      <p:sp>
        <p:nvSpPr>
          <p:cNvPr id="641" name="Rectangle 641"/>
          <p:cNvSpPr/>
          <p:nvPr/>
        </p:nvSpPr>
        <p:spPr>
          <a:xfrm>
            <a:off x="841057" y="3315209"/>
            <a:ext cx="3416553" cy="3398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latin typeface="ArialMT"/>
              </a:rPr>
              <a:t>Вари</a:t>
            </a:r>
            <a:r>
              <a:rPr lang="en-US" sz="2000" b="0" i="0" spc="-30" baseline="0" dirty="0">
                <a:latin typeface="ArialMT"/>
              </a:rPr>
              <a:t>а</a:t>
            </a:r>
            <a:r>
              <a:rPr lang="en-US" sz="2000" b="0" i="0" spc="0" baseline="0" dirty="0">
                <a:latin typeface="ArialMT"/>
              </a:rPr>
              <a:t>тивность</a:t>
            </a:r>
            <a:r>
              <a:rPr lang="en-US" sz="2000" b="0" i="0" spc="-77" baseline="0" dirty="0">
                <a:latin typeface="ArialMT"/>
              </a:rPr>
              <a:t> </a:t>
            </a:r>
            <a:r>
              <a:rPr lang="en-US" sz="2000" b="0" i="0" spc="0" baseline="0" dirty="0">
                <a:latin typeface="ArialMT"/>
              </a:rPr>
              <a:t> с</a:t>
            </a:r>
            <a:r>
              <a:rPr lang="en-US" sz="2000" b="0" i="0" spc="-32" baseline="0" dirty="0">
                <a:latin typeface="ArialMT"/>
              </a:rPr>
              <a:t>о</a:t>
            </a:r>
            <a:r>
              <a:rPr lang="en-US" sz="2000" b="0" i="0" spc="0" baseline="0" dirty="0">
                <a:latin typeface="ArialMT"/>
              </a:rPr>
              <a:t>держания </a:t>
            </a:r>
          </a:p>
        </p:txBody>
      </p:sp>
      <p:sp>
        <p:nvSpPr>
          <p:cNvPr id="642" name="Rectangle 642"/>
          <p:cNvSpPr/>
          <p:nvPr/>
        </p:nvSpPr>
        <p:spPr>
          <a:xfrm>
            <a:off x="868680" y="4374134"/>
            <a:ext cx="2941827" cy="6445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latin typeface="ArialMT"/>
              </a:rPr>
              <a:t>Индивид</a:t>
            </a:r>
            <a:r>
              <a:rPr lang="en-US" sz="2000" b="0" i="0" spc="-44" baseline="0" dirty="0">
                <a:latin typeface="ArialMT"/>
              </a:rPr>
              <a:t>у</a:t>
            </a:r>
            <a:r>
              <a:rPr lang="en-US" sz="2000" b="0" i="0" spc="0" baseline="0" dirty="0">
                <a:latin typeface="ArialMT"/>
              </a:rPr>
              <a:t>альный</a:t>
            </a:r>
            <a:r>
              <a:rPr lang="en-US" sz="2000" b="0" i="0" spc="-15" baseline="0" dirty="0">
                <a:latin typeface="ArialMT"/>
              </a:rPr>
              <a:t> </a:t>
            </a:r>
            <a:r>
              <a:rPr lang="en-US" sz="2000" b="0" i="0" spc="0" baseline="0" dirty="0">
                <a:latin typeface="ArialMT"/>
              </a:rPr>
              <a:t>п</a:t>
            </a:r>
            <a:r>
              <a:rPr lang="en-US" sz="2000" b="0" i="0" spc="-36" baseline="0" dirty="0">
                <a:latin typeface="ArialMT"/>
              </a:rPr>
              <a:t>о</a:t>
            </a:r>
            <a:r>
              <a:rPr lang="en-US" sz="2000" b="0" i="0" spc="0" baseline="0" dirty="0">
                <a:latin typeface="ArialMT"/>
              </a:rPr>
              <a:t>д</a:t>
            </a:r>
            <a:r>
              <a:rPr lang="en-US" sz="2000" b="0" i="0" spc="-46" baseline="0" dirty="0">
                <a:latin typeface="ArialMT"/>
              </a:rPr>
              <a:t>х</a:t>
            </a:r>
            <a:r>
              <a:rPr lang="en-US" sz="2000" b="0" i="0" spc="-31" baseline="0" dirty="0">
                <a:latin typeface="ArialMT"/>
              </a:rPr>
              <a:t>о</a:t>
            </a:r>
            <a:r>
              <a:rPr lang="en-US" sz="2000" b="0" i="0" spc="0" baseline="0" dirty="0">
                <a:latin typeface="ArialMT"/>
              </a:rPr>
              <a:t>д</a:t>
            </a:r>
          </a:p>
          <a:p>
            <a:pPr marL="210819">
              <a:lnSpc>
                <a:spcPts val="2399"/>
              </a:lnSpc>
            </a:pPr>
            <a:r>
              <a:rPr lang="en-US" sz="2000" b="0" i="0" spc="0" baseline="0" dirty="0">
                <a:latin typeface="ArialMT"/>
              </a:rPr>
              <a:t>к</a:t>
            </a:r>
            <a:r>
              <a:rPr lang="en-US" sz="2000" b="0" i="0" spc="-12" baseline="0" dirty="0">
                <a:latin typeface="ArialMT"/>
              </a:rPr>
              <a:t> </a:t>
            </a:r>
            <a:r>
              <a:rPr lang="en-US" sz="2000" b="0" i="0" spc="0" baseline="0" dirty="0">
                <a:latin typeface="ArialMT"/>
              </a:rPr>
              <a:t>р</a:t>
            </a:r>
            <a:r>
              <a:rPr lang="en-US" sz="2000" b="0" i="0" spc="-11" baseline="0" dirty="0">
                <a:latin typeface="ArialMT"/>
              </a:rPr>
              <a:t>а</a:t>
            </a:r>
            <a:r>
              <a:rPr lang="en-US" sz="2000" b="0" i="0" spc="0" baseline="0" dirty="0">
                <a:latin typeface="ArialMT"/>
              </a:rPr>
              <a:t>звитию</a:t>
            </a:r>
            <a:r>
              <a:rPr lang="en-US" sz="2000" b="0" i="0" spc="-53" baseline="0" dirty="0">
                <a:latin typeface="ArialMT"/>
              </a:rPr>
              <a:t> </a:t>
            </a:r>
            <a:r>
              <a:rPr lang="en-US" sz="2000" b="0" i="0" spc="0" baseline="0" dirty="0">
                <a:latin typeface="ArialMT"/>
              </a:rPr>
              <a:t>р</a:t>
            </a:r>
            <a:r>
              <a:rPr lang="en-US" sz="2000" b="0" i="0" spc="-11" baseline="0" dirty="0">
                <a:latin typeface="ArialMT"/>
              </a:rPr>
              <a:t>е</a:t>
            </a:r>
            <a:r>
              <a:rPr lang="en-US" sz="2000" b="0" i="0" spc="0" baseline="0" dirty="0">
                <a:latin typeface="ArialMT"/>
              </a:rPr>
              <a:t>бёнка</a:t>
            </a:r>
          </a:p>
        </p:txBody>
      </p:sp>
      <p:sp>
        <p:nvSpPr>
          <p:cNvPr id="643" name="Rectangle 643"/>
          <p:cNvSpPr/>
          <p:nvPr/>
        </p:nvSpPr>
        <p:spPr>
          <a:xfrm>
            <a:off x="841057" y="5626608"/>
            <a:ext cx="2797809" cy="6446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0" i="0" spc="0" baseline="0" dirty="0">
                <a:latin typeface="ArialMT"/>
              </a:rPr>
              <a:t>Инно</a:t>
            </a:r>
            <a:r>
              <a:rPr lang="en-US" sz="2000" b="0" i="0" spc="-22" baseline="0" dirty="0">
                <a:latin typeface="ArialMT"/>
              </a:rPr>
              <a:t>в</a:t>
            </a:r>
            <a:r>
              <a:rPr lang="en-US" sz="2000" b="0" i="0" spc="0" baseline="0" dirty="0">
                <a:latin typeface="ArialMT"/>
              </a:rPr>
              <a:t>ационная </a:t>
            </a:r>
          </a:p>
          <a:p>
            <a:pPr marL="0">
              <a:lnSpc>
                <a:spcPts val="2400"/>
              </a:lnSpc>
            </a:pPr>
            <a:r>
              <a:rPr lang="en-US" sz="2000" b="0" i="0" spc="0" baseline="0" dirty="0">
                <a:latin typeface="ArialMT"/>
              </a:rPr>
              <a:t>обр</a:t>
            </a:r>
            <a:r>
              <a:rPr lang="en-US" sz="2000" b="0" i="0" spc="-11" baseline="0" dirty="0">
                <a:latin typeface="ArialMT"/>
              </a:rPr>
              <a:t>а</a:t>
            </a:r>
            <a:r>
              <a:rPr lang="en-US" sz="2000" b="0" i="0" spc="-15" baseline="0" dirty="0">
                <a:latin typeface="ArialMT"/>
              </a:rPr>
              <a:t>з</a:t>
            </a:r>
            <a:r>
              <a:rPr lang="en-US" sz="2000" b="0" i="0" spc="0" baseline="0" dirty="0">
                <a:latin typeface="ArialMT"/>
              </a:rPr>
              <a:t>о</a:t>
            </a:r>
            <a:r>
              <a:rPr lang="en-US" sz="2000" b="0" i="0" spc="-22" baseline="0" dirty="0">
                <a:latin typeface="ArialMT"/>
              </a:rPr>
              <a:t>в</a:t>
            </a:r>
            <a:r>
              <a:rPr lang="en-US" sz="2000" b="0" i="0" spc="-31" baseline="0" dirty="0">
                <a:latin typeface="ArialMT"/>
              </a:rPr>
              <a:t>а</a:t>
            </a:r>
            <a:r>
              <a:rPr lang="en-US" sz="2000" b="0" i="0" spc="-15" baseline="0" dirty="0">
                <a:latin typeface="ArialMT"/>
              </a:rPr>
              <a:t>т</a:t>
            </a:r>
            <a:r>
              <a:rPr lang="en-US" sz="2000" b="0" i="0" spc="-52" baseline="0" dirty="0">
                <a:latin typeface="ArialMT"/>
              </a:rPr>
              <a:t>е</a:t>
            </a:r>
            <a:r>
              <a:rPr lang="en-US" sz="2000" b="0" i="0" spc="0" baseline="0" dirty="0">
                <a:latin typeface="ArialMT"/>
              </a:rPr>
              <a:t>льн</a:t>
            </a:r>
            <a:r>
              <a:rPr lang="en-US" sz="2000" b="0" i="0" spc="-15" baseline="0" dirty="0">
                <a:latin typeface="ArialMT"/>
              </a:rPr>
              <a:t>а</a:t>
            </a:r>
            <a:r>
              <a:rPr lang="en-US" sz="2000" b="0" i="0" spc="0" baseline="0" dirty="0">
                <a:latin typeface="ArialMT"/>
              </a:rPr>
              <a:t>я</a:t>
            </a:r>
            <a:r>
              <a:rPr lang="en-US" sz="2000" b="0" i="0" spc="-60" baseline="0" dirty="0">
                <a:latin typeface="ArialMT"/>
              </a:rPr>
              <a:t> </a:t>
            </a:r>
            <a:r>
              <a:rPr lang="en-US" sz="2000" b="0" i="0" spc="0" baseline="0" dirty="0">
                <a:latin typeface="ArialMT"/>
              </a:rPr>
              <a:t>ср</a:t>
            </a:r>
            <a:r>
              <a:rPr lang="en-US" sz="2000" b="0" i="0" spc="-31" baseline="0" dirty="0">
                <a:latin typeface="ArialMT"/>
              </a:rPr>
              <a:t>е</a:t>
            </a:r>
            <a:r>
              <a:rPr lang="en-US" sz="2000" b="0" i="0" spc="0" baseline="0" dirty="0">
                <a:latin typeface="ArialMT"/>
              </a:rPr>
              <a:t>да</a:t>
            </a:r>
          </a:p>
        </p:txBody>
      </p:sp>
      <p:sp>
        <p:nvSpPr>
          <p:cNvPr id="644" name="Rectangle 644"/>
          <p:cNvSpPr/>
          <p:nvPr/>
        </p:nvSpPr>
        <p:spPr>
          <a:xfrm>
            <a:off x="6122034" y="2276219"/>
            <a:ext cx="4050747" cy="2383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2" b="1" i="0" spc="0" baseline="0" dirty="0">
                <a:latin typeface="Arial,Bold"/>
              </a:rPr>
              <a:t>«Мир</a:t>
            </a:r>
            <a:r>
              <a:rPr lang="en-US" sz="1402" b="1" i="0" spc="-29" baseline="0" dirty="0">
                <a:latin typeface="Arial,Bold"/>
              </a:rPr>
              <a:t> </a:t>
            </a:r>
            <a:r>
              <a:rPr lang="en-US" sz="1402" b="1" i="0" spc="-36" baseline="0" dirty="0">
                <a:latin typeface="Arial,Bold"/>
              </a:rPr>
              <a:t>о</a:t>
            </a:r>
            <a:r>
              <a:rPr lang="en-US" sz="1402" b="1" i="0" spc="-47" baseline="0" dirty="0">
                <a:latin typeface="Arial,Bold"/>
              </a:rPr>
              <a:t>т</a:t>
            </a:r>
            <a:r>
              <a:rPr lang="en-US" sz="1402" b="1" i="0" spc="0" baseline="0" dirty="0">
                <a:latin typeface="Arial,Bold"/>
              </a:rPr>
              <a:t>кры</a:t>
            </a:r>
            <a:r>
              <a:rPr lang="en-US" sz="1402" b="1" i="0" spc="-43" baseline="0" dirty="0">
                <a:latin typeface="Arial,Bold"/>
              </a:rPr>
              <a:t>т</a:t>
            </a:r>
            <a:r>
              <a:rPr lang="en-US" sz="1402" b="1" i="0" spc="0" baseline="0" dirty="0">
                <a:latin typeface="Arial,Bold"/>
              </a:rPr>
              <a:t>ий», </a:t>
            </a:r>
            <a:r>
              <a:rPr lang="en-US" sz="1402" b="0" i="0" spc="0" baseline="0" dirty="0">
                <a:latin typeface="ArialMT"/>
              </a:rPr>
              <a:t>2014</a:t>
            </a:r>
            <a:r>
              <a:rPr lang="en-US" sz="1402" b="0" i="0" spc="-29" baseline="0" dirty="0">
                <a:latin typeface="ArialMT"/>
              </a:rPr>
              <a:t> </a:t>
            </a:r>
            <a:r>
              <a:rPr lang="en-US" sz="1402" b="0" i="0" spc="-172" baseline="0" dirty="0">
                <a:latin typeface="ArialMT"/>
              </a:rPr>
              <a:t>г</a:t>
            </a:r>
            <a:r>
              <a:rPr lang="en-US" sz="1402" b="0" i="0" spc="0" baseline="0" dirty="0">
                <a:latin typeface="ArialMT"/>
              </a:rPr>
              <a:t>. п</a:t>
            </a:r>
            <a:r>
              <a:rPr lang="en-US" sz="1402" b="0" i="0" spc="-39" baseline="0" dirty="0">
                <a:latin typeface="ArialMT"/>
              </a:rPr>
              <a:t>о</a:t>
            </a:r>
            <a:r>
              <a:rPr lang="en-US" sz="1402" b="0" i="0" spc="0" baseline="0" dirty="0">
                <a:latin typeface="ArialMT"/>
              </a:rPr>
              <a:t>д р</a:t>
            </a:r>
            <a:r>
              <a:rPr lang="en-US" sz="1402" b="0" i="0" spc="-39" baseline="0" dirty="0">
                <a:latin typeface="ArialMT"/>
              </a:rPr>
              <a:t>е</a:t>
            </a:r>
            <a:r>
              <a:rPr lang="en-US" sz="1402" b="0" i="0" spc="0" baseline="0" dirty="0">
                <a:latin typeface="ArialMT"/>
              </a:rPr>
              <a:t>д.  П</a:t>
            </a:r>
            <a:r>
              <a:rPr lang="en-US" sz="1402" b="0" i="0" spc="-39" baseline="0" dirty="0">
                <a:latin typeface="ArialMT"/>
              </a:rPr>
              <a:t>е</a:t>
            </a:r>
            <a:r>
              <a:rPr lang="en-US" sz="1402" b="0" i="0" spc="-22" baseline="0" dirty="0">
                <a:latin typeface="ArialMT"/>
              </a:rPr>
              <a:t>т</a:t>
            </a:r>
            <a:r>
              <a:rPr lang="en-US" sz="1402" b="0" i="0" spc="0" baseline="0" dirty="0">
                <a:latin typeface="ArialMT"/>
              </a:rPr>
              <a:t>ерсо</a:t>
            </a:r>
            <a:r>
              <a:rPr lang="en-US" sz="1402" b="0" i="0" spc="366" baseline="0" dirty="0">
                <a:latin typeface="ArialMT"/>
              </a:rPr>
              <a:t>н</a:t>
            </a:r>
            <a:r>
              <a:rPr lang="en-US" sz="1402" b="0" i="0" spc="0" baseline="0" dirty="0">
                <a:latin typeface="ArialMT"/>
              </a:rPr>
              <a:t>Л.</a:t>
            </a:r>
            <a:r>
              <a:rPr lang="en-US" sz="1402" b="0" i="0" spc="-179" baseline="0" dirty="0">
                <a:latin typeface="ArialMT"/>
              </a:rPr>
              <a:t>Г</a:t>
            </a:r>
            <a:r>
              <a:rPr lang="en-US" sz="1402" b="0" i="0" spc="0" baseline="0" dirty="0">
                <a:latin typeface="ArialMT"/>
              </a:rPr>
              <a:t>.</a:t>
            </a:r>
          </a:p>
        </p:txBody>
      </p:sp>
      <p:sp>
        <p:nvSpPr>
          <p:cNvPr id="645" name="Rectangle 645"/>
          <p:cNvSpPr/>
          <p:nvPr/>
        </p:nvSpPr>
        <p:spPr>
          <a:xfrm>
            <a:off x="6122034" y="2806167"/>
            <a:ext cx="4200957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1" i="0" spc="0" baseline="0" dirty="0">
                <a:latin typeface="Arial,Bold"/>
              </a:rPr>
              <a:t>«Вд</a:t>
            </a:r>
            <a:r>
              <a:rPr lang="en-US" sz="1400" b="1" i="0" spc="-34" baseline="0" dirty="0">
                <a:latin typeface="Arial,Bold"/>
              </a:rPr>
              <a:t>о</a:t>
            </a:r>
            <a:r>
              <a:rPr lang="en-US" sz="1400" b="1" i="0" spc="0" baseline="0" dirty="0">
                <a:latin typeface="Arial,Bold"/>
              </a:rPr>
              <a:t>хно</a:t>
            </a:r>
            <a:r>
              <a:rPr lang="en-US" sz="1400" b="1" i="0" spc="-20" baseline="0" dirty="0">
                <a:latin typeface="Arial,Bold"/>
              </a:rPr>
              <a:t>в</a:t>
            </a:r>
            <a:r>
              <a:rPr lang="en-US" sz="1400" b="1" i="0" spc="0" baseline="0" dirty="0">
                <a:latin typeface="Arial,Bold"/>
              </a:rPr>
              <a:t>ение», </a:t>
            </a:r>
            <a:r>
              <a:rPr lang="en-US" sz="1400" b="0" i="0" spc="0" baseline="0" dirty="0">
                <a:latin typeface="ArialMT"/>
              </a:rPr>
              <a:t>2019</a:t>
            </a:r>
            <a:r>
              <a:rPr lang="en-US" sz="1400" b="0" i="0" spc="-28" baseline="0" dirty="0">
                <a:latin typeface="ArialMT"/>
              </a:rPr>
              <a:t> </a:t>
            </a:r>
            <a:r>
              <a:rPr lang="en-US" sz="1400" b="0" i="0" spc="-170" baseline="0" dirty="0">
                <a:latin typeface="ArialMT"/>
              </a:rPr>
              <a:t>г</a:t>
            </a:r>
            <a:r>
              <a:rPr lang="en-US" sz="1400" b="0" i="0" spc="0" baseline="0" dirty="0">
                <a:latin typeface="ArialMT"/>
              </a:rPr>
              <a:t>.,  п</a:t>
            </a:r>
            <a:r>
              <a:rPr lang="en-US" sz="1400" b="0" i="0" spc="-37" baseline="0" dirty="0">
                <a:latin typeface="ArialMT"/>
              </a:rPr>
              <a:t>о</a:t>
            </a:r>
            <a:r>
              <a:rPr lang="en-US" sz="1400" b="0" i="0" spc="0" baseline="0" dirty="0">
                <a:latin typeface="ArialMT"/>
              </a:rPr>
              <a:t>д р</a:t>
            </a:r>
            <a:r>
              <a:rPr lang="en-US" sz="1400" b="0" i="0" spc="-36" baseline="0" dirty="0">
                <a:latin typeface="ArialMT"/>
              </a:rPr>
              <a:t>е</a:t>
            </a:r>
            <a:r>
              <a:rPr lang="en-US" sz="1400" b="0" i="0" spc="0" baseline="0" dirty="0">
                <a:latin typeface="ArialMT"/>
              </a:rPr>
              <a:t>д. Ф</a:t>
            </a:r>
            <a:r>
              <a:rPr lang="en-US" sz="1400" b="0" i="0" spc="-41" baseline="0" dirty="0">
                <a:latin typeface="ArialMT"/>
              </a:rPr>
              <a:t>е</a:t>
            </a:r>
            <a:r>
              <a:rPr lang="en-US" sz="1400" b="0" i="0" spc="0" baseline="0" dirty="0">
                <a:latin typeface="ArialMT"/>
              </a:rPr>
              <a:t>досо</a:t>
            </a:r>
            <a:r>
              <a:rPr lang="en-US" sz="1400" b="0" i="0" spc="-22" baseline="0" dirty="0">
                <a:latin typeface="ArialMT"/>
              </a:rPr>
              <a:t>в</a:t>
            </a:r>
            <a:r>
              <a:rPr lang="en-US" sz="1400" b="0" i="0" spc="0" baseline="0" dirty="0">
                <a:latin typeface="ArialMT"/>
              </a:rPr>
              <a:t>ой И.Е.</a:t>
            </a:r>
          </a:p>
        </p:txBody>
      </p:sp>
      <p:sp>
        <p:nvSpPr>
          <p:cNvPr id="646" name="Rectangle 646"/>
          <p:cNvSpPr/>
          <p:nvPr/>
        </p:nvSpPr>
        <p:spPr>
          <a:xfrm>
            <a:off x="5788659" y="3419219"/>
            <a:ext cx="5983761" cy="2383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2" b="1" i="0" spc="0" baseline="0" dirty="0">
                <a:latin typeface="Arial,Bold"/>
              </a:rPr>
              <a:t>«М</a:t>
            </a:r>
            <a:r>
              <a:rPr lang="en-US" sz="1402" b="1" i="0" spc="-16" baseline="0" dirty="0">
                <a:latin typeface="Arial,Bold"/>
              </a:rPr>
              <a:t>оз</a:t>
            </a:r>
            <a:r>
              <a:rPr lang="en-US" sz="1402" b="1" i="0" spc="0" baseline="0" dirty="0">
                <a:latin typeface="Arial,Bold"/>
              </a:rPr>
              <a:t>аика»</a:t>
            </a:r>
            <a:r>
              <a:rPr lang="en-US" sz="1402" b="1" i="0" spc="347" baseline="0" dirty="0">
                <a:latin typeface="Arial,Bold"/>
              </a:rPr>
              <a:t>,</a:t>
            </a:r>
            <a:r>
              <a:rPr lang="en-US" sz="1402" b="0" i="0" spc="0" baseline="0" dirty="0">
                <a:latin typeface="ArialMT"/>
              </a:rPr>
              <a:t>2018</a:t>
            </a:r>
            <a:r>
              <a:rPr lang="en-US" sz="1402" b="0" i="0" spc="-171" baseline="0" dirty="0">
                <a:latin typeface="ArialMT"/>
              </a:rPr>
              <a:t>г</a:t>
            </a:r>
            <a:r>
              <a:rPr lang="en-US" sz="1402" b="0" i="0" spc="0" baseline="0" dirty="0">
                <a:latin typeface="ArialMT"/>
              </a:rPr>
              <a:t>., Б</a:t>
            </a:r>
            <a:r>
              <a:rPr lang="en-US" sz="1402" b="0" i="0" spc="-39" baseline="0" dirty="0">
                <a:latin typeface="ArialMT"/>
              </a:rPr>
              <a:t>е</a:t>
            </a:r>
            <a:r>
              <a:rPr lang="en-US" sz="1402" b="0" i="0" spc="0" baseline="0" dirty="0">
                <a:latin typeface="ArialMT"/>
              </a:rPr>
              <a:t>лькови</a:t>
            </a:r>
            <a:r>
              <a:rPr lang="en-US" sz="1402" b="0" i="0" spc="365" baseline="0" dirty="0">
                <a:latin typeface="ArialMT"/>
              </a:rPr>
              <a:t>ч</a:t>
            </a:r>
            <a:r>
              <a:rPr lang="en-US" sz="1402" b="0" i="0" spc="0" baseline="0" dirty="0">
                <a:latin typeface="ArialMT"/>
              </a:rPr>
              <a:t>В.Ю., </a:t>
            </a:r>
            <a:r>
              <a:rPr lang="en-US" sz="1402" b="0" i="0" spc="-79" baseline="0" dirty="0">
                <a:latin typeface="ArialMT"/>
              </a:rPr>
              <a:t>Г</a:t>
            </a:r>
            <a:r>
              <a:rPr lang="en-US" sz="1402" b="0" i="0" spc="0" baseline="0" dirty="0">
                <a:latin typeface="ArialMT"/>
              </a:rPr>
              <a:t>р</a:t>
            </a:r>
            <a:r>
              <a:rPr lang="en-US" sz="1402" b="0" i="0" spc="-19" baseline="0" dirty="0">
                <a:latin typeface="ArialMT"/>
              </a:rPr>
              <a:t>е</a:t>
            </a:r>
            <a:r>
              <a:rPr lang="en-US" sz="1402" b="0" i="0" spc="-23" baseline="0" dirty="0">
                <a:latin typeface="ArialMT"/>
              </a:rPr>
              <a:t>б</a:t>
            </a:r>
            <a:r>
              <a:rPr lang="en-US" sz="1402" b="0" i="0" spc="0" baseline="0" dirty="0">
                <a:latin typeface="ArialMT"/>
              </a:rPr>
              <a:t>енкин</a:t>
            </a:r>
            <a:r>
              <a:rPr lang="en-US" sz="1402" b="0" i="0" spc="385" baseline="0" dirty="0">
                <a:latin typeface="ArialMT"/>
              </a:rPr>
              <a:t>а</a:t>
            </a:r>
            <a:r>
              <a:rPr lang="en-US" sz="1402" b="0" i="0" spc="0" baseline="0" dirty="0">
                <a:latin typeface="ArialMT"/>
              </a:rPr>
              <a:t>Н. В., Кильдыше</a:t>
            </a:r>
            <a:r>
              <a:rPr lang="en-US" sz="1402" b="0" i="0" spc="-23" baseline="0" dirty="0">
                <a:latin typeface="ArialMT"/>
              </a:rPr>
              <a:t>в</a:t>
            </a:r>
            <a:r>
              <a:rPr lang="en-US" sz="1402" b="0" i="0" spc="398" baseline="0" dirty="0">
                <a:latin typeface="ArialMT"/>
              </a:rPr>
              <a:t>а</a:t>
            </a:r>
            <a:r>
              <a:rPr lang="en-US" sz="1402" b="0" i="0" spc="0" baseline="0" dirty="0">
                <a:latin typeface="ArialMT"/>
              </a:rPr>
              <a:t>И.А.</a:t>
            </a:r>
          </a:p>
        </p:txBody>
      </p:sp>
      <p:sp>
        <p:nvSpPr>
          <p:cNvPr id="647" name="Rectangle 647"/>
          <p:cNvSpPr/>
          <p:nvPr/>
        </p:nvSpPr>
        <p:spPr>
          <a:xfrm>
            <a:off x="6122034" y="4029558"/>
            <a:ext cx="3677869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1" i="0" spc="0" baseline="0" dirty="0">
                <a:latin typeface="Arial,Bold"/>
              </a:rPr>
              <a:t>«О</a:t>
            </a:r>
            <a:r>
              <a:rPr lang="en-US" sz="1400" b="1" i="0" spc="-46" baseline="0" dirty="0">
                <a:latin typeface="Arial,Bold"/>
              </a:rPr>
              <a:t>т</a:t>
            </a:r>
            <a:r>
              <a:rPr lang="en-US" sz="1400" b="1" i="0" spc="0" baseline="0" dirty="0">
                <a:latin typeface="Arial,Bold"/>
              </a:rPr>
              <a:t>кры</a:t>
            </a:r>
            <a:r>
              <a:rPr lang="en-US" sz="1400" b="1" i="0" spc="-46" baseline="0" dirty="0">
                <a:latin typeface="Arial,Bold"/>
              </a:rPr>
              <a:t>т</a:t>
            </a:r>
            <a:r>
              <a:rPr lang="en-US" sz="1400" b="1" i="0" spc="0" baseline="0" dirty="0">
                <a:latin typeface="Arial,Bold"/>
              </a:rPr>
              <a:t>иЯ»,</a:t>
            </a:r>
            <a:r>
              <a:rPr lang="en-US" sz="1400" b="1" i="0" spc="109" baseline="0" dirty="0">
                <a:latin typeface="Arial,Bold"/>
              </a:rPr>
              <a:t> </a:t>
            </a:r>
            <a:r>
              <a:rPr lang="en-US" sz="1400" b="1" i="0" spc="0" baseline="0" dirty="0">
                <a:latin typeface="Arial,Bold"/>
              </a:rPr>
              <a:t> </a:t>
            </a:r>
            <a:r>
              <a:rPr lang="en-US" sz="1400" b="0" i="0" spc="0" baseline="0" dirty="0">
                <a:latin typeface="ArialMT"/>
              </a:rPr>
              <a:t>2015</a:t>
            </a:r>
            <a:r>
              <a:rPr lang="en-US" sz="1400" b="0" i="0" spc="-28" baseline="0" dirty="0">
                <a:latin typeface="ArialMT"/>
              </a:rPr>
              <a:t> </a:t>
            </a:r>
            <a:r>
              <a:rPr lang="en-US" sz="1400" b="0" i="0" spc="-170" baseline="0" dirty="0">
                <a:latin typeface="ArialMT"/>
              </a:rPr>
              <a:t>г</a:t>
            </a:r>
            <a:r>
              <a:rPr lang="en-US" sz="1400" b="0" i="0" spc="0" baseline="0" dirty="0">
                <a:latin typeface="ArialMT"/>
              </a:rPr>
              <a:t>., п</a:t>
            </a:r>
            <a:r>
              <a:rPr lang="en-US" sz="1400" b="0" i="0" spc="-37" baseline="0" dirty="0">
                <a:latin typeface="ArialMT"/>
              </a:rPr>
              <a:t>о</a:t>
            </a:r>
            <a:r>
              <a:rPr lang="en-US" sz="1400" b="0" i="0" spc="0" baseline="0" dirty="0">
                <a:latin typeface="ArialMT"/>
              </a:rPr>
              <a:t>д р</a:t>
            </a:r>
            <a:r>
              <a:rPr lang="en-US" sz="1400" b="0" i="0" spc="-36" baseline="0" dirty="0">
                <a:latin typeface="ArialMT"/>
              </a:rPr>
              <a:t>е</a:t>
            </a:r>
            <a:r>
              <a:rPr lang="en-US" sz="1400" b="0" i="0" spc="0" baseline="0" dirty="0">
                <a:latin typeface="ArialMT"/>
              </a:rPr>
              <a:t>д. </a:t>
            </a:r>
            <a:r>
              <a:rPr lang="en-US" sz="1400" b="0" i="0" spc="-54" baseline="0" dirty="0">
                <a:latin typeface="ArialMT"/>
              </a:rPr>
              <a:t>Ю</a:t>
            </a:r>
            <a:r>
              <a:rPr lang="en-US" sz="1400" b="0" i="0" spc="0" baseline="0" dirty="0">
                <a:latin typeface="ArialMT"/>
              </a:rPr>
              <a:t>диной Е. </a:t>
            </a:r>
            <a:r>
              <a:rPr lang="en-US" sz="1400" b="0" i="0" spc="-179" baseline="0" dirty="0">
                <a:latin typeface="ArialMT"/>
              </a:rPr>
              <a:t>Г</a:t>
            </a:r>
            <a:r>
              <a:rPr lang="en-US" sz="1400" b="0" i="0" spc="0" baseline="0" dirty="0">
                <a:latin typeface="ArialMT"/>
              </a:rPr>
              <a:t>.</a:t>
            </a:r>
          </a:p>
        </p:txBody>
      </p:sp>
      <p:sp>
        <p:nvSpPr>
          <p:cNvPr id="648" name="Rectangle 648"/>
          <p:cNvSpPr/>
          <p:nvPr/>
        </p:nvSpPr>
        <p:spPr>
          <a:xfrm>
            <a:off x="5598159" y="4665066"/>
            <a:ext cx="6280480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1" i="0" spc="0" baseline="0" dirty="0">
                <a:latin typeface="Arial,Bold"/>
              </a:rPr>
              <a:t>«</a:t>
            </a:r>
            <a:r>
              <a:rPr lang="en-US" sz="1400" b="1" i="0" spc="-29" baseline="0" dirty="0">
                <a:latin typeface="Arial,Bold"/>
              </a:rPr>
              <a:t>С</a:t>
            </a:r>
            <a:r>
              <a:rPr lang="en-US" sz="1400" b="1" i="0" spc="0" baseline="0" dirty="0">
                <a:latin typeface="Arial,Bold"/>
              </a:rPr>
              <a:t>ТЕМ</a:t>
            </a:r>
            <a:r>
              <a:rPr lang="en-US" sz="1400" b="1" i="0" spc="0" baseline="0" dirty="0">
                <a:latin typeface="Arial"/>
              </a:rPr>
              <a:t>-</a:t>
            </a:r>
            <a:r>
              <a:rPr lang="en-US" sz="1400" b="1" i="0" spc="0" baseline="0" dirty="0">
                <a:latin typeface="Arial,Bold"/>
              </a:rPr>
              <a:t>об</a:t>
            </a:r>
            <a:r>
              <a:rPr lang="en-US" sz="1400" b="1" i="0" spc="-15" baseline="0" dirty="0">
                <a:latin typeface="Arial,Bold"/>
              </a:rPr>
              <a:t>р</a:t>
            </a:r>
            <a:r>
              <a:rPr lang="en-US" sz="1400" b="1" i="0" spc="0" baseline="0" dirty="0">
                <a:latin typeface="Arial,Bold"/>
              </a:rPr>
              <a:t>а</a:t>
            </a:r>
            <a:r>
              <a:rPr lang="en-US" sz="1400" b="1" i="0" spc="-36" baseline="0" dirty="0">
                <a:latin typeface="Arial,Bold"/>
              </a:rPr>
              <a:t>з</a:t>
            </a:r>
            <a:r>
              <a:rPr lang="en-US" sz="1400" b="1" i="0" spc="0" baseline="0" dirty="0">
                <a:latin typeface="Arial,Bold"/>
              </a:rPr>
              <a:t>о</a:t>
            </a:r>
            <a:r>
              <a:rPr lang="en-US" sz="1400" b="1" i="0" spc="-20" baseline="0" dirty="0">
                <a:latin typeface="Arial,Bold"/>
              </a:rPr>
              <a:t>в</a:t>
            </a:r>
            <a:r>
              <a:rPr lang="en-US" sz="1400" b="1" i="0" spc="0" baseline="0" dirty="0">
                <a:latin typeface="Arial,Bold"/>
              </a:rPr>
              <a:t>ание»,</a:t>
            </a:r>
            <a:r>
              <a:rPr lang="en-US" sz="1400" b="1" i="0" spc="340" baseline="0" dirty="0">
                <a:latin typeface="Arial,Bold"/>
              </a:rPr>
              <a:t> </a:t>
            </a:r>
            <a:r>
              <a:rPr lang="en-US" sz="1400" b="0" i="0" spc="0" baseline="0" dirty="0">
                <a:latin typeface="ArialMT"/>
              </a:rPr>
              <a:t>2017</a:t>
            </a:r>
            <a:r>
              <a:rPr lang="en-US" sz="1400" b="0" i="0" spc="-28" baseline="0" dirty="0">
                <a:latin typeface="ArialMT"/>
              </a:rPr>
              <a:t> </a:t>
            </a:r>
            <a:r>
              <a:rPr lang="en-US" sz="1400" b="0" i="0" spc="-170" baseline="0" dirty="0">
                <a:latin typeface="ArialMT"/>
              </a:rPr>
              <a:t>г</a:t>
            </a:r>
            <a:r>
              <a:rPr lang="en-US" sz="1400" b="0" i="0" spc="0" baseline="0" dirty="0">
                <a:latin typeface="ArialMT"/>
              </a:rPr>
              <a:t>., В</a:t>
            </a:r>
            <a:r>
              <a:rPr lang="en-US" sz="1400" b="0" i="0" spc="-37" baseline="0" dirty="0">
                <a:latin typeface="ArialMT"/>
              </a:rPr>
              <a:t>о</a:t>
            </a:r>
            <a:r>
              <a:rPr lang="en-US" sz="1400" b="0" i="0" spc="0" baseline="0" dirty="0">
                <a:latin typeface="ArialMT"/>
              </a:rPr>
              <a:t>лосо</a:t>
            </a:r>
            <a:r>
              <a:rPr lang="en-US" sz="1400" b="0" i="0" spc="-22" baseline="0" dirty="0">
                <a:latin typeface="ArialMT"/>
              </a:rPr>
              <a:t>в</a:t>
            </a:r>
            <a:r>
              <a:rPr lang="en-US" sz="1400" b="0" i="0" spc="0" baseline="0" dirty="0">
                <a:latin typeface="ArialMT"/>
              </a:rPr>
              <a:t>е</a:t>
            </a:r>
            <a:r>
              <a:rPr lang="en-US" sz="1400" b="0" i="0" spc="366" baseline="0" dirty="0">
                <a:latin typeface="ArialMT"/>
              </a:rPr>
              <a:t>ц</a:t>
            </a:r>
            <a:r>
              <a:rPr lang="en-US" sz="1400" b="0" i="0" spc="-155" baseline="0" dirty="0">
                <a:latin typeface="ArialMT"/>
              </a:rPr>
              <a:t>Т</a:t>
            </a:r>
            <a:r>
              <a:rPr lang="en-US" sz="1400" b="0" i="0" spc="0" baseline="0" dirty="0">
                <a:latin typeface="ArialMT"/>
              </a:rPr>
              <a:t>.В.,  Марко</a:t>
            </a:r>
            <a:r>
              <a:rPr lang="en-US" sz="1400" b="0" i="0" spc="-22" baseline="0" dirty="0">
                <a:latin typeface="ArialMT"/>
              </a:rPr>
              <a:t>в</a:t>
            </a:r>
            <a:r>
              <a:rPr lang="en-US" sz="1400" b="0" i="0" spc="0" baseline="0" dirty="0">
                <a:latin typeface="ArialMT"/>
              </a:rPr>
              <a:t>а В.А., А</a:t>
            </a:r>
            <a:r>
              <a:rPr lang="en-US" sz="1400" b="0" i="0" spc="-23" baseline="0" dirty="0">
                <a:latin typeface="ArialMT"/>
              </a:rPr>
              <a:t>в</a:t>
            </a:r>
            <a:r>
              <a:rPr lang="en-US" sz="1400" b="0" i="0" spc="0" baseline="0" dirty="0">
                <a:latin typeface="ArialMT"/>
              </a:rPr>
              <a:t>ерин С.А.</a:t>
            </a:r>
          </a:p>
        </p:txBody>
      </p:sp>
      <p:sp>
        <p:nvSpPr>
          <p:cNvPr id="649" name="Rectangle 649"/>
          <p:cNvSpPr/>
          <p:nvPr/>
        </p:nvSpPr>
        <p:spPr>
          <a:xfrm>
            <a:off x="5883909" y="5456616"/>
            <a:ext cx="5983352" cy="2383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2" b="1" i="0" spc="0" baseline="0" dirty="0">
                <a:latin typeface="Arial,Bold"/>
              </a:rPr>
              <a:t>«Предш</a:t>
            </a:r>
            <a:r>
              <a:rPr lang="en-US" sz="1402" b="1" i="0" spc="-21" baseline="0" dirty="0">
                <a:latin typeface="Arial,Bold"/>
              </a:rPr>
              <a:t>к</a:t>
            </a:r>
            <a:r>
              <a:rPr lang="en-US" sz="1402" b="1" i="0" spc="-36" baseline="0" dirty="0">
                <a:latin typeface="Arial,Bold"/>
              </a:rPr>
              <a:t>о</a:t>
            </a:r>
            <a:r>
              <a:rPr lang="en-US" sz="1402" b="1" i="0" spc="-11" baseline="0" dirty="0">
                <a:latin typeface="Arial,Bold"/>
              </a:rPr>
              <a:t>л</a:t>
            </a:r>
            <a:r>
              <a:rPr lang="en-US" sz="1402" b="1" i="0" spc="383" baseline="0" dirty="0">
                <a:latin typeface="Arial,Bold"/>
              </a:rPr>
              <a:t>а</a:t>
            </a:r>
            <a:r>
              <a:rPr lang="en-US" sz="1402" b="1" i="0" spc="0" baseline="0" dirty="0">
                <a:latin typeface="Arial,Bold"/>
              </a:rPr>
              <a:t>но</a:t>
            </a:r>
            <a:r>
              <a:rPr lang="en-US" sz="1402" b="1" i="0" spc="-19" baseline="0" dirty="0">
                <a:latin typeface="Arial,Bold"/>
              </a:rPr>
              <a:t>в</a:t>
            </a:r>
            <a:r>
              <a:rPr lang="en-US" sz="1402" b="1" i="0" spc="0" baseline="0" dirty="0">
                <a:latin typeface="Arial,Bold"/>
              </a:rPr>
              <a:t>о</a:t>
            </a:r>
            <a:r>
              <a:rPr lang="en-US" sz="1402" b="1" i="0" spc="-22" baseline="0" dirty="0">
                <a:latin typeface="Arial,Bold"/>
              </a:rPr>
              <a:t>г</a:t>
            </a:r>
            <a:r>
              <a:rPr lang="en-US" sz="1402" b="1" i="0" spc="0" baseline="0" dirty="0">
                <a:latin typeface="Arial,Bold"/>
              </a:rPr>
              <a:t>о по</a:t>
            </a:r>
            <a:r>
              <a:rPr lang="en-US" sz="1402" b="1" i="0" spc="-18" baseline="0" dirty="0">
                <a:latin typeface="Arial,Bold"/>
              </a:rPr>
              <a:t>к</a:t>
            </a:r>
            <a:r>
              <a:rPr lang="en-US" sz="1402" b="1" i="0" spc="-36" baseline="0" dirty="0">
                <a:latin typeface="Arial,Bold"/>
              </a:rPr>
              <a:t>о</a:t>
            </a:r>
            <a:r>
              <a:rPr lang="en-US" sz="1402" b="1" i="0" spc="-30" baseline="0" dirty="0">
                <a:latin typeface="Arial,Bold"/>
              </a:rPr>
              <a:t>л</a:t>
            </a:r>
            <a:r>
              <a:rPr lang="en-US" sz="1402" b="1" i="0" spc="0" baseline="0" dirty="0">
                <a:latin typeface="Arial,Bold"/>
              </a:rPr>
              <a:t>ения»,  </a:t>
            </a:r>
            <a:r>
              <a:rPr lang="en-US" sz="1402" b="0" i="0" spc="0" baseline="0" dirty="0">
                <a:latin typeface="ArialMT"/>
              </a:rPr>
              <a:t>2019</a:t>
            </a:r>
            <a:r>
              <a:rPr lang="en-US" sz="1402" b="0" i="0" spc="-29" baseline="0" dirty="0">
                <a:latin typeface="ArialMT"/>
              </a:rPr>
              <a:t> </a:t>
            </a:r>
            <a:r>
              <a:rPr lang="en-US" sz="1402" b="0" i="0" spc="-172" baseline="0" dirty="0">
                <a:latin typeface="ArialMT"/>
              </a:rPr>
              <a:t>г</a:t>
            </a:r>
            <a:r>
              <a:rPr lang="en-US" sz="1402" b="0" i="0" spc="0" baseline="0" dirty="0">
                <a:latin typeface="ArialMT"/>
              </a:rPr>
              <a:t>., Ч</a:t>
            </a:r>
            <a:r>
              <a:rPr lang="en-US" sz="1402" b="0" i="0" spc="-61" baseline="0" dirty="0">
                <a:latin typeface="ArialMT"/>
              </a:rPr>
              <a:t>у</a:t>
            </a:r>
            <a:r>
              <a:rPr lang="en-US" sz="1402" b="0" i="0" spc="0" baseline="0" dirty="0">
                <a:latin typeface="ArialMT"/>
              </a:rPr>
              <a:t>рако</a:t>
            </a:r>
            <a:r>
              <a:rPr lang="en-US" sz="1402" b="0" i="0" spc="-23" baseline="0" dirty="0">
                <a:latin typeface="ArialMT"/>
              </a:rPr>
              <a:t>в</a:t>
            </a:r>
            <a:r>
              <a:rPr lang="en-US" sz="1402" b="0" i="0" spc="424" baseline="0" dirty="0">
                <a:latin typeface="ArialMT"/>
              </a:rPr>
              <a:t>а</a:t>
            </a:r>
            <a:r>
              <a:rPr lang="en-US" sz="1402" b="0" i="0" spc="-255" baseline="0" dirty="0">
                <a:latin typeface="ArialMT"/>
              </a:rPr>
              <a:t>Р</a:t>
            </a:r>
            <a:r>
              <a:rPr lang="en-US" sz="1402" b="0" i="0" spc="0" baseline="0" dirty="0">
                <a:latin typeface="ArialMT"/>
              </a:rPr>
              <a:t>.</a:t>
            </a:r>
            <a:r>
              <a:rPr lang="en-US" sz="1402" b="0" i="0" spc="-179" baseline="0" dirty="0">
                <a:latin typeface="ArialMT"/>
              </a:rPr>
              <a:t>Г</a:t>
            </a:r>
            <a:r>
              <a:rPr lang="en-US" sz="1402" b="0" i="0" spc="0" baseline="0" dirty="0">
                <a:latin typeface="ArialMT"/>
              </a:rPr>
              <a:t>., За</a:t>
            </a:r>
            <a:r>
              <a:rPr lang="en-US" sz="1402" b="0" i="0" spc="-40" baseline="0" dirty="0">
                <a:latin typeface="ArialMT"/>
              </a:rPr>
              <a:t>х</a:t>
            </a:r>
            <a:r>
              <a:rPr lang="en-US" sz="1402" b="0" i="0" spc="0" baseline="0" dirty="0">
                <a:latin typeface="ArialMT"/>
              </a:rPr>
              <a:t>аро</a:t>
            </a:r>
            <a:r>
              <a:rPr lang="en-US" sz="1402" b="0" i="0" spc="-23" baseline="0" dirty="0">
                <a:latin typeface="ArialMT"/>
              </a:rPr>
              <a:t>в</a:t>
            </a:r>
            <a:r>
              <a:rPr lang="en-US" sz="1402" b="0" i="0" spc="0" baseline="0" dirty="0">
                <a:latin typeface="ArialMT"/>
              </a:rPr>
              <a:t>а </a:t>
            </a:r>
            <a:r>
              <a:rPr lang="en-US" sz="1402" b="0" i="0" spc="-11" baseline="0" dirty="0">
                <a:latin typeface="ArialMT"/>
              </a:rPr>
              <a:t>О</a:t>
            </a:r>
            <a:r>
              <a:rPr lang="en-US" sz="1402" b="0" i="0" spc="0" baseline="0" dirty="0">
                <a:latin typeface="ArialMT"/>
              </a:rPr>
              <a:t>.А.</a:t>
            </a:r>
          </a:p>
        </p:txBody>
      </p:sp>
      <p:sp>
        <p:nvSpPr>
          <p:cNvPr id="650" name="Rectangle 650"/>
          <p:cNvSpPr/>
          <p:nvPr/>
        </p:nvSpPr>
        <p:spPr>
          <a:xfrm>
            <a:off x="6172834" y="6340260"/>
            <a:ext cx="5264708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1" i="0" spc="0" baseline="0" dirty="0">
                <a:latin typeface="Arial,Bold"/>
              </a:rPr>
              <a:t>«Ст</a:t>
            </a:r>
            <a:r>
              <a:rPr lang="en-US" sz="1400" b="1" i="0" spc="-18" baseline="0" dirty="0">
                <a:latin typeface="Arial,Bold"/>
              </a:rPr>
              <a:t>у</a:t>
            </a:r>
            <a:r>
              <a:rPr lang="en-US" sz="1400" b="1" i="0" spc="0" baseline="0" dirty="0">
                <a:latin typeface="Arial,Bold"/>
              </a:rPr>
              <a:t>пеньки к ш</a:t>
            </a:r>
            <a:r>
              <a:rPr lang="en-US" sz="1400" b="1" i="0" spc="-19" baseline="0" dirty="0">
                <a:latin typeface="Arial,Bold"/>
              </a:rPr>
              <a:t>к</a:t>
            </a:r>
            <a:r>
              <a:rPr lang="en-US" sz="1400" b="1" i="0" spc="-35" baseline="0" dirty="0">
                <a:latin typeface="Arial,Bold"/>
              </a:rPr>
              <a:t>о</a:t>
            </a:r>
            <a:r>
              <a:rPr lang="en-US" sz="1400" b="1" i="0" spc="-29" baseline="0" dirty="0">
                <a:latin typeface="Arial,Bold"/>
              </a:rPr>
              <a:t>л</a:t>
            </a:r>
            <a:r>
              <a:rPr lang="en-US" sz="1400" b="1" i="0" spc="0" baseline="0" dirty="0">
                <a:latin typeface="Arial,Bold"/>
              </a:rPr>
              <a:t>е»,</a:t>
            </a:r>
            <a:r>
              <a:rPr lang="en-US" sz="1400" b="1" i="0" spc="395" baseline="0" dirty="0">
                <a:latin typeface="Arial,Bold"/>
              </a:rPr>
              <a:t> </a:t>
            </a:r>
            <a:r>
              <a:rPr lang="en-US" sz="1400" b="0" i="0" spc="0" baseline="0" dirty="0">
                <a:latin typeface="ArialMT"/>
              </a:rPr>
              <a:t>2018</a:t>
            </a:r>
            <a:r>
              <a:rPr lang="en-US" sz="1400" b="0" i="0" spc="-28" baseline="0" dirty="0">
                <a:latin typeface="ArialMT"/>
              </a:rPr>
              <a:t> </a:t>
            </a:r>
            <a:r>
              <a:rPr lang="en-US" sz="1400" b="0" i="0" spc="-170" baseline="0" dirty="0">
                <a:latin typeface="ArialMT"/>
              </a:rPr>
              <a:t>г</a:t>
            </a:r>
            <a:r>
              <a:rPr lang="en-US" sz="1400" b="0" i="0" spc="0" baseline="0" dirty="0">
                <a:latin typeface="ArialMT"/>
              </a:rPr>
              <a:t>.,  Б</a:t>
            </a:r>
            <a:r>
              <a:rPr lang="en-US" sz="1400" b="0" i="0" spc="-36" baseline="0" dirty="0">
                <a:latin typeface="ArialMT"/>
              </a:rPr>
              <a:t>е</a:t>
            </a:r>
            <a:r>
              <a:rPr lang="en-US" sz="1400" b="0" i="0" spc="0" baseline="0" dirty="0">
                <a:latin typeface="ArialMT"/>
              </a:rPr>
              <a:t>з</a:t>
            </a:r>
            <a:r>
              <a:rPr lang="en-US" sz="1400" b="0" i="0" spc="-19" baseline="0" dirty="0">
                <a:latin typeface="ArialMT"/>
              </a:rPr>
              <a:t>р</a:t>
            </a:r>
            <a:r>
              <a:rPr lang="en-US" sz="1400" b="0" i="0" spc="-40" baseline="0" dirty="0">
                <a:latin typeface="ArialMT"/>
              </a:rPr>
              <a:t>у</a:t>
            </a:r>
            <a:r>
              <a:rPr lang="en-US" sz="1400" b="0" i="0" spc="0" baseline="0" dirty="0">
                <a:latin typeface="ArialMT"/>
              </a:rPr>
              <a:t>ки</a:t>
            </a:r>
            <a:r>
              <a:rPr lang="en-US" sz="1400" b="0" i="0" spc="-22" baseline="0" dirty="0">
                <a:latin typeface="ArialMT"/>
              </a:rPr>
              <a:t>х</a:t>
            </a:r>
            <a:r>
              <a:rPr lang="en-US" sz="1400" b="0" i="0" spc="0" baseline="0" dirty="0">
                <a:latin typeface="ArialMT"/>
              </a:rPr>
              <a:t> </a:t>
            </a:r>
            <a:r>
              <a:rPr lang="en-US" sz="1400" b="0" i="0" spc="-26" baseline="0" dirty="0">
                <a:latin typeface="ArialMT"/>
              </a:rPr>
              <a:t>М</a:t>
            </a:r>
            <a:r>
              <a:rPr lang="en-US" sz="1400" b="0" i="0" spc="0" baseline="0" dirty="0">
                <a:latin typeface="ArialMT"/>
              </a:rPr>
              <a:t>.</a:t>
            </a:r>
            <a:r>
              <a:rPr lang="en-US" sz="1400" b="0" i="0" spc="-26" baseline="0" dirty="0">
                <a:latin typeface="ArialMT"/>
              </a:rPr>
              <a:t>М</a:t>
            </a:r>
            <a:r>
              <a:rPr lang="en-US" sz="1400" b="0" i="0" spc="0" baseline="0" dirty="0">
                <a:latin typeface="ArialMT"/>
              </a:rPr>
              <a:t>., Филиппо</a:t>
            </a:r>
            <a:r>
              <a:rPr lang="en-US" sz="1400" b="0" i="0" spc="-23" baseline="0" dirty="0">
                <a:latin typeface="ArialMT"/>
              </a:rPr>
              <a:t>в</a:t>
            </a:r>
            <a:r>
              <a:rPr lang="en-US" sz="1400" b="0" i="0" spc="0" baseline="0" dirty="0">
                <a:latin typeface="ArialMT"/>
              </a:rPr>
              <a:t>а </a:t>
            </a:r>
            <a:r>
              <a:rPr lang="en-US" sz="1400" b="0" i="0" spc="-155" baseline="0" dirty="0">
                <a:latin typeface="ArialMT"/>
              </a:rPr>
              <a:t>Т</a:t>
            </a:r>
            <a:r>
              <a:rPr lang="en-US" sz="1400" b="0" i="0" spc="0" baseline="0" dirty="0">
                <a:latin typeface="ArialMT"/>
              </a:rPr>
              <a:t>.А.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Freeform 65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Freeform 652"/>
          <p:cNvSpPr/>
          <p:nvPr/>
        </p:nvSpPr>
        <p:spPr>
          <a:xfrm>
            <a:off x="1270" y="1858010"/>
            <a:ext cx="12192000" cy="1061720"/>
          </a:xfrm>
          <a:custGeom>
            <a:avLst/>
            <a:gdLst/>
            <a:ahLst/>
            <a:cxnLst/>
            <a:rect l="0" t="0" r="0" b="0"/>
            <a:pathLst>
              <a:path w="12192000" h="1061720">
                <a:moveTo>
                  <a:pt x="0" y="1061720"/>
                </a:moveTo>
                <a:lnTo>
                  <a:pt x="12192000" y="1061720"/>
                </a:lnTo>
                <a:lnTo>
                  <a:pt x="12192000" y="0"/>
                </a:lnTo>
                <a:lnTo>
                  <a:pt x="0" y="0"/>
                </a:lnTo>
                <a:lnTo>
                  <a:pt x="0" y="1061720"/>
                </a:lnTo>
                <a:close/>
              </a:path>
            </a:pathLst>
          </a:custGeom>
          <a:solidFill>
            <a:srgbClr val="76717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Freeform 653"/>
          <p:cNvSpPr/>
          <p:nvPr/>
        </p:nvSpPr>
        <p:spPr>
          <a:xfrm>
            <a:off x="1270" y="1858010"/>
            <a:ext cx="12192000" cy="1061720"/>
          </a:xfrm>
          <a:custGeom>
            <a:avLst/>
            <a:gdLst/>
            <a:ahLst/>
            <a:cxnLst/>
            <a:rect l="0" t="0" r="0" b="0"/>
            <a:pathLst>
              <a:path w="12192000" h="1061720">
                <a:moveTo>
                  <a:pt x="0" y="1061720"/>
                </a:moveTo>
                <a:lnTo>
                  <a:pt x="12192000" y="1061720"/>
                </a:lnTo>
                <a:lnTo>
                  <a:pt x="12192000" y="0"/>
                </a:lnTo>
                <a:lnTo>
                  <a:pt x="0" y="0"/>
                </a:lnTo>
                <a:lnTo>
                  <a:pt x="0" y="1061720"/>
                </a:lnTo>
                <a:close/>
              </a:path>
            </a:pathLst>
          </a:custGeom>
          <a:noFill/>
          <a:ln w="12700" cap="flat" cmpd="sng">
            <a:solidFill>
              <a:srgbClr val="767171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Freeform 654"/>
          <p:cNvSpPr/>
          <p:nvPr/>
        </p:nvSpPr>
        <p:spPr>
          <a:xfrm>
            <a:off x="3315970" y="217170"/>
            <a:ext cx="1099820" cy="1016001"/>
          </a:xfrm>
          <a:custGeom>
            <a:avLst/>
            <a:gdLst/>
            <a:ahLst/>
            <a:cxnLst/>
            <a:rect l="0" t="0" r="0" b="0"/>
            <a:pathLst>
              <a:path w="1099820" h="1016001">
                <a:moveTo>
                  <a:pt x="0" y="508001"/>
                </a:moveTo>
                <a:cubicBezTo>
                  <a:pt x="0" y="227458"/>
                  <a:pt x="246252" y="0"/>
                  <a:pt x="549909" y="0"/>
                </a:cubicBezTo>
                <a:cubicBezTo>
                  <a:pt x="853566" y="0"/>
                  <a:pt x="1099820" y="227458"/>
                  <a:pt x="1099820" y="508001"/>
                </a:cubicBezTo>
                <a:cubicBezTo>
                  <a:pt x="1099820" y="788544"/>
                  <a:pt x="853566" y="1016001"/>
                  <a:pt x="549909" y="1016001"/>
                </a:cubicBezTo>
                <a:cubicBezTo>
                  <a:pt x="246252" y="1016001"/>
                  <a:pt x="0" y="788544"/>
                  <a:pt x="0" y="50800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Freeform 655"/>
          <p:cNvSpPr/>
          <p:nvPr/>
        </p:nvSpPr>
        <p:spPr>
          <a:xfrm>
            <a:off x="3315970" y="217170"/>
            <a:ext cx="1099820" cy="1016001"/>
          </a:xfrm>
          <a:custGeom>
            <a:avLst/>
            <a:gdLst/>
            <a:ahLst/>
            <a:cxnLst/>
            <a:rect l="0" t="0" r="0" b="0"/>
            <a:pathLst>
              <a:path w="1099820" h="1016001">
                <a:moveTo>
                  <a:pt x="0" y="508001"/>
                </a:moveTo>
                <a:cubicBezTo>
                  <a:pt x="0" y="227458"/>
                  <a:pt x="246252" y="0"/>
                  <a:pt x="549909" y="0"/>
                </a:cubicBezTo>
                <a:cubicBezTo>
                  <a:pt x="853566" y="0"/>
                  <a:pt x="1099820" y="227458"/>
                  <a:pt x="1099820" y="508001"/>
                </a:cubicBezTo>
                <a:cubicBezTo>
                  <a:pt x="1099820" y="788544"/>
                  <a:pt x="853566" y="1016001"/>
                  <a:pt x="549909" y="1016001"/>
                </a:cubicBezTo>
                <a:cubicBezTo>
                  <a:pt x="246252" y="1016001"/>
                  <a:pt x="0" y="788544"/>
                  <a:pt x="0" y="508001"/>
                </a:cubicBezTo>
                <a:close/>
              </a:path>
            </a:pathLst>
          </a:custGeom>
          <a:noFill/>
          <a:ln w="58419" cap="flat" cmpd="sng">
            <a:solidFill>
              <a:srgbClr val="767171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Freeform 656"/>
          <p:cNvSpPr/>
          <p:nvPr/>
        </p:nvSpPr>
        <p:spPr>
          <a:xfrm>
            <a:off x="1270" y="3587750"/>
            <a:ext cx="12192000" cy="3271519"/>
          </a:xfrm>
          <a:custGeom>
            <a:avLst/>
            <a:gdLst/>
            <a:ahLst/>
            <a:cxnLst/>
            <a:rect l="0" t="0" r="0" b="0"/>
            <a:pathLst>
              <a:path w="12192000" h="3271519">
                <a:moveTo>
                  <a:pt x="0" y="3271519"/>
                </a:moveTo>
                <a:lnTo>
                  <a:pt x="12192000" y="3271519"/>
                </a:lnTo>
                <a:lnTo>
                  <a:pt x="12192000" y="0"/>
                </a:lnTo>
                <a:lnTo>
                  <a:pt x="0" y="0"/>
                </a:lnTo>
                <a:lnTo>
                  <a:pt x="0" y="3271519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Freeform 657"/>
          <p:cNvSpPr/>
          <p:nvPr/>
        </p:nvSpPr>
        <p:spPr>
          <a:xfrm>
            <a:off x="1270" y="3587750"/>
            <a:ext cx="12192000" cy="3271519"/>
          </a:xfrm>
          <a:custGeom>
            <a:avLst/>
            <a:gdLst/>
            <a:ahLst/>
            <a:cxnLst/>
            <a:rect l="0" t="0" r="0" b="0"/>
            <a:pathLst>
              <a:path w="12192000" h="3271519">
                <a:moveTo>
                  <a:pt x="0" y="3271519"/>
                </a:moveTo>
                <a:lnTo>
                  <a:pt x="12192000" y="3271519"/>
                </a:lnTo>
                <a:lnTo>
                  <a:pt x="12192000" y="0"/>
                </a:lnTo>
                <a:lnTo>
                  <a:pt x="0" y="0"/>
                </a:lnTo>
                <a:lnTo>
                  <a:pt x="0" y="3271519"/>
                </a:ln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Freeform 658"/>
          <p:cNvSpPr/>
          <p:nvPr/>
        </p:nvSpPr>
        <p:spPr>
          <a:xfrm>
            <a:off x="384809" y="740410"/>
            <a:ext cx="424181" cy="439420"/>
          </a:xfrm>
          <a:custGeom>
            <a:avLst/>
            <a:gdLst/>
            <a:ahLst/>
            <a:cxnLst/>
            <a:rect l="0" t="0" r="0" b="0"/>
            <a:pathLst>
              <a:path w="424181" h="439420">
                <a:moveTo>
                  <a:pt x="0" y="219711"/>
                </a:moveTo>
                <a:cubicBezTo>
                  <a:pt x="0" y="98425"/>
                  <a:pt x="94958" y="0"/>
                  <a:pt x="212091" y="0"/>
                </a:cubicBezTo>
                <a:cubicBezTo>
                  <a:pt x="329223" y="0"/>
                  <a:pt x="424181" y="98425"/>
                  <a:pt x="424181" y="219711"/>
                </a:cubicBezTo>
                <a:cubicBezTo>
                  <a:pt x="424181" y="340995"/>
                  <a:pt x="329223" y="439420"/>
                  <a:pt x="212091" y="439420"/>
                </a:cubicBezTo>
                <a:cubicBezTo>
                  <a:pt x="94958" y="439420"/>
                  <a:pt x="0" y="340995"/>
                  <a:pt x="0" y="21971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Freeform 659"/>
          <p:cNvSpPr/>
          <p:nvPr/>
        </p:nvSpPr>
        <p:spPr>
          <a:xfrm>
            <a:off x="384809" y="740410"/>
            <a:ext cx="424181" cy="439420"/>
          </a:xfrm>
          <a:custGeom>
            <a:avLst/>
            <a:gdLst/>
            <a:ahLst/>
            <a:cxnLst/>
            <a:rect l="0" t="0" r="0" b="0"/>
            <a:pathLst>
              <a:path w="424181" h="439420">
                <a:moveTo>
                  <a:pt x="0" y="219711"/>
                </a:moveTo>
                <a:cubicBezTo>
                  <a:pt x="0" y="98425"/>
                  <a:pt x="94958" y="0"/>
                  <a:pt x="212091" y="0"/>
                </a:cubicBezTo>
                <a:cubicBezTo>
                  <a:pt x="329223" y="0"/>
                  <a:pt x="424181" y="98425"/>
                  <a:pt x="424181" y="219711"/>
                </a:cubicBezTo>
                <a:cubicBezTo>
                  <a:pt x="424181" y="340995"/>
                  <a:pt x="329223" y="439420"/>
                  <a:pt x="212091" y="439420"/>
                </a:cubicBezTo>
                <a:cubicBezTo>
                  <a:pt x="94958" y="439420"/>
                  <a:pt x="0" y="340995"/>
                  <a:pt x="0" y="219711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Freeform 660"/>
          <p:cNvSpPr/>
          <p:nvPr/>
        </p:nvSpPr>
        <p:spPr>
          <a:xfrm>
            <a:off x="6643369" y="598171"/>
            <a:ext cx="1485900" cy="1386839"/>
          </a:xfrm>
          <a:custGeom>
            <a:avLst/>
            <a:gdLst/>
            <a:ahLst/>
            <a:cxnLst/>
            <a:rect l="0" t="0" r="0" b="0"/>
            <a:pathLst>
              <a:path w="1485900" h="1386839">
                <a:moveTo>
                  <a:pt x="0" y="693420"/>
                </a:moveTo>
                <a:cubicBezTo>
                  <a:pt x="0" y="310514"/>
                  <a:pt x="332613" y="0"/>
                  <a:pt x="742950" y="0"/>
                </a:cubicBezTo>
                <a:cubicBezTo>
                  <a:pt x="1153287" y="0"/>
                  <a:pt x="1485900" y="310514"/>
                  <a:pt x="1485900" y="693420"/>
                </a:cubicBezTo>
                <a:cubicBezTo>
                  <a:pt x="1485900" y="1076325"/>
                  <a:pt x="1153287" y="1386839"/>
                  <a:pt x="742950" y="1386839"/>
                </a:cubicBezTo>
                <a:cubicBezTo>
                  <a:pt x="332613" y="1386839"/>
                  <a:pt x="0" y="1076325"/>
                  <a:pt x="0" y="69342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Freeform 661"/>
          <p:cNvSpPr/>
          <p:nvPr/>
        </p:nvSpPr>
        <p:spPr>
          <a:xfrm>
            <a:off x="6643369" y="598171"/>
            <a:ext cx="1485900" cy="1386839"/>
          </a:xfrm>
          <a:custGeom>
            <a:avLst/>
            <a:gdLst/>
            <a:ahLst/>
            <a:cxnLst/>
            <a:rect l="0" t="0" r="0" b="0"/>
            <a:pathLst>
              <a:path w="1485900" h="1386839">
                <a:moveTo>
                  <a:pt x="0" y="693420"/>
                </a:moveTo>
                <a:cubicBezTo>
                  <a:pt x="0" y="310514"/>
                  <a:pt x="332613" y="0"/>
                  <a:pt x="742950" y="0"/>
                </a:cubicBezTo>
                <a:cubicBezTo>
                  <a:pt x="1153287" y="0"/>
                  <a:pt x="1485900" y="310514"/>
                  <a:pt x="1485900" y="693420"/>
                </a:cubicBezTo>
                <a:cubicBezTo>
                  <a:pt x="1485900" y="1076325"/>
                  <a:pt x="1153287" y="1386839"/>
                  <a:pt x="742950" y="1386839"/>
                </a:cubicBezTo>
                <a:cubicBezTo>
                  <a:pt x="332613" y="1386839"/>
                  <a:pt x="0" y="1076325"/>
                  <a:pt x="0" y="69342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Freeform 662"/>
          <p:cNvSpPr/>
          <p:nvPr/>
        </p:nvSpPr>
        <p:spPr>
          <a:xfrm>
            <a:off x="5734050" y="1370330"/>
            <a:ext cx="5745480" cy="5374641"/>
          </a:xfrm>
          <a:custGeom>
            <a:avLst/>
            <a:gdLst/>
            <a:ahLst/>
            <a:cxnLst/>
            <a:rect l="0" t="0" r="0" b="0"/>
            <a:pathLst>
              <a:path w="5745480" h="5374641">
                <a:moveTo>
                  <a:pt x="0" y="2687320"/>
                </a:moveTo>
                <a:cubicBezTo>
                  <a:pt x="0" y="1203199"/>
                  <a:pt x="1286129" y="0"/>
                  <a:pt x="2872740" y="0"/>
                </a:cubicBezTo>
                <a:cubicBezTo>
                  <a:pt x="4459351" y="0"/>
                  <a:pt x="5745480" y="1203199"/>
                  <a:pt x="5745480" y="2687320"/>
                </a:cubicBezTo>
                <a:cubicBezTo>
                  <a:pt x="5745480" y="4171443"/>
                  <a:pt x="4459351" y="5374641"/>
                  <a:pt x="2872740" y="5374641"/>
                </a:cubicBezTo>
                <a:cubicBezTo>
                  <a:pt x="1286129" y="5374641"/>
                  <a:pt x="0" y="4171443"/>
                  <a:pt x="0" y="2687320"/>
                </a:cubicBezTo>
                <a:close/>
              </a:path>
            </a:pathLst>
          </a:custGeom>
          <a:solidFill>
            <a:srgbClr val="203864">
              <a:alpha val="100000"/>
            </a:srgbClr>
          </a:solidFill>
          <a:ln w="5841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Freeform 663"/>
          <p:cNvSpPr/>
          <p:nvPr/>
        </p:nvSpPr>
        <p:spPr>
          <a:xfrm>
            <a:off x="5734050" y="1370330"/>
            <a:ext cx="5745480" cy="5374641"/>
          </a:xfrm>
          <a:custGeom>
            <a:avLst/>
            <a:gdLst/>
            <a:ahLst/>
            <a:cxnLst/>
            <a:rect l="0" t="0" r="0" b="0"/>
            <a:pathLst>
              <a:path w="5745480" h="5374641">
                <a:moveTo>
                  <a:pt x="0" y="2687320"/>
                </a:moveTo>
                <a:cubicBezTo>
                  <a:pt x="0" y="1203199"/>
                  <a:pt x="1286129" y="0"/>
                  <a:pt x="2872740" y="0"/>
                </a:cubicBezTo>
                <a:cubicBezTo>
                  <a:pt x="4459351" y="0"/>
                  <a:pt x="5745480" y="1203199"/>
                  <a:pt x="5745480" y="2687320"/>
                </a:cubicBezTo>
                <a:cubicBezTo>
                  <a:pt x="5745480" y="4171443"/>
                  <a:pt x="4459351" y="5374641"/>
                  <a:pt x="2872740" y="5374641"/>
                </a:cubicBezTo>
                <a:cubicBezTo>
                  <a:pt x="1286129" y="5374641"/>
                  <a:pt x="0" y="4171443"/>
                  <a:pt x="0" y="2687320"/>
                </a:cubicBezTo>
                <a:close/>
              </a:path>
            </a:pathLst>
          </a:custGeom>
          <a:noFill/>
          <a:ln w="58419" cap="flat" cmpd="sng">
            <a:solidFill>
              <a:srgbClr val="FF505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64" name="Picture 66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2959" y="2080261"/>
            <a:ext cx="1790700" cy="2372360"/>
          </a:xfrm>
          <a:prstGeom prst="rect">
            <a:avLst/>
          </a:prstGeom>
          <a:noFill/>
          <a:extLst/>
        </p:spPr>
      </p:pic>
      <p:pic>
        <p:nvPicPr>
          <p:cNvPr id="665" name="Picture 66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8019" y="2054861"/>
            <a:ext cx="1861820" cy="2377439"/>
          </a:xfrm>
          <a:prstGeom prst="rect">
            <a:avLst/>
          </a:prstGeom>
          <a:noFill/>
          <a:extLst/>
        </p:spPr>
      </p:pic>
      <p:sp>
        <p:nvSpPr>
          <p:cNvPr id="666" name="Freeform 666"/>
          <p:cNvSpPr/>
          <p:nvPr/>
        </p:nvSpPr>
        <p:spPr>
          <a:xfrm>
            <a:off x="9552940" y="2049780"/>
            <a:ext cx="1871980" cy="2387600"/>
          </a:xfrm>
          <a:custGeom>
            <a:avLst/>
            <a:gdLst/>
            <a:ahLst/>
            <a:cxnLst/>
            <a:rect l="0" t="0" r="0" b="0"/>
            <a:pathLst>
              <a:path w="1871980" h="2387600">
                <a:moveTo>
                  <a:pt x="0" y="2387600"/>
                </a:moveTo>
                <a:lnTo>
                  <a:pt x="1871980" y="2387600"/>
                </a:lnTo>
                <a:lnTo>
                  <a:pt x="1871980" y="0"/>
                </a:lnTo>
                <a:lnTo>
                  <a:pt x="0" y="0"/>
                </a:lnTo>
                <a:lnTo>
                  <a:pt x="0" y="2387600"/>
                </a:lnTo>
                <a:close/>
              </a:path>
            </a:pathLst>
          </a:custGeom>
          <a:noFill/>
          <a:ln w="10160" cap="flat" cmpd="sng">
            <a:solidFill>
              <a:srgbClr val="44546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67" name="Picture 66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4600" y="2054861"/>
            <a:ext cx="1546860" cy="2372360"/>
          </a:xfrm>
          <a:prstGeom prst="rect">
            <a:avLst/>
          </a:prstGeom>
          <a:noFill/>
          <a:extLst/>
        </p:spPr>
      </p:pic>
      <p:sp>
        <p:nvSpPr>
          <p:cNvPr id="668" name="Freeform 668"/>
          <p:cNvSpPr/>
          <p:nvPr/>
        </p:nvSpPr>
        <p:spPr>
          <a:xfrm>
            <a:off x="5049520" y="2049780"/>
            <a:ext cx="1557020" cy="2382520"/>
          </a:xfrm>
          <a:custGeom>
            <a:avLst/>
            <a:gdLst/>
            <a:ahLst/>
            <a:cxnLst/>
            <a:rect l="0" t="0" r="0" b="0"/>
            <a:pathLst>
              <a:path w="1557020" h="2382520">
                <a:moveTo>
                  <a:pt x="0" y="2382520"/>
                </a:moveTo>
                <a:lnTo>
                  <a:pt x="1557020" y="2382520"/>
                </a:lnTo>
                <a:lnTo>
                  <a:pt x="1557020" y="0"/>
                </a:lnTo>
                <a:lnTo>
                  <a:pt x="0" y="0"/>
                </a:lnTo>
                <a:lnTo>
                  <a:pt x="0" y="2382520"/>
                </a:lnTo>
                <a:close/>
              </a:path>
            </a:pathLst>
          </a:custGeom>
          <a:noFill/>
          <a:ln w="10160" cap="flat" cmpd="sng">
            <a:solidFill>
              <a:srgbClr val="3333CC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69" name="Picture 66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6360" y="2037081"/>
            <a:ext cx="1846579" cy="2415539"/>
          </a:xfrm>
          <a:prstGeom prst="rect">
            <a:avLst/>
          </a:prstGeom>
          <a:noFill/>
          <a:extLst/>
        </p:spPr>
      </p:pic>
      <p:pic>
        <p:nvPicPr>
          <p:cNvPr id="670" name="Picture 67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419" y="2037081"/>
            <a:ext cx="1661160" cy="2415539"/>
          </a:xfrm>
          <a:prstGeom prst="rect">
            <a:avLst/>
          </a:prstGeom>
          <a:noFill/>
          <a:extLst/>
        </p:spPr>
      </p:pic>
      <p:sp>
        <p:nvSpPr>
          <p:cNvPr id="671" name="Freeform 671"/>
          <p:cNvSpPr/>
          <p:nvPr/>
        </p:nvSpPr>
        <p:spPr>
          <a:xfrm>
            <a:off x="1426210" y="5660391"/>
            <a:ext cx="3340100" cy="535940"/>
          </a:xfrm>
          <a:custGeom>
            <a:avLst/>
            <a:gdLst/>
            <a:ahLst/>
            <a:cxnLst/>
            <a:rect l="0" t="0" r="0" b="0"/>
            <a:pathLst>
              <a:path w="3340100" h="535940">
                <a:moveTo>
                  <a:pt x="0" y="535940"/>
                </a:moveTo>
                <a:lnTo>
                  <a:pt x="3340100" y="535940"/>
                </a:lnTo>
                <a:lnTo>
                  <a:pt x="3340100" y="0"/>
                </a:lnTo>
                <a:lnTo>
                  <a:pt x="0" y="0"/>
                </a:lnTo>
                <a:lnTo>
                  <a:pt x="0" y="53594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Freeform 672"/>
          <p:cNvSpPr/>
          <p:nvPr/>
        </p:nvSpPr>
        <p:spPr>
          <a:xfrm>
            <a:off x="1426210" y="5660391"/>
            <a:ext cx="3340100" cy="535940"/>
          </a:xfrm>
          <a:custGeom>
            <a:avLst/>
            <a:gdLst/>
            <a:ahLst/>
            <a:cxnLst/>
            <a:rect l="0" t="0" r="0" b="0"/>
            <a:pathLst>
              <a:path w="3340100" h="535940">
                <a:moveTo>
                  <a:pt x="0" y="535940"/>
                </a:moveTo>
                <a:lnTo>
                  <a:pt x="3340100" y="535940"/>
                </a:lnTo>
                <a:lnTo>
                  <a:pt x="3340100" y="0"/>
                </a:lnTo>
                <a:lnTo>
                  <a:pt x="0" y="0"/>
                </a:lnTo>
                <a:lnTo>
                  <a:pt x="0" y="535940"/>
                </a:ln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Freeform 673"/>
          <p:cNvSpPr/>
          <p:nvPr/>
        </p:nvSpPr>
        <p:spPr>
          <a:xfrm>
            <a:off x="567690" y="5160011"/>
            <a:ext cx="3185160" cy="388620"/>
          </a:xfrm>
          <a:custGeom>
            <a:avLst/>
            <a:gdLst/>
            <a:ahLst/>
            <a:cxnLst/>
            <a:rect l="0" t="0" r="0" b="0"/>
            <a:pathLst>
              <a:path w="3185160" h="388620">
                <a:moveTo>
                  <a:pt x="0" y="388620"/>
                </a:moveTo>
                <a:lnTo>
                  <a:pt x="3185160" y="388620"/>
                </a:lnTo>
                <a:lnTo>
                  <a:pt x="3185160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Freeform 674"/>
          <p:cNvSpPr/>
          <p:nvPr/>
        </p:nvSpPr>
        <p:spPr>
          <a:xfrm>
            <a:off x="567690" y="5160011"/>
            <a:ext cx="3185160" cy="388620"/>
          </a:xfrm>
          <a:custGeom>
            <a:avLst/>
            <a:gdLst/>
            <a:ahLst/>
            <a:cxnLst/>
            <a:rect l="0" t="0" r="0" b="0"/>
            <a:pathLst>
              <a:path w="3185160" h="388620">
                <a:moveTo>
                  <a:pt x="0" y="388620"/>
                </a:moveTo>
                <a:lnTo>
                  <a:pt x="3185160" y="388620"/>
                </a:lnTo>
                <a:lnTo>
                  <a:pt x="3185160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Freeform 675"/>
          <p:cNvSpPr/>
          <p:nvPr/>
        </p:nvSpPr>
        <p:spPr>
          <a:xfrm>
            <a:off x="4522470" y="5927090"/>
            <a:ext cx="3342640" cy="535940"/>
          </a:xfrm>
          <a:custGeom>
            <a:avLst/>
            <a:gdLst/>
            <a:ahLst/>
            <a:cxnLst/>
            <a:rect l="0" t="0" r="0" b="0"/>
            <a:pathLst>
              <a:path w="3342640" h="535940">
                <a:moveTo>
                  <a:pt x="0" y="535940"/>
                </a:moveTo>
                <a:lnTo>
                  <a:pt x="3342640" y="535940"/>
                </a:lnTo>
                <a:lnTo>
                  <a:pt x="3342640" y="0"/>
                </a:lnTo>
                <a:lnTo>
                  <a:pt x="0" y="0"/>
                </a:lnTo>
                <a:lnTo>
                  <a:pt x="0" y="53594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Freeform 676"/>
          <p:cNvSpPr/>
          <p:nvPr/>
        </p:nvSpPr>
        <p:spPr>
          <a:xfrm>
            <a:off x="4522470" y="5927090"/>
            <a:ext cx="3342640" cy="535940"/>
          </a:xfrm>
          <a:custGeom>
            <a:avLst/>
            <a:gdLst/>
            <a:ahLst/>
            <a:cxnLst/>
            <a:rect l="0" t="0" r="0" b="0"/>
            <a:pathLst>
              <a:path w="3342640" h="535940">
                <a:moveTo>
                  <a:pt x="0" y="535940"/>
                </a:moveTo>
                <a:lnTo>
                  <a:pt x="3342640" y="535940"/>
                </a:lnTo>
                <a:lnTo>
                  <a:pt x="3342640" y="0"/>
                </a:lnTo>
                <a:lnTo>
                  <a:pt x="0" y="0"/>
                </a:lnTo>
                <a:lnTo>
                  <a:pt x="0" y="535940"/>
                </a:ln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Freeform 677"/>
          <p:cNvSpPr/>
          <p:nvPr/>
        </p:nvSpPr>
        <p:spPr>
          <a:xfrm>
            <a:off x="3384550" y="4761230"/>
            <a:ext cx="3340100" cy="535940"/>
          </a:xfrm>
          <a:custGeom>
            <a:avLst/>
            <a:gdLst/>
            <a:ahLst/>
            <a:cxnLst/>
            <a:rect l="0" t="0" r="0" b="0"/>
            <a:pathLst>
              <a:path w="3340100" h="535940">
                <a:moveTo>
                  <a:pt x="0" y="535940"/>
                </a:moveTo>
                <a:lnTo>
                  <a:pt x="3340100" y="535940"/>
                </a:lnTo>
                <a:lnTo>
                  <a:pt x="3340100" y="0"/>
                </a:lnTo>
                <a:lnTo>
                  <a:pt x="0" y="0"/>
                </a:lnTo>
                <a:lnTo>
                  <a:pt x="0" y="53594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Freeform 678"/>
          <p:cNvSpPr/>
          <p:nvPr/>
        </p:nvSpPr>
        <p:spPr>
          <a:xfrm>
            <a:off x="3384550" y="4761230"/>
            <a:ext cx="3340100" cy="535940"/>
          </a:xfrm>
          <a:custGeom>
            <a:avLst/>
            <a:gdLst/>
            <a:ahLst/>
            <a:cxnLst/>
            <a:rect l="0" t="0" r="0" b="0"/>
            <a:pathLst>
              <a:path w="3340100" h="535940">
                <a:moveTo>
                  <a:pt x="0" y="535940"/>
                </a:moveTo>
                <a:lnTo>
                  <a:pt x="3340100" y="535940"/>
                </a:lnTo>
                <a:lnTo>
                  <a:pt x="3340100" y="0"/>
                </a:lnTo>
                <a:lnTo>
                  <a:pt x="0" y="0"/>
                </a:lnTo>
                <a:lnTo>
                  <a:pt x="0" y="535940"/>
                </a:ln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Freeform 679"/>
          <p:cNvSpPr/>
          <p:nvPr/>
        </p:nvSpPr>
        <p:spPr>
          <a:xfrm>
            <a:off x="7148830" y="4954271"/>
            <a:ext cx="3340100" cy="535940"/>
          </a:xfrm>
          <a:custGeom>
            <a:avLst/>
            <a:gdLst/>
            <a:ahLst/>
            <a:cxnLst/>
            <a:rect l="0" t="0" r="0" b="0"/>
            <a:pathLst>
              <a:path w="3340100" h="535940">
                <a:moveTo>
                  <a:pt x="0" y="535940"/>
                </a:moveTo>
                <a:lnTo>
                  <a:pt x="3340100" y="535940"/>
                </a:lnTo>
                <a:lnTo>
                  <a:pt x="3340100" y="0"/>
                </a:lnTo>
                <a:lnTo>
                  <a:pt x="0" y="0"/>
                </a:lnTo>
                <a:lnTo>
                  <a:pt x="0" y="53594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Freeform 680"/>
          <p:cNvSpPr/>
          <p:nvPr/>
        </p:nvSpPr>
        <p:spPr>
          <a:xfrm>
            <a:off x="7148830" y="4954271"/>
            <a:ext cx="3340100" cy="535940"/>
          </a:xfrm>
          <a:custGeom>
            <a:avLst/>
            <a:gdLst/>
            <a:ahLst/>
            <a:cxnLst/>
            <a:rect l="0" t="0" r="0" b="0"/>
            <a:pathLst>
              <a:path w="3340100" h="535940">
                <a:moveTo>
                  <a:pt x="0" y="535940"/>
                </a:moveTo>
                <a:lnTo>
                  <a:pt x="3340100" y="535940"/>
                </a:lnTo>
                <a:lnTo>
                  <a:pt x="3340100" y="0"/>
                </a:lnTo>
                <a:lnTo>
                  <a:pt x="0" y="0"/>
                </a:lnTo>
                <a:lnTo>
                  <a:pt x="0" y="535940"/>
                </a:ln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Freeform 681"/>
          <p:cNvSpPr/>
          <p:nvPr/>
        </p:nvSpPr>
        <p:spPr>
          <a:xfrm>
            <a:off x="8286750" y="5812791"/>
            <a:ext cx="3340100" cy="535940"/>
          </a:xfrm>
          <a:custGeom>
            <a:avLst/>
            <a:gdLst/>
            <a:ahLst/>
            <a:cxnLst/>
            <a:rect l="0" t="0" r="0" b="0"/>
            <a:pathLst>
              <a:path w="3340100" h="535940">
                <a:moveTo>
                  <a:pt x="0" y="535940"/>
                </a:moveTo>
                <a:lnTo>
                  <a:pt x="3340100" y="535940"/>
                </a:lnTo>
                <a:lnTo>
                  <a:pt x="3340100" y="0"/>
                </a:lnTo>
                <a:lnTo>
                  <a:pt x="0" y="0"/>
                </a:lnTo>
                <a:lnTo>
                  <a:pt x="0" y="535940"/>
                </a:lnTo>
                <a:close/>
              </a:path>
            </a:pathLst>
          </a:custGeom>
          <a:solidFill>
            <a:srgbClr val="20386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Freeform 682"/>
          <p:cNvSpPr/>
          <p:nvPr/>
        </p:nvSpPr>
        <p:spPr>
          <a:xfrm>
            <a:off x="8286750" y="5812791"/>
            <a:ext cx="3340100" cy="535940"/>
          </a:xfrm>
          <a:custGeom>
            <a:avLst/>
            <a:gdLst/>
            <a:ahLst/>
            <a:cxnLst/>
            <a:rect l="0" t="0" r="0" b="0"/>
            <a:pathLst>
              <a:path w="3340100" h="535940">
                <a:moveTo>
                  <a:pt x="0" y="535940"/>
                </a:moveTo>
                <a:lnTo>
                  <a:pt x="3340100" y="535940"/>
                </a:lnTo>
                <a:lnTo>
                  <a:pt x="3340100" y="0"/>
                </a:lnTo>
                <a:lnTo>
                  <a:pt x="0" y="0"/>
                </a:lnTo>
                <a:lnTo>
                  <a:pt x="0" y="535940"/>
                </a:lnTo>
                <a:close/>
              </a:path>
            </a:pathLst>
          </a:custGeom>
          <a:noFill/>
          <a:ln w="12700" cap="flat" cmpd="sng">
            <a:solidFill>
              <a:srgbClr val="203864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Freeform 683"/>
          <p:cNvSpPr/>
          <p:nvPr/>
        </p:nvSpPr>
        <p:spPr>
          <a:xfrm>
            <a:off x="10124440" y="132081"/>
            <a:ext cx="1750060" cy="1663699"/>
          </a:xfrm>
          <a:custGeom>
            <a:avLst/>
            <a:gdLst/>
            <a:ahLst/>
            <a:cxnLst/>
            <a:rect l="0" t="0" r="0" b="0"/>
            <a:pathLst>
              <a:path w="1750060" h="1663699">
                <a:moveTo>
                  <a:pt x="0" y="831849"/>
                </a:moveTo>
                <a:cubicBezTo>
                  <a:pt x="0" y="372491"/>
                  <a:pt x="391794" y="0"/>
                  <a:pt x="875029" y="0"/>
                </a:cubicBezTo>
                <a:cubicBezTo>
                  <a:pt x="1358265" y="0"/>
                  <a:pt x="1750060" y="372491"/>
                  <a:pt x="1750060" y="831849"/>
                </a:cubicBezTo>
                <a:cubicBezTo>
                  <a:pt x="1750060" y="1291209"/>
                  <a:pt x="1358265" y="1663699"/>
                  <a:pt x="875029" y="1663699"/>
                </a:cubicBezTo>
                <a:cubicBezTo>
                  <a:pt x="391794" y="1663699"/>
                  <a:pt x="0" y="1291209"/>
                  <a:pt x="0" y="83184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84" name="Picture 68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9340" y="0"/>
            <a:ext cx="2080259" cy="1960879"/>
          </a:xfrm>
          <a:prstGeom prst="rect">
            <a:avLst/>
          </a:prstGeom>
          <a:noFill/>
          <a:extLst/>
        </p:spPr>
      </p:pic>
      <p:sp>
        <p:nvSpPr>
          <p:cNvPr id="685" name="Freeform 685"/>
          <p:cNvSpPr/>
          <p:nvPr/>
        </p:nvSpPr>
        <p:spPr>
          <a:xfrm>
            <a:off x="10476610" y="417830"/>
            <a:ext cx="1031241" cy="222759"/>
          </a:xfrm>
          <a:custGeom>
            <a:avLst/>
            <a:gdLst/>
            <a:ahLst/>
            <a:cxnLst/>
            <a:rect l="0" t="0" r="0" b="0"/>
            <a:pathLst>
              <a:path w="1031241" h="222759">
                <a:moveTo>
                  <a:pt x="965708" y="32005"/>
                </a:moveTo>
                <a:cubicBezTo>
                  <a:pt x="951104" y="32005"/>
                  <a:pt x="941579" y="32386"/>
                  <a:pt x="937007" y="33020"/>
                </a:cubicBezTo>
                <a:cubicBezTo>
                  <a:pt x="932434" y="33655"/>
                  <a:pt x="928497" y="35942"/>
                  <a:pt x="925196" y="39751"/>
                </a:cubicBezTo>
                <a:cubicBezTo>
                  <a:pt x="921894" y="43561"/>
                  <a:pt x="920243" y="48515"/>
                  <a:pt x="920243" y="54611"/>
                </a:cubicBezTo>
                <a:cubicBezTo>
                  <a:pt x="920243" y="60961"/>
                  <a:pt x="921767" y="66041"/>
                  <a:pt x="924942" y="69850"/>
                </a:cubicBezTo>
                <a:cubicBezTo>
                  <a:pt x="928117" y="73661"/>
                  <a:pt x="932181" y="75947"/>
                  <a:pt x="937133" y="76836"/>
                </a:cubicBezTo>
                <a:cubicBezTo>
                  <a:pt x="942086" y="77724"/>
                  <a:pt x="952120" y="78232"/>
                  <a:pt x="967233" y="78232"/>
                </a:cubicBezTo>
                <a:lnTo>
                  <a:pt x="994410" y="78232"/>
                </a:lnTo>
                <a:lnTo>
                  <a:pt x="994410" y="32005"/>
                </a:lnTo>
                <a:close/>
                <a:moveTo>
                  <a:pt x="953897" y="1270"/>
                </a:moveTo>
                <a:lnTo>
                  <a:pt x="1031241" y="1270"/>
                </a:lnTo>
                <a:lnTo>
                  <a:pt x="1031241" y="183135"/>
                </a:lnTo>
                <a:lnTo>
                  <a:pt x="994410" y="183135"/>
                </a:lnTo>
                <a:lnTo>
                  <a:pt x="994410" y="107188"/>
                </a:lnTo>
                <a:lnTo>
                  <a:pt x="986918" y="107188"/>
                </a:lnTo>
                <a:cubicBezTo>
                  <a:pt x="975233" y="107188"/>
                  <a:pt x="967106" y="108967"/>
                  <a:pt x="962280" y="112395"/>
                </a:cubicBezTo>
                <a:cubicBezTo>
                  <a:pt x="957581" y="115824"/>
                  <a:pt x="949325" y="126238"/>
                  <a:pt x="937896" y="143384"/>
                </a:cubicBezTo>
                <a:lnTo>
                  <a:pt x="911480" y="183135"/>
                </a:lnTo>
                <a:lnTo>
                  <a:pt x="867665" y="183135"/>
                </a:lnTo>
                <a:lnTo>
                  <a:pt x="889762" y="147574"/>
                </a:lnTo>
                <a:cubicBezTo>
                  <a:pt x="898525" y="133605"/>
                  <a:pt x="905510" y="123699"/>
                  <a:pt x="910718" y="118111"/>
                </a:cubicBezTo>
                <a:cubicBezTo>
                  <a:pt x="915924" y="112395"/>
                  <a:pt x="922401" y="107316"/>
                  <a:pt x="930148" y="102870"/>
                </a:cubicBezTo>
                <a:cubicBezTo>
                  <a:pt x="913258" y="100204"/>
                  <a:pt x="901066" y="94361"/>
                  <a:pt x="893572" y="85217"/>
                </a:cubicBezTo>
                <a:cubicBezTo>
                  <a:pt x="886080" y="76074"/>
                  <a:pt x="882396" y="65151"/>
                  <a:pt x="882396" y="52324"/>
                </a:cubicBezTo>
                <a:cubicBezTo>
                  <a:pt x="882396" y="41275"/>
                  <a:pt x="885191" y="31497"/>
                  <a:pt x="890779" y="22861"/>
                </a:cubicBezTo>
                <a:cubicBezTo>
                  <a:pt x="896367" y="14351"/>
                  <a:pt x="903733" y="8636"/>
                  <a:pt x="912876" y="5716"/>
                </a:cubicBezTo>
                <a:cubicBezTo>
                  <a:pt x="922021" y="2667"/>
                  <a:pt x="935609" y="1270"/>
                  <a:pt x="953897" y="1270"/>
                </a:cubicBezTo>
                <a:close/>
                <a:moveTo>
                  <a:pt x="703326" y="1270"/>
                </a:moveTo>
                <a:lnTo>
                  <a:pt x="737617" y="1270"/>
                </a:lnTo>
                <a:lnTo>
                  <a:pt x="737617" y="122301"/>
                </a:lnTo>
                <a:lnTo>
                  <a:pt x="811276" y="1270"/>
                </a:lnTo>
                <a:lnTo>
                  <a:pt x="847853" y="1270"/>
                </a:lnTo>
                <a:lnTo>
                  <a:pt x="847853" y="183135"/>
                </a:lnTo>
                <a:lnTo>
                  <a:pt x="813562" y="183135"/>
                </a:lnTo>
                <a:lnTo>
                  <a:pt x="813562" y="64009"/>
                </a:lnTo>
                <a:lnTo>
                  <a:pt x="739903" y="183135"/>
                </a:lnTo>
                <a:lnTo>
                  <a:pt x="703326" y="183135"/>
                </a:lnTo>
                <a:close/>
                <a:moveTo>
                  <a:pt x="517907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3" y="152400"/>
                </a:lnTo>
                <a:lnTo>
                  <a:pt x="625603" y="1270"/>
                </a:lnTo>
                <a:lnTo>
                  <a:pt x="662433" y="1270"/>
                </a:lnTo>
                <a:lnTo>
                  <a:pt x="662433" y="152400"/>
                </a:lnTo>
                <a:lnTo>
                  <a:pt x="677672" y="152400"/>
                </a:lnTo>
                <a:lnTo>
                  <a:pt x="677672" y="222759"/>
                </a:lnTo>
                <a:lnTo>
                  <a:pt x="646938" y="222759"/>
                </a:lnTo>
                <a:lnTo>
                  <a:pt x="646938" y="183135"/>
                </a:lnTo>
                <a:lnTo>
                  <a:pt x="517907" y="183135"/>
                </a:lnTo>
                <a:close/>
                <a:moveTo>
                  <a:pt x="192279" y="1270"/>
                </a:moveTo>
                <a:lnTo>
                  <a:pt x="326898" y="1270"/>
                </a:lnTo>
                <a:lnTo>
                  <a:pt x="326898" y="32005"/>
                </a:lnTo>
                <a:lnTo>
                  <a:pt x="229108" y="32005"/>
                </a:lnTo>
                <a:lnTo>
                  <a:pt x="229108" y="72391"/>
                </a:lnTo>
                <a:lnTo>
                  <a:pt x="320041" y="72391"/>
                </a:lnTo>
                <a:lnTo>
                  <a:pt x="320041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5" y="152400"/>
                </a:lnTo>
                <a:lnTo>
                  <a:pt x="330455" y="183135"/>
                </a:lnTo>
                <a:lnTo>
                  <a:pt x="192279" y="183135"/>
                </a:lnTo>
                <a:close/>
                <a:moveTo>
                  <a:pt x="27559" y="1270"/>
                </a:moveTo>
                <a:lnTo>
                  <a:pt x="154941" y="1270"/>
                </a:lnTo>
                <a:lnTo>
                  <a:pt x="154941" y="183135"/>
                </a:lnTo>
                <a:lnTo>
                  <a:pt x="118110" y="183135"/>
                </a:lnTo>
                <a:lnTo>
                  <a:pt x="118110" y="32005"/>
                </a:lnTo>
                <a:lnTo>
                  <a:pt x="63500" y="32005"/>
                </a:lnTo>
                <a:lnTo>
                  <a:pt x="63500" y="109601"/>
                </a:lnTo>
                <a:cubicBezTo>
                  <a:pt x="63500" y="131826"/>
                  <a:pt x="62738" y="147320"/>
                  <a:pt x="61215" y="156211"/>
                </a:cubicBezTo>
                <a:cubicBezTo>
                  <a:pt x="59691" y="164974"/>
                  <a:pt x="56134" y="171831"/>
                  <a:pt x="50420" y="176785"/>
                </a:cubicBezTo>
                <a:cubicBezTo>
                  <a:pt x="44578" y="181737"/>
                  <a:pt x="35560" y="184150"/>
                  <a:pt x="23369" y="184150"/>
                </a:cubicBezTo>
                <a:cubicBezTo>
                  <a:pt x="19050" y="184150"/>
                  <a:pt x="11304" y="183769"/>
                  <a:pt x="0" y="182880"/>
                </a:cubicBezTo>
                <a:lnTo>
                  <a:pt x="0" y="154432"/>
                </a:lnTo>
                <a:lnTo>
                  <a:pt x="8129" y="154560"/>
                </a:lnTo>
                <a:cubicBezTo>
                  <a:pt x="15875" y="154560"/>
                  <a:pt x="20956" y="153543"/>
                  <a:pt x="23622" y="151511"/>
                </a:cubicBezTo>
                <a:cubicBezTo>
                  <a:pt x="26290" y="149353"/>
                  <a:pt x="27686" y="144273"/>
                  <a:pt x="27686" y="136272"/>
                </a:cubicBezTo>
                <a:lnTo>
                  <a:pt x="27559" y="105030"/>
                </a:lnTo>
                <a:close/>
                <a:moveTo>
                  <a:pt x="494793" y="0"/>
                </a:moveTo>
                <a:lnTo>
                  <a:pt x="494793" y="27179"/>
                </a:lnTo>
                <a:lnTo>
                  <a:pt x="489585" y="27051"/>
                </a:lnTo>
                <a:cubicBezTo>
                  <a:pt x="481966" y="27051"/>
                  <a:pt x="476505" y="27941"/>
                  <a:pt x="473075" y="29845"/>
                </a:cubicBezTo>
                <a:cubicBezTo>
                  <a:pt x="469520" y="31750"/>
                  <a:pt x="466725" y="34544"/>
                  <a:pt x="464567" y="38355"/>
                </a:cubicBezTo>
                <a:cubicBezTo>
                  <a:pt x="462408" y="42165"/>
                  <a:pt x="459233" y="50038"/>
                  <a:pt x="455042" y="61849"/>
                </a:cubicBezTo>
                <a:cubicBezTo>
                  <a:pt x="452883" y="68199"/>
                  <a:pt x="450470" y="73406"/>
                  <a:pt x="447803" y="77598"/>
                </a:cubicBezTo>
                <a:cubicBezTo>
                  <a:pt x="445262" y="81916"/>
                  <a:pt x="440563" y="85853"/>
                  <a:pt x="433959" y="89536"/>
                </a:cubicBezTo>
                <a:cubicBezTo>
                  <a:pt x="442215" y="91822"/>
                  <a:pt x="448946" y="96520"/>
                  <a:pt x="454280" y="103632"/>
                </a:cubicBezTo>
                <a:cubicBezTo>
                  <a:pt x="459486" y="110617"/>
                  <a:pt x="465329" y="120524"/>
                  <a:pt x="471806" y="133350"/>
                </a:cubicBezTo>
                <a:lnTo>
                  <a:pt x="496571" y="183135"/>
                </a:lnTo>
                <a:lnTo>
                  <a:pt x="453391" y="183135"/>
                </a:lnTo>
                <a:lnTo>
                  <a:pt x="431546" y="136272"/>
                </a:lnTo>
                <a:cubicBezTo>
                  <a:pt x="431166" y="135636"/>
                  <a:pt x="430531" y="134367"/>
                  <a:pt x="429387" y="132461"/>
                </a:cubicBezTo>
                <a:cubicBezTo>
                  <a:pt x="429007" y="131826"/>
                  <a:pt x="427483" y="128905"/>
                  <a:pt x="424816" y="123953"/>
                </a:cubicBezTo>
                <a:cubicBezTo>
                  <a:pt x="420244" y="114936"/>
                  <a:pt x="416433" y="109348"/>
                  <a:pt x="413385" y="107061"/>
                </a:cubicBezTo>
                <a:cubicBezTo>
                  <a:pt x="410465" y="104903"/>
                  <a:pt x="405893" y="103760"/>
                  <a:pt x="399796" y="103632"/>
                </a:cubicBezTo>
                <a:lnTo>
                  <a:pt x="399796" y="183135"/>
                </a:lnTo>
                <a:lnTo>
                  <a:pt x="362967" y="183135"/>
                </a:lnTo>
                <a:lnTo>
                  <a:pt x="362967" y="1270"/>
                </a:lnTo>
                <a:lnTo>
                  <a:pt x="399796" y="1270"/>
                </a:lnTo>
                <a:lnTo>
                  <a:pt x="399796" y="78741"/>
                </a:lnTo>
                <a:cubicBezTo>
                  <a:pt x="407924" y="77851"/>
                  <a:pt x="413512" y="75819"/>
                  <a:pt x="416307" y="72391"/>
                </a:cubicBezTo>
                <a:cubicBezTo>
                  <a:pt x="419228" y="68961"/>
                  <a:pt x="423672" y="59563"/>
                  <a:pt x="429769" y="44069"/>
                </a:cubicBezTo>
                <a:cubicBezTo>
                  <a:pt x="437261" y="24385"/>
                  <a:pt x="445008" y="12066"/>
                  <a:pt x="452629" y="7367"/>
                </a:cubicBezTo>
                <a:cubicBezTo>
                  <a:pt x="460248" y="2541"/>
                  <a:pt x="472441" y="128"/>
                  <a:pt x="489458" y="128"/>
                </a:cubicBezTo>
                <a:cubicBezTo>
                  <a:pt x="490221" y="128"/>
                  <a:pt x="491998" y="128"/>
                  <a:pt x="494793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Freeform 686"/>
          <p:cNvSpPr/>
          <p:nvPr/>
        </p:nvSpPr>
        <p:spPr>
          <a:xfrm>
            <a:off x="10476610" y="417830"/>
            <a:ext cx="1031241" cy="222759"/>
          </a:xfrm>
          <a:custGeom>
            <a:avLst/>
            <a:gdLst/>
            <a:ahLst/>
            <a:cxnLst/>
            <a:rect l="0" t="0" r="0" b="0"/>
            <a:pathLst>
              <a:path w="1031241" h="222759">
                <a:moveTo>
                  <a:pt x="965708" y="32005"/>
                </a:moveTo>
                <a:cubicBezTo>
                  <a:pt x="951104" y="32005"/>
                  <a:pt x="941579" y="32386"/>
                  <a:pt x="937007" y="33020"/>
                </a:cubicBezTo>
                <a:cubicBezTo>
                  <a:pt x="932434" y="33655"/>
                  <a:pt x="928497" y="35942"/>
                  <a:pt x="925196" y="39751"/>
                </a:cubicBezTo>
                <a:cubicBezTo>
                  <a:pt x="921894" y="43561"/>
                  <a:pt x="920243" y="48515"/>
                  <a:pt x="920243" y="54611"/>
                </a:cubicBezTo>
                <a:cubicBezTo>
                  <a:pt x="920243" y="60961"/>
                  <a:pt x="921767" y="66041"/>
                  <a:pt x="924942" y="69850"/>
                </a:cubicBezTo>
                <a:cubicBezTo>
                  <a:pt x="928117" y="73661"/>
                  <a:pt x="932181" y="75947"/>
                  <a:pt x="937133" y="76836"/>
                </a:cubicBezTo>
                <a:cubicBezTo>
                  <a:pt x="942086" y="77724"/>
                  <a:pt x="952120" y="78232"/>
                  <a:pt x="967233" y="78232"/>
                </a:cubicBezTo>
                <a:lnTo>
                  <a:pt x="994410" y="78232"/>
                </a:lnTo>
                <a:lnTo>
                  <a:pt x="994410" y="32005"/>
                </a:lnTo>
                <a:close/>
                <a:moveTo>
                  <a:pt x="953897" y="1270"/>
                </a:moveTo>
                <a:lnTo>
                  <a:pt x="1031241" y="1270"/>
                </a:lnTo>
                <a:lnTo>
                  <a:pt x="1031241" y="183135"/>
                </a:lnTo>
                <a:lnTo>
                  <a:pt x="994410" y="183135"/>
                </a:lnTo>
                <a:lnTo>
                  <a:pt x="994410" y="107188"/>
                </a:lnTo>
                <a:lnTo>
                  <a:pt x="986918" y="107188"/>
                </a:lnTo>
                <a:cubicBezTo>
                  <a:pt x="975233" y="107188"/>
                  <a:pt x="967106" y="108967"/>
                  <a:pt x="962280" y="112395"/>
                </a:cubicBezTo>
                <a:cubicBezTo>
                  <a:pt x="957581" y="115824"/>
                  <a:pt x="949325" y="126238"/>
                  <a:pt x="937896" y="143384"/>
                </a:cubicBezTo>
                <a:lnTo>
                  <a:pt x="911480" y="183135"/>
                </a:lnTo>
                <a:lnTo>
                  <a:pt x="867665" y="183135"/>
                </a:lnTo>
                <a:lnTo>
                  <a:pt x="889762" y="147574"/>
                </a:lnTo>
                <a:cubicBezTo>
                  <a:pt x="898525" y="133605"/>
                  <a:pt x="905510" y="123699"/>
                  <a:pt x="910718" y="118111"/>
                </a:cubicBezTo>
                <a:cubicBezTo>
                  <a:pt x="915924" y="112395"/>
                  <a:pt x="922401" y="107316"/>
                  <a:pt x="930148" y="102870"/>
                </a:cubicBezTo>
                <a:cubicBezTo>
                  <a:pt x="913258" y="100204"/>
                  <a:pt x="901066" y="94361"/>
                  <a:pt x="893572" y="85217"/>
                </a:cubicBezTo>
                <a:cubicBezTo>
                  <a:pt x="886080" y="76074"/>
                  <a:pt x="882396" y="65151"/>
                  <a:pt x="882396" y="52324"/>
                </a:cubicBezTo>
                <a:cubicBezTo>
                  <a:pt x="882396" y="41275"/>
                  <a:pt x="885191" y="31497"/>
                  <a:pt x="890779" y="22861"/>
                </a:cubicBezTo>
                <a:cubicBezTo>
                  <a:pt x="896367" y="14351"/>
                  <a:pt x="903733" y="8636"/>
                  <a:pt x="912876" y="5716"/>
                </a:cubicBezTo>
                <a:cubicBezTo>
                  <a:pt x="922021" y="2667"/>
                  <a:pt x="935609" y="1270"/>
                  <a:pt x="953897" y="1270"/>
                </a:cubicBezTo>
                <a:close/>
                <a:moveTo>
                  <a:pt x="703326" y="1270"/>
                </a:moveTo>
                <a:lnTo>
                  <a:pt x="737617" y="1270"/>
                </a:lnTo>
                <a:lnTo>
                  <a:pt x="737617" y="122301"/>
                </a:lnTo>
                <a:lnTo>
                  <a:pt x="811276" y="1270"/>
                </a:lnTo>
                <a:lnTo>
                  <a:pt x="847853" y="1270"/>
                </a:lnTo>
                <a:lnTo>
                  <a:pt x="847853" y="183135"/>
                </a:lnTo>
                <a:lnTo>
                  <a:pt x="813562" y="183135"/>
                </a:lnTo>
                <a:lnTo>
                  <a:pt x="813562" y="64009"/>
                </a:lnTo>
                <a:lnTo>
                  <a:pt x="739903" y="183135"/>
                </a:lnTo>
                <a:lnTo>
                  <a:pt x="703326" y="183135"/>
                </a:lnTo>
                <a:close/>
                <a:moveTo>
                  <a:pt x="517907" y="1270"/>
                </a:moveTo>
                <a:lnTo>
                  <a:pt x="554736" y="1270"/>
                </a:lnTo>
                <a:lnTo>
                  <a:pt x="554736" y="152400"/>
                </a:lnTo>
                <a:lnTo>
                  <a:pt x="625603" y="152400"/>
                </a:lnTo>
                <a:lnTo>
                  <a:pt x="625603" y="1270"/>
                </a:lnTo>
                <a:lnTo>
                  <a:pt x="662433" y="1270"/>
                </a:lnTo>
                <a:lnTo>
                  <a:pt x="662433" y="152400"/>
                </a:lnTo>
                <a:lnTo>
                  <a:pt x="677672" y="152400"/>
                </a:lnTo>
                <a:lnTo>
                  <a:pt x="677672" y="222759"/>
                </a:lnTo>
                <a:lnTo>
                  <a:pt x="646938" y="222759"/>
                </a:lnTo>
                <a:lnTo>
                  <a:pt x="646938" y="183135"/>
                </a:lnTo>
                <a:lnTo>
                  <a:pt x="517907" y="183135"/>
                </a:lnTo>
                <a:close/>
                <a:moveTo>
                  <a:pt x="192279" y="1270"/>
                </a:moveTo>
                <a:lnTo>
                  <a:pt x="326898" y="1270"/>
                </a:lnTo>
                <a:lnTo>
                  <a:pt x="326898" y="32005"/>
                </a:lnTo>
                <a:lnTo>
                  <a:pt x="229108" y="32005"/>
                </a:lnTo>
                <a:lnTo>
                  <a:pt x="229108" y="72391"/>
                </a:lnTo>
                <a:lnTo>
                  <a:pt x="320041" y="72391"/>
                </a:lnTo>
                <a:lnTo>
                  <a:pt x="320041" y="103124"/>
                </a:lnTo>
                <a:lnTo>
                  <a:pt x="229108" y="103124"/>
                </a:lnTo>
                <a:lnTo>
                  <a:pt x="229108" y="152400"/>
                </a:lnTo>
                <a:lnTo>
                  <a:pt x="330455" y="152400"/>
                </a:lnTo>
                <a:lnTo>
                  <a:pt x="330455" y="183135"/>
                </a:lnTo>
                <a:lnTo>
                  <a:pt x="192279" y="183135"/>
                </a:lnTo>
                <a:close/>
                <a:moveTo>
                  <a:pt x="27559" y="1270"/>
                </a:moveTo>
                <a:lnTo>
                  <a:pt x="154941" y="1270"/>
                </a:lnTo>
                <a:lnTo>
                  <a:pt x="154941" y="183135"/>
                </a:lnTo>
                <a:lnTo>
                  <a:pt x="118110" y="183135"/>
                </a:lnTo>
                <a:lnTo>
                  <a:pt x="118110" y="32005"/>
                </a:lnTo>
                <a:lnTo>
                  <a:pt x="63500" y="32005"/>
                </a:lnTo>
                <a:lnTo>
                  <a:pt x="63500" y="109601"/>
                </a:lnTo>
                <a:cubicBezTo>
                  <a:pt x="63500" y="131826"/>
                  <a:pt x="62738" y="147320"/>
                  <a:pt x="61215" y="156211"/>
                </a:cubicBezTo>
                <a:cubicBezTo>
                  <a:pt x="59691" y="164974"/>
                  <a:pt x="56134" y="171831"/>
                  <a:pt x="50420" y="176785"/>
                </a:cubicBezTo>
                <a:cubicBezTo>
                  <a:pt x="44578" y="181737"/>
                  <a:pt x="35560" y="184150"/>
                  <a:pt x="23369" y="184150"/>
                </a:cubicBezTo>
                <a:cubicBezTo>
                  <a:pt x="19050" y="184150"/>
                  <a:pt x="11304" y="183769"/>
                  <a:pt x="0" y="182880"/>
                </a:cubicBezTo>
                <a:lnTo>
                  <a:pt x="0" y="154432"/>
                </a:lnTo>
                <a:lnTo>
                  <a:pt x="8129" y="154560"/>
                </a:lnTo>
                <a:cubicBezTo>
                  <a:pt x="15875" y="154560"/>
                  <a:pt x="20956" y="153543"/>
                  <a:pt x="23622" y="151511"/>
                </a:cubicBezTo>
                <a:cubicBezTo>
                  <a:pt x="26290" y="149353"/>
                  <a:pt x="27686" y="144273"/>
                  <a:pt x="27686" y="136272"/>
                </a:cubicBezTo>
                <a:lnTo>
                  <a:pt x="27559" y="105030"/>
                </a:lnTo>
                <a:close/>
                <a:moveTo>
                  <a:pt x="494793" y="0"/>
                </a:moveTo>
                <a:lnTo>
                  <a:pt x="494793" y="27179"/>
                </a:lnTo>
                <a:lnTo>
                  <a:pt x="489585" y="27051"/>
                </a:lnTo>
                <a:cubicBezTo>
                  <a:pt x="481966" y="27051"/>
                  <a:pt x="476505" y="27941"/>
                  <a:pt x="473075" y="29845"/>
                </a:cubicBezTo>
                <a:cubicBezTo>
                  <a:pt x="469520" y="31750"/>
                  <a:pt x="466725" y="34544"/>
                  <a:pt x="464567" y="38355"/>
                </a:cubicBezTo>
                <a:cubicBezTo>
                  <a:pt x="462408" y="42165"/>
                  <a:pt x="459233" y="50038"/>
                  <a:pt x="455042" y="61849"/>
                </a:cubicBezTo>
                <a:cubicBezTo>
                  <a:pt x="452883" y="68199"/>
                  <a:pt x="450470" y="73406"/>
                  <a:pt x="447803" y="77598"/>
                </a:cubicBezTo>
                <a:cubicBezTo>
                  <a:pt x="445262" y="81916"/>
                  <a:pt x="440563" y="85853"/>
                  <a:pt x="433959" y="89536"/>
                </a:cubicBezTo>
                <a:cubicBezTo>
                  <a:pt x="442215" y="91822"/>
                  <a:pt x="448946" y="96520"/>
                  <a:pt x="454280" y="103632"/>
                </a:cubicBezTo>
                <a:cubicBezTo>
                  <a:pt x="459486" y="110617"/>
                  <a:pt x="465329" y="120524"/>
                  <a:pt x="471806" y="133350"/>
                </a:cubicBezTo>
                <a:lnTo>
                  <a:pt x="496571" y="183135"/>
                </a:lnTo>
                <a:lnTo>
                  <a:pt x="453391" y="183135"/>
                </a:lnTo>
                <a:lnTo>
                  <a:pt x="431546" y="136272"/>
                </a:lnTo>
                <a:cubicBezTo>
                  <a:pt x="431166" y="135636"/>
                  <a:pt x="430531" y="134367"/>
                  <a:pt x="429387" y="132461"/>
                </a:cubicBezTo>
                <a:cubicBezTo>
                  <a:pt x="429007" y="131826"/>
                  <a:pt x="427483" y="128905"/>
                  <a:pt x="424816" y="123953"/>
                </a:cubicBezTo>
                <a:cubicBezTo>
                  <a:pt x="420244" y="114936"/>
                  <a:pt x="416433" y="109348"/>
                  <a:pt x="413385" y="107061"/>
                </a:cubicBezTo>
                <a:cubicBezTo>
                  <a:pt x="410465" y="104903"/>
                  <a:pt x="405893" y="103760"/>
                  <a:pt x="399796" y="103632"/>
                </a:cubicBezTo>
                <a:lnTo>
                  <a:pt x="399796" y="183135"/>
                </a:lnTo>
                <a:lnTo>
                  <a:pt x="362967" y="183135"/>
                </a:lnTo>
                <a:lnTo>
                  <a:pt x="362967" y="1270"/>
                </a:lnTo>
                <a:lnTo>
                  <a:pt x="399796" y="1270"/>
                </a:lnTo>
                <a:lnTo>
                  <a:pt x="399796" y="78741"/>
                </a:lnTo>
                <a:cubicBezTo>
                  <a:pt x="407924" y="77851"/>
                  <a:pt x="413512" y="75819"/>
                  <a:pt x="416307" y="72391"/>
                </a:cubicBezTo>
                <a:cubicBezTo>
                  <a:pt x="419228" y="68961"/>
                  <a:pt x="423672" y="59563"/>
                  <a:pt x="429769" y="44069"/>
                </a:cubicBezTo>
                <a:cubicBezTo>
                  <a:pt x="437261" y="24385"/>
                  <a:pt x="445008" y="12066"/>
                  <a:pt x="452629" y="7367"/>
                </a:cubicBezTo>
                <a:cubicBezTo>
                  <a:pt x="460248" y="2541"/>
                  <a:pt x="472441" y="128"/>
                  <a:pt x="489458" y="128"/>
                </a:cubicBezTo>
                <a:cubicBezTo>
                  <a:pt x="490221" y="128"/>
                  <a:pt x="491998" y="128"/>
                  <a:pt x="494793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Freeform 687"/>
          <p:cNvSpPr/>
          <p:nvPr/>
        </p:nvSpPr>
        <p:spPr>
          <a:xfrm>
            <a:off x="10524870" y="771145"/>
            <a:ext cx="963931" cy="184658"/>
          </a:xfrm>
          <a:custGeom>
            <a:avLst/>
            <a:gdLst/>
            <a:ahLst/>
            <a:cxnLst/>
            <a:rect l="0" t="0" r="0" b="0"/>
            <a:pathLst>
              <a:path w="963931" h="184658">
                <a:moveTo>
                  <a:pt x="381509" y="71627"/>
                </a:moveTo>
                <a:cubicBezTo>
                  <a:pt x="376936" y="73152"/>
                  <a:pt x="369951" y="74929"/>
                  <a:pt x="360299" y="76961"/>
                </a:cubicBezTo>
                <a:cubicBezTo>
                  <a:pt x="350648" y="78994"/>
                  <a:pt x="344298" y="81026"/>
                  <a:pt x="341249" y="83058"/>
                </a:cubicBezTo>
                <a:cubicBezTo>
                  <a:pt x="336677" y="86233"/>
                  <a:pt x="334519" y="90296"/>
                  <a:pt x="334519" y="95250"/>
                </a:cubicBezTo>
                <a:cubicBezTo>
                  <a:pt x="334519" y="100202"/>
                  <a:pt x="336297" y="104394"/>
                  <a:pt x="339980" y="107950"/>
                </a:cubicBezTo>
                <a:cubicBezTo>
                  <a:pt x="343536" y="111505"/>
                  <a:pt x="348235" y="113284"/>
                  <a:pt x="353823" y="113284"/>
                </a:cubicBezTo>
                <a:cubicBezTo>
                  <a:pt x="360046" y="113284"/>
                  <a:pt x="366141" y="111252"/>
                  <a:pt x="371730" y="107060"/>
                </a:cubicBezTo>
                <a:cubicBezTo>
                  <a:pt x="376048" y="103885"/>
                  <a:pt x="378714" y="100076"/>
                  <a:pt x="380111" y="95503"/>
                </a:cubicBezTo>
                <a:cubicBezTo>
                  <a:pt x="381000" y="92583"/>
                  <a:pt x="381509" y="86867"/>
                  <a:pt x="381509" y="78613"/>
                </a:cubicBezTo>
                <a:close/>
                <a:moveTo>
                  <a:pt x="216789" y="27432"/>
                </a:moveTo>
                <a:cubicBezTo>
                  <a:pt x="208281" y="27432"/>
                  <a:pt x="201169" y="30734"/>
                  <a:pt x="195581" y="37338"/>
                </a:cubicBezTo>
                <a:cubicBezTo>
                  <a:pt x="189993" y="43941"/>
                  <a:pt x="187198" y="53721"/>
                  <a:pt x="187198" y="66675"/>
                </a:cubicBezTo>
                <a:cubicBezTo>
                  <a:pt x="187198" y="81534"/>
                  <a:pt x="190120" y="92455"/>
                  <a:pt x="195961" y="99567"/>
                </a:cubicBezTo>
                <a:cubicBezTo>
                  <a:pt x="201803" y="106679"/>
                  <a:pt x="208915" y="110235"/>
                  <a:pt x="217298" y="110235"/>
                </a:cubicBezTo>
                <a:cubicBezTo>
                  <a:pt x="225425" y="110235"/>
                  <a:pt x="232157" y="106934"/>
                  <a:pt x="237490" y="100457"/>
                </a:cubicBezTo>
                <a:cubicBezTo>
                  <a:pt x="242824" y="93979"/>
                  <a:pt x="245619" y="83311"/>
                  <a:pt x="245619" y="68452"/>
                </a:cubicBezTo>
                <a:cubicBezTo>
                  <a:pt x="245619" y="54483"/>
                  <a:pt x="242824" y="44196"/>
                  <a:pt x="237236" y="37465"/>
                </a:cubicBezTo>
                <a:cubicBezTo>
                  <a:pt x="231775" y="30734"/>
                  <a:pt x="224918" y="27432"/>
                  <a:pt x="216789" y="27432"/>
                </a:cubicBezTo>
                <a:close/>
                <a:moveTo>
                  <a:pt x="699009" y="2794"/>
                </a:moveTo>
                <a:lnTo>
                  <a:pt x="732536" y="2794"/>
                </a:lnTo>
                <a:lnTo>
                  <a:pt x="732536" y="85597"/>
                </a:lnTo>
                <a:lnTo>
                  <a:pt x="786131" y="2794"/>
                </a:lnTo>
                <a:lnTo>
                  <a:pt x="820421" y="2794"/>
                </a:lnTo>
                <a:lnTo>
                  <a:pt x="820421" y="134620"/>
                </a:lnTo>
                <a:lnTo>
                  <a:pt x="786893" y="134620"/>
                </a:lnTo>
                <a:lnTo>
                  <a:pt x="786893" y="50546"/>
                </a:lnTo>
                <a:lnTo>
                  <a:pt x="732536" y="134620"/>
                </a:lnTo>
                <a:lnTo>
                  <a:pt x="699009" y="134620"/>
                </a:lnTo>
                <a:close/>
                <a:moveTo>
                  <a:pt x="562357" y="2794"/>
                </a:moveTo>
                <a:lnTo>
                  <a:pt x="681483" y="2794"/>
                </a:lnTo>
                <a:lnTo>
                  <a:pt x="681483" y="30988"/>
                </a:lnTo>
                <a:lnTo>
                  <a:pt x="639319" y="30988"/>
                </a:lnTo>
                <a:lnTo>
                  <a:pt x="639319" y="134620"/>
                </a:lnTo>
                <a:lnTo>
                  <a:pt x="604521" y="134620"/>
                </a:lnTo>
                <a:lnTo>
                  <a:pt x="604521" y="30988"/>
                </a:lnTo>
                <a:lnTo>
                  <a:pt x="562357" y="30988"/>
                </a:lnTo>
                <a:close/>
                <a:moveTo>
                  <a:pt x="0" y="2794"/>
                </a:moveTo>
                <a:lnTo>
                  <a:pt x="117095" y="2794"/>
                </a:lnTo>
                <a:lnTo>
                  <a:pt x="117095" y="134620"/>
                </a:lnTo>
                <a:lnTo>
                  <a:pt x="82297" y="134620"/>
                </a:lnTo>
                <a:lnTo>
                  <a:pt x="82297" y="30988"/>
                </a:lnTo>
                <a:lnTo>
                  <a:pt x="34798" y="30988"/>
                </a:lnTo>
                <a:lnTo>
                  <a:pt x="34798" y="134620"/>
                </a:lnTo>
                <a:lnTo>
                  <a:pt x="0" y="134620"/>
                </a:lnTo>
                <a:close/>
                <a:moveTo>
                  <a:pt x="944753" y="2032"/>
                </a:moveTo>
                <a:cubicBezTo>
                  <a:pt x="947421" y="2032"/>
                  <a:pt x="951993" y="2285"/>
                  <a:pt x="958597" y="2666"/>
                </a:cubicBezTo>
                <a:lnTo>
                  <a:pt x="958723" y="25653"/>
                </a:lnTo>
                <a:cubicBezTo>
                  <a:pt x="949452" y="25653"/>
                  <a:pt x="943611" y="26542"/>
                  <a:pt x="940944" y="28194"/>
                </a:cubicBezTo>
                <a:cubicBezTo>
                  <a:pt x="938403" y="30098"/>
                  <a:pt x="935610" y="35433"/>
                  <a:pt x="932688" y="44450"/>
                </a:cubicBezTo>
                <a:cubicBezTo>
                  <a:pt x="928624" y="56641"/>
                  <a:pt x="922783" y="64008"/>
                  <a:pt x="915162" y="66928"/>
                </a:cubicBezTo>
                <a:cubicBezTo>
                  <a:pt x="926085" y="69977"/>
                  <a:pt x="935483" y="79502"/>
                  <a:pt x="942975" y="95630"/>
                </a:cubicBezTo>
                <a:cubicBezTo>
                  <a:pt x="943484" y="96520"/>
                  <a:pt x="943864" y="97409"/>
                  <a:pt x="944373" y="98297"/>
                </a:cubicBezTo>
                <a:lnTo>
                  <a:pt x="963931" y="134620"/>
                </a:lnTo>
                <a:lnTo>
                  <a:pt x="926465" y="134620"/>
                </a:lnTo>
                <a:lnTo>
                  <a:pt x="909066" y="96392"/>
                </a:lnTo>
                <a:cubicBezTo>
                  <a:pt x="905511" y="88646"/>
                  <a:pt x="902336" y="83692"/>
                  <a:pt x="899796" y="81534"/>
                </a:cubicBezTo>
                <a:cubicBezTo>
                  <a:pt x="897128" y="79375"/>
                  <a:pt x="893319" y="78232"/>
                  <a:pt x="888238" y="78232"/>
                </a:cubicBezTo>
                <a:lnTo>
                  <a:pt x="888238" y="134620"/>
                </a:lnTo>
                <a:lnTo>
                  <a:pt x="853440" y="134620"/>
                </a:lnTo>
                <a:lnTo>
                  <a:pt x="853440" y="2794"/>
                </a:lnTo>
                <a:lnTo>
                  <a:pt x="888238" y="2794"/>
                </a:lnTo>
                <a:lnTo>
                  <a:pt x="888238" y="56641"/>
                </a:lnTo>
                <a:cubicBezTo>
                  <a:pt x="893953" y="56007"/>
                  <a:pt x="898145" y="54228"/>
                  <a:pt x="900431" y="51308"/>
                </a:cubicBezTo>
                <a:cubicBezTo>
                  <a:pt x="902844" y="48386"/>
                  <a:pt x="905764" y="42164"/>
                  <a:pt x="909194" y="32384"/>
                </a:cubicBezTo>
                <a:cubicBezTo>
                  <a:pt x="913638" y="19430"/>
                  <a:pt x="918591" y="11048"/>
                  <a:pt x="923798" y="7492"/>
                </a:cubicBezTo>
                <a:cubicBezTo>
                  <a:pt x="929133" y="3809"/>
                  <a:pt x="936118" y="2032"/>
                  <a:pt x="944753" y="2032"/>
                </a:cubicBezTo>
                <a:close/>
                <a:moveTo>
                  <a:pt x="540894" y="2032"/>
                </a:moveTo>
                <a:cubicBezTo>
                  <a:pt x="543561" y="2032"/>
                  <a:pt x="548133" y="2285"/>
                  <a:pt x="554736" y="2666"/>
                </a:cubicBezTo>
                <a:lnTo>
                  <a:pt x="554863" y="25653"/>
                </a:lnTo>
                <a:cubicBezTo>
                  <a:pt x="545593" y="25653"/>
                  <a:pt x="539750" y="26542"/>
                  <a:pt x="537084" y="28194"/>
                </a:cubicBezTo>
                <a:cubicBezTo>
                  <a:pt x="534544" y="30098"/>
                  <a:pt x="531749" y="35433"/>
                  <a:pt x="528828" y="44450"/>
                </a:cubicBezTo>
                <a:cubicBezTo>
                  <a:pt x="524764" y="56641"/>
                  <a:pt x="518923" y="64008"/>
                  <a:pt x="511302" y="66928"/>
                </a:cubicBezTo>
                <a:cubicBezTo>
                  <a:pt x="522224" y="69977"/>
                  <a:pt x="531623" y="79502"/>
                  <a:pt x="539115" y="95630"/>
                </a:cubicBezTo>
                <a:cubicBezTo>
                  <a:pt x="539623" y="96520"/>
                  <a:pt x="540005" y="97409"/>
                  <a:pt x="540512" y="98297"/>
                </a:cubicBezTo>
                <a:lnTo>
                  <a:pt x="560071" y="134620"/>
                </a:lnTo>
                <a:lnTo>
                  <a:pt x="522606" y="134620"/>
                </a:lnTo>
                <a:lnTo>
                  <a:pt x="505207" y="96392"/>
                </a:lnTo>
                <a:cubicBezTo>
                  <a:pt x="501650" y="88646"/>
                  <a:pt x="498475" y="83692"/>
                  <a:pt x="495936" y="81534"/>
                </a:cubicBezTo>
                <a:cubicBezTo>
                  <a:pt x="493269" y="79375"/>
                  <a:pt x="489459" y="78232"/>
                  <a:pt x="484378" y="78232"/>
                </a:cubicBezTo>
                <a:lnTo>
                  <a:pt x="484378" y="134620"/>
                </a:lnTo>
                <a:lnTo>
                  <a:pt x="449581" y="134620"/>
                </a:lnTo>
                <a:lnTo>
                  <a:pt x="449581" y="2794"/>
                </a:lnTo>
                <a:lnTo>
                  <a:pt x="484378" y="2794"/>
                </a:lnTo>
                <a:lnTo>
                  <a:pt x="484378" y="56641"/>
                </a:lnTo>
                <a:cubicBezTo>
                  <a:pt x="490094" y="56007"/>
                  <a:pt x="494285" y="54228"/>
                  <a:pt x="496571" y="51308"/>
                </a:cubicBezTo>
                <a:cubicBezTo>
                  <a:pt x="498984" y="48386"/>
                  <a:pt x="501905" y="42164"/>
                  <a:pt x="505334" y="32384"/>
                </a:cubicBezTo>
                <a:cubicBezTo>
                  <a:pt x="509778" y="19430"/>
                  <a:pt x="514732" y="11048"/>
                  <a:pt x="519938" y="7492"/>
                </a:cubicBezTo>
                <a:cubicBezTo>
                  <a:pt x="525273" y="3809"/>
                  <a:pt x="532258" y="2032"/>
                  <a:pt x="540894" y="2032"/>
                </a:cubicBezTo>
                <a:close/>
                <a:moveTo>
                  <a:pt x="360299" y="0"/>
                </a:moveTo>
                <a:cubicBezTo>
                  <a:pt x="375794" y="0"/>
                  <a:pt x="387477" y="1777"/>
                  <a:pt x="394971" y="5460"/>
                </a:cubicBezTo>
                <a:cubicBezTo>
                  <a:pt x="402590" y="9144"/>
                  <a:pt x="408051" y="13842"/>
                  <a:pt x="411099" y="19558"/>
                </a:cubicBezTo>
                <a:cubicBezTo>
                  <a:pt x="414148" y="25146"/>
                  <a:pt x="415798" y="35559"/>
                  <a:pt x="415798" y="50672"/>
                </a:cubicBezTo>
                <a:lnTo>
                  <a:pt x="415290" y="91313"/>
                </a:lnTo>
                <a:cubicBezTo>
                  <a:pt x="415290" y="102870"/>
                  <a:pt x="415798" y="111505"/>
                  <a:pt x="416941" y="116966"/>
                </a:cubicBezTo>
                <a:cubicBezTo>
                  <a:pt x="417958" y="122427"/>
                  <a:pt x="420116" y="128270"/>
                  <a:pt x="423164" y="134620"/>
                </a:cubicBezTo>
                <a:lnTo>
                  <a:pt x="388621" y="134620"/>
                </a:lnTo>
                <a:cubicBezTo>
                  <a:pt x="387605" y="132334"/>
                  <a:pt x="386588" y="128904"/>
                  <a:pt x="385191" y="124459"/>
                </a:cubicBezTo>
                <a:cubicBezTo>
                  <a:pt x="384684" y="122427"/>
                  <a:pt x="384302" y="121030"/>
                  <a:pt x="384048" y="120396"/>
                </a:cubicBezTo>
                <a:cubicBezTo>
                  <a:pt x="378080" y="126238"/>
                  <a:pt x="371730" y="130555"/>
                  <a:pt x="364998" y="133477"/>
                </a:cubicBezTo>
                <a:cubicBezTo>
                  <a:pt x="358140" y="136397"/>
                  <a:pt x="351028" y="137921"/>
                  <a:pt x="343282" y="137921"/>
                </a:cubicBezTo>
                <a:cubicBezTo>
                  <a:pt x="329820" y="137921"/>
                  <a:pt x="319151" y="134239"/>
                  <a:pt x="311405" y="126872"/>
                </a:cubicBezTo>
                <a:cubicBezTo>
                  <a:pt x="303531" y="119507"/>
                  <a:pt x="299721" y="110235"/>
                  <a:pt x="299721" y="98933"/>
                </a:cubicBezTo>
                <a:cubicBezTo>
                  <a:pt x="299721" y="91566"/>
                  <a:pt x="301498" y="84963"/>
                  <a:pt x="305055" y="79121"/>
                </a:cubicBezTo>
                <a:cubicBezTo>
                  <a:pt x="308611" y="73278"/>
                  <a:pt x="313563" y="68834"/>
                  <a:pt x="319913" y="65659"/>
                </a:cubicBezTo>
                <a:cubicBezTo>
                  <a:pt x="326390" y="62610"/>
                  <a:pt x="335535" y="59944"/>
                  <a:pt x="347599" y="57530"/>
                </a:cubicBezTo>
                <a:cubicBezTo>
                  <a:pt x="363856" y="54483"/>
                  <a:pt x="375159" y="51689"/>
                  <a:pt x="381509" y="49021"/>
                </a:cubicBezTo>
                <a:lnTo>
                  <a:pt x="381509" y="45465"/>
                </a:lnTo>
                <a:cubicBezTo>
                  <a:pt x="381509" y="38734"/>
                  <a:pt x="379858" y="33909"/>
                  <a:pt x="376428" y="30988"/>
                </a:cubicBezTo>
                <a:cubicBezTo>
                  <a:pt x="373126" y="28066"/>
                  <a:pt x="366903" y="26670"/>
                  <a:pt x="357760" y="26670"/>
                </a:cubicBezTo>
                <a:cubicBezTo>
                  <a:pt x="351536" y="26670"/>
                  <a:pt x="346711" y="27940"/>
                  <a:pt x="343155" y="30352"/>
                </a:cubicBezTo>
                <a:cubicBezTo>
                  <a:pt x="339725" y="32892"/>
                  <a:pt x="336932" y="37210"/>
                  <a:pt x="334773" y="43434"/>
                </a:cubicBezTo>
                <a:lnTo>
                  <a:pt x="303276" y="37846"/>
                </a:lnTo>
                <a:cubicBezTo>
                  <a:pt x="306833" y="25019"/>
                  <a:pt x="312928" y="15494"/>
                  <a:pt x="321564" y="9271"/>
                </a:cubicBezTo>
                <a:cubicBezTo>
                  <a:pt x="330327" y="3047"/>
                  <a:pt x="343155" y="0"/>
                  <a:pt x="360299" y="0"/>
                </a:cubicBezTo>
                <a:close/>
                <a:moveTo>
                  <a:pt x="226441" y="0"/>
                </a:moveTo>
                <a:cubicBezTo>
                  <a:pt x="241682" y="0"/>
                  <a:pt x="254762" y="5969"/>
                  <a:pt x="265431" y="18034"/>
                </a:cubicBezTo>
                <a:cubicBezTo>
                  <a:pt x="276098" y="29971"/>
                  <a:pt x="281433" y="46735"/>
                  <a:pt x="281433" y="68198"/>
                </a:cubicBezTo>
                <a:cubicBezTo>
                  <a:pt x="281433" y="90296"/>
                  <a:pt x="275972" y="107315"/>
                  <a:pt x="265303" y="119634"/>
                </a:cubicBezTo>
                <a:cubicBezTo>
                  <a:pt x="254509" y="131826"/>
                  <a:pt x="241427" y="137921"/>
                  <a:pt x="226187" y="137921"/>
                </a:cubicBezTo>
                <a:cubicBezTo>
                  <a:pt x="218822" y="137921"/>
                  <a:pt x="212218" y="136525"/>
                  <a:pt x="206375" y="133603"/>
                </a:cubicBezTo>
                <a:cubicBezTo>
                  <a:pt x="200407" y="130683"/>
                  <a:pt x="194184" y="125729"/>
                  <a:pt x="187707" y="118745"/>
                </a:cubicBezTo>
                <a:lnTo>
                  <a:pt x="187707" y="184658"/>
                </a:lnTo>
                <a:lnTo>
                  <a:pt x="152909" y="184658"/>
                </a:lnTo>
                <a:lnTo>
                  <a:pt x="152909" y="2794"/>
                </a:lnTo>
                <a:lnTo>
                  <a:pt x="185421" y="2794"/>
                </a:lnTo>
                <a:lnTo>
                  <a:pt x="185421" y="22097"/>
                </a:lnTo>
                <a:cubicBezTo>
                  <a:pt x="189611" y="15494"/>
                  <a:pt x="195326" y="10159"/>
                  <a:pt x="202438" y="6096"/>
                </a:cubicBezTo>
                <a:cubicBezTo>
                  <a:pt x="209677" y="2032"/>
                  <a:pt x="217678" y="0"/>
                  <a:pt x="226441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Freeform 688"/>
          <p:cNvSpPr/>
          <p:nvPr/>
        </p:nvSpPr>
        <p:spPr>
          <a:xfrm>
            <a:off x="10524870" y="771145"/>
            <a:ext cx="963931" cy="184658"/>
          </a:xfrm>
          <a:custGeom>
            <a:avLst/>
            <a:gdLst/>
            <a:ahLst/>
            <a:cxnLst/>
            <a:rect l="0" t="0" r="0" b="0"/>
            <a:pathLst>
              <a:path w="963931" h="184658">
                <a:moveTo>
                  <a:pt x="381509" y="71627"/>
                </a:moveTo>
                <a:cubicBezTo>
                  <a:pt x="376936" y="73152"/>
                  <a:pt x="369951" y="74929"/>
                  <a:pt x="360299" y="76961"/>
                </a:cubicBezTo>
                <a:cubicBezTo>
                  <a:pt x="350648" y="78994"/>
                  <a:pt x="344298" y="81026"/>
                  <a:pt x="341249" y="83058"/>
                </a:cubicBezTo>
                <a:cubicBezTo>
                  <a:pt x="336677" y="86233"/>
                  <a:pt x="334519" y="90296"/>
                  <a:pt x="334519" y="95250"/>
                </a:cubicBezTo>
                <a:cubicBezTo>
                  <a:pt x="334519" y="100202"/>
                  <a:pt x="336297" y="104394"/>
                  <a:pt x="339980" y="107950"/>
                </a:cubicBezTo>
                <a:cubicBezTo>
                  <a:pt x="343536" y="111505"/>
                  <a:pt x="348235" y="113284"/>
                  <a:pt x="353823" y="113284"/>
                </a:cubicBezTo>
                <a:cubicBezTo>
                  <a:pt x="360046" y="113284"/>
                  <a:pt x="366141" y="111252"/>
                  <a:pt x="371730" y="107060"/>
                </a:cubicBezTo>
                <a:cubicBezTo>
                  <a:pt x="376048" y="103885"/>
                  <a:pt x="378714" y="100076"/>
                  <a:pt x="380111" y="95503"/>
                </a:cubicBezTo>
                <a:cubicBezTo>
                  <a:pt x="381000" y="92583"/>
                  <a:pt x="381509" y="86867"/>
                  <a:pt x="381509" y="78613"/>
                </a:cubicBezTo>
                <a:close/>
                <a:moveTo>
                  <a:pt x="216789" y="27432"/>
                </a:moveTo>
                <a:cubicBezTo>
                  <a:pt x="208281" y="27432"/>
                  <a:pt x="201169" y="30734"/>
                  <a:pt x="195581" y="37338"/>
                </a:cubicBezTo>
                <a:cubicBezTo>
                  <a:pt x="189993" y="43941"/>
                  <a:pt x="187198" y="53721"/>
                  <a:pt x="187198" y="66675"/>
                </a:cubicBezTo>
                <a:cubicBezTo>
                  <a:pt x="187198" y="81534"/>
                  <a:pt x="190120" y="92455"/>
                  <a:pt x="195961" y="99567"/>
                </a:cubicBezTo>
                <a:cubicBezTo>
                  <a:pt x="201803" y="106679"/>
                  <a:pt x="208915" y="110235"/>
                  <a:pt x="217298" y="110235"/>
                </a:cubicBezTo>
                <a:cubicBezTo>
                  <a:pt x="225425" y="110235"/>
                  <a:pt x="232157" y="106934"/>
                  <a:pt x="237490" y="100457"/>
                </a:cubicBezTo>
                <a:cubicBezTo>
                  <a:pt x="242824" y="93979"/>
                  <a:pt x="245619" y="83311"/>
                  <a:pt x="245619" y="68452"/>
                </a:cubicBezTo>
                <a:cubicBezTo>
                  <a:pt x="245619" y="54483"/>
                  <a:pt x="242824" y="44196"/>
                  <a:pt x="237236" y="37465"/>
                </a:cubicBezTo>
                <a:cubicBezTo>
                  <a:pt x="231775" y="30734"/>
                  <a:pt x="224918" y="27432"/>
                  <a:pt x="216789" y="27432"/>
                </a:cubicBezTo>
                <a:close/>
                <a:moveTo>
                  <a:pt x="699009" y="2794"/>
                </a:moveTo>
                <a:lnTo>
                  <a:pt x="732536" y="2794"/>
                </a:lnTo>
                <a:lnTo>
                  <a:pt x="732536" y="85597"/>
                </a:lnTo>
                <a:lnTo>
                  <a:pt x="786131" y="2794"/>
                </a:lnTo>
                <a:lnTo>
                  <a:pt x="820421" y="2794"/>
                </a:lnTo>
                <a:lnTo>
                  <a:pt x="820421" y="134620"/>
                </a:lnTo>
                <a:lnTo>
                  <a:pt x="786893" y="134620"/>
                </a:lnTo>
                <a:lnTo>
                  <a:pt x="786893" y="50546"/>
                </a:lnTo>
                <a:lnTo>
                  <a:pt x="732536" y="134620"/>
                </a:lnTo>
                <a:lnTo>
                  <a:pt x="699009" y="134620"/>
                </a:lnTo>
                <a:close/>
                <a:moveTo>
                  <a:pt x="562357" y="2794"/>
                </a:moveTo>
                <a:lnTo>
                  <a:pt x="681483" y="2794"/>
                </a:lnTo>
                <a:lnTo>
                  <a:pt x="681483" y="30988"/>
                </a:lnTo>
                <a:lnTo>
                  <a:pt x="639319" y="30988"/>
                </a:lnTo>
                <a:lnTo>
                  <a:pt x="639319" y="134620"/>
                </a:lnTo>
                <a:lnTo>
                  <a:pt x="604521" y="134620"/>
                </a:lnTo>
                <a:lnTo>
                  <a:pt x="604521" y="30988"/>
                </a:lnTo>
                <a:lnTo>
                  <a:pt x="562357" y="30988"/>
                </a:lnTo>
                <a:close/>
                <a:moveTo>
                  <a:pt x="0" y="2794"/>
                </a:moveTo>
                <a:lnTo>
                  <a:pt x="117095" y="2794"/>
                </a:lnTo>
                <a:lnTo>
                  <a:pt x="117095" y="134620"/>
                </a:lnTo>
                <a:lnTo>
                  <a:pt x="82297" y="134620"/>
                </a:lnTo>
                <a:lnTo>
                  <a:pt x="82297" y="30988"/>
                </a:lnTo>
                <a:lnTo>
                  <a:pt x="34798" y="30988"/>
                </a:lnTo>
                <a:lnTo>
                  <a:pt x="34798" y="134620"/>
                </a:lnTo>
                <a:lnTo>
                  <a:pt x="0" y="134620"/>
                </a:lnTo>
                <a:close/>
                <a:moveTo>
                  <a:pt x="944753" y="2032"/>
                </a:moveTo>
                <a:cubicBezTo>
                  <a:pt x="947421" y="2032"/>
                  <a:pt x="951993" y="2285"/>
                  <a:pt x="958597" y="2666"/>
                </a:cubicBezTo>
                <a:lnTo>
                  <a:pt x="958723" y="25653"/>
                </a:lnTo>
                <a:cubicBezTo>
                  <a:pt x="949452" y="25653"/>
                  <a:pt x="943611" y="26542"/>
                  <a:pt x="940944" y="28194"/>
                </a:cubicBezTo>
                <a:cubicBezTo>
                  <a:pt x="938403" y="30098"/>
                  <a:pt x="935610" y="35433"/>
                  <a:pt x="932688" y="44450"/>
                </a:cubicBezTo>
                <a:cubicBezTo>
                  <a:pt x="928624" y="56641"/>
                  <a:pt x="922783" y="64008"/>
                  <a:pt x="915162" y="66928"/>
                </a:cubicBezTo>
                <a:cubicBezTo>
                  <a:pt x="926085" y="69977"/>
                  <a:pt x="935483" y="79502"/>
                  <a:pt x="942975" y="95630"/>
                </a:cubicBezTo>
                <a:cubicBezTo>
                  <a:pt x="943484" y="96520"/>
                  <a:pt x="943864" y="97409"/>
                  <a:pt x="944373" y="98297"/>
                </a:cubicBezTo>
                <a:lnTo>
                  <a:pt x="963931" y="134620"/>
                </a:lnTo>
                <a:lnTo>
                  <a:pt x="926465" y="134620"/>
                </a:lnTo>
                <a:lnTo>
                  <a:pt x="909066" y="96392"/>
                </a:lnTo>
                <a:cubicBezTo>
                  <a:pt x="905511" y="88646"/>
                  <a:pt x="902336" y="83692"/>
                  <a:pt x="899796" y="81534"/>
                </a:cubicBezTo>
                <a:cubicBezTo>
                  <a:pt x="897128" y="79375"/>
                  <a:pt x="893319" y="78232"/>
                  <a:pt x="888238" y="78232"/>
                </a:cubicBezTo>
                <a:lnTo>
                  <a:pt x="888238" y="134620"/>
                </a:lnTo>
                <a:lnTo>
                  <a:pt x="853440" y="134620"/>
                </a:lnTo>
                <a:lnTo>
                  <a:pt x="853440" y="2794"/>
                </a:lnTo>
                <a:lnTo>
                  <a:pt x="888238" y="2794"/>
                </a:lnTo>
                <a:lnTo>
                  <a:pt x="888238" y="56641"/>
                </a:lnTo>
                <a:cubicBezTo>
                  <a:pt x="893953" y="56007"/>
                  <a:pt x="898145" y="54228"/>
                  <a:pt x="900431" y="51308"/>
                </a:cubicBezTo>
                <a:cubicBezTo>
                  <a:pt x="902844" y="48386"/>
                  <a:pt x="905764" y="42164"/>
                  <a:pt x="909194" y="32384"/>
                </a:cubicBezTo>
                <a:cubicBezTo>
                  <a:pt x="913638" y="19430"/>
                  <a:pt x="918591" y="11048"/>
                  <a:pt x="923798" y="7492"/>
                </a:cubicBezTo>
                <a:cubicBezTo>
                  <a:pt x="929133" y="3809"/>
                  <a:pt x="936118" y="2032"/>
                  <a:pt x="944753" y="2032"/>
                </a:cubicBezTo>
                <a:close/>
                <a:moveTo>
                  <a:pt x="540894" y="2032"/>
                </a:moveTo>
                <a:cubicBezTo>
                  <a:pt x="543561" y="2032"/>
                  <a:pt x="548133" y="2285"/>
                  <a:pt x="554736" y="2666"/>
                </a:cubicBezTo>
                <a:lnTo>
                  <a:pt x="554863" y="25653"/>
                </a:lnTo>
                <a:cubicBezTo>
                  <a:pt x="545593" y="25653"/>
                  <a:pt x="539750" y="26542"/>
                  <a:pt x="537084" y="28194"/>
                </a:cubicBezTo>
                <a:cubicBezTo>
                  <a:pt x="534544" y="30098"/>
                  <a:pt x="531749" y="35433"/>
                  <a:pt x="528828" y="44450"/>
                </a:cubicBezTo>
                <a:cubicBezTo>
                  <a:pt x="524764" y="56641"/>
                  <a:pt x="518923" y="64008"/>
                  <a:pt x="511302" y="66928"/>
                </a:cubicBezTo>
                <a:cubicBezTo>
                  <a:pt x="522224" y="69977"/>
                  <a:pt x="531623" y="79502"/>
                  <a:pt x="539115" y="95630"/>
                </a:cubicBezTo>
                <a:cubicBezTo>
                  <a:pt x="539623" y="96520"/>
                  <a:pt x="540005" y="97409"/>
                  <a:pt x="540512" y="98297"/>
                </a:cubicBezTo>
                <a:lnTo>
                  <a:pt x="560071" y="134620"/>
                </a:lnTo>
                <a:lnTo>
                  <a:pt x="522606" y="134620"/>
                </a:lnTo>
                <a:lnTo>
                  <a:pt x="505207" y="96392"/>
                </a:lnTo>
                <a:cubicBezTo>
                  <a:pt x="501650" y="88646"/>
                  <a:pt x="498475" y="83692"/>
                  <a:pt x="495936" y="81534"/>
                </a:cubicBezTo>
                <a:cubicBezTo>
                  <a:pt x="493269" y="79375"/>
                  <a:pt x="489459" y="78232"/>
                  <a:pt x="484378" y="78232"/>
                </a:cubicBezTo>
                <a:lnTo>
                  <a:pt x="484378" y="134620"/>
                </a:lnTo>
                <a:lnTo>
                  <a:pt x="449581" y="134620"/>
                </a:lnTo>
                <a:lnTo>
                  <a:pt x="449581" y="2794"/>
                </a:lnTo>
                <a:lnTo>
                  <a:pt x="484378" y="2794"/>
                </a:lnTo>
                <a:lnTo>
                  <a:pt x="484378" y="56641"/>
                </a:lnTo>
                <a:cubicBezTo>
                  <a:pt x="490094" y="56007"/>
                  <a:pt x="494285" y="54228"/>
                  <a:pt x="496571" y="51308"/>
                </a:cubicBezTo>
                <a:cubicBezTo>
                  <a:pt x="498984" y="48386"/>
                  <a:pt x="501905" y="42164"/>
                  <a:pt x="505334" y="32384"/>
                </a:cubicBezTo>
                <a:cubicBezTo>
                  <a:pt x="509778" y="19430"/>
                  <a:pt x="514732" y="11048"/>
                  <a:pt x="519938" y="7492"/>
                </a:cubicBezTo>
                <a:cubicBezTo>
                  <a:pt x="525273" y="3809"/>
                  <a:pt x="532258" y="2032"/>
                  <a:pt x="540894" y="2032"/>
                </a:cubicBezTo>
                <a:close/>
                <a:moveTo>
                  <a:pt x="360299" y="0"/>
                </a:moveTo>
                <a:cubicBezTo>
                  <a:pt x="375794" y="0"/>
                  <a:pt x="387477" y="1777"/>
                  <a:pt x="394971" y="5460"/>
                </a:cubicBezTo>
                <a:cubicBezTo>
                  <a:pt x="402590" y="9144"/>
                  <a:pt x="408051" y="13842"/>
                  <a:pt x="411099" y="19558"/>
                </a:cubicBezTo>
                <a:cubicBezTo>
                  <a:pt x="414148" y="25146"/>
                  <a:pt x="415798" y="35559"/>
                  <a:pt x="415798" y="50672"/>
                </a:cubicBezTo>
                <a:lnTo>
                  <a:pt x="415290" y="91313"/>
                </a:lnTo>
                <a:cubicBezTo>
                  <a:pt x="415290" y="102870"/>
                  <a:pt x="415798" y="111505"/>
                  <a:pt x="416941" y="116966"/>
                </a:cubicBezTo>
                <a:cubicBezTo>
                  <a:pt x="417958" y="122427"/>
                  <a:pt x="420116" y="128270"/>
                  <a:pt x="423164" y="134620"/>
                </a:cubicBezTo>
                <a:lnTo>
                  <a:pt x="388621" y="134620"/>
                </a:lnTo>
                <a:cubicBezTo>
                  <a:pt x="387605" y="132334"/>
                  <a:pt x="386588" y="128904"/>
                  <a:pt x="385191" y="124459"/>
                </a:cubicBezTo>
                <a:cubicBezTo>
                  <a:pt x="384684" y="122427"/>
                  <a:pt x="384302" y="121030"/>
                  <a:pt x="384048" y="120396"/>
                </a:cubicBezTo>
                <a:cubicBezTo>
                  <a:pt x="378080" y="126238"/>
                  <a:pt x="371730" y="130555"/>
                  <a:pt x="364998" y="133477"/>
                </a:cubicBezTo>
                <a:cubicBezTo>
                  <a:pt x="358140" y="136397"/>
                  <a:pt x="351028" y="137921"/>
                  <a:pt x="343282" y="137921"/>
                </a:cubicBezTo>
                <a:cubicBezTo>
                  <a:pt x="329820" y="137921"/>
                  <a:pt x="319151" y="134239"/>
                  <a:pt x="311405" y="126872"/>
                </a:cubicBezTo>
                <a:cubicBezTo>
                  <a:pt x="303531" y="119507"/>
                  <a:pt x="299721" y="110235"/>
                  <a:pt x="299721" y="98933"/>
                </a:cubicBezTo>
                <a:cubicBezTo>
                  <a:pt x="299721" y="91566"/>
                  <a:pt x="301498" y="84963"/>
                  <a:pt x="305055" y="79121"/>
                </a:cubicBezTo>
                <a:cubicBezTo>
                  <a:pt x="308611" y="73278"/>
                  <a:pt x="313563" y="68834"/>
                  <a:pt x="319913" y="65659"/>
                </a:cubicBezTo>
                <a:cubicBezTo>
                  <a:pt x="326390" y="62610"/>
                  <a:pt x="335535" y="59944"/>
                  <a:pt x="347599" y="57530"/>
                </a:cubicBezTo>
                <a:cubicBezTo>
                  <a:pt x="363856" y="54483"/>
                  <a:pt x="375159" y="51689"/>
                  <a:pt x="381509" y="49021"/>
                </a:cubicBezTo>
                <a:lnTo>
                  <a:pt x="381509" y="45465"/>
                </a:lnTo>
                <a:cubicBezTo>
                  <a:pt x="381509" y="38734"/>
                  <a:pt x="379858" y="33909"/>
                  <a:pt x="376428" y="30988"/>
                </a:cubicBezTo>
                <a:cubicBezTo>
                  <a:pt x="373126" y="28066"/>
                  <a:pt x="366903" y="26670"/>
                  <a:pt x="357760" y="26670"/>
                </a:cubicBezTo>
                <a:cubicBezTo>
                  <a:pt x="351536" y="26670"/>
                  <a:pt x="346711" y="27940"/>
                  <a:pt x="343155" y="30352"/>
                </a:cubicBezTo>
                <a:cubicBezTo>
                  <a:pt x="339725" y="32892"/>
                  <a:pt x="336932" y="37210"/>
                  <a:pt x="334773" y="43434"/>
                </a:cubicBezTo>
                <a:lnTo>
                  <a:pt x="303276" y="37846"/>
                </a:lnTo>
                <a:cubicBezTo>
                  <a:pt x="306833" y="25019"/>
                  <a:pt x="312928" y="15494"/>
                  <a:pt x="321564" y="9271"/>
                </a:cubicBezTo>
                <a:cubicBezTo>
                  <a:pt x="330327" y="3047"/>
                  <a:pt x="343155" y="0"/>
                  <a:pt x="360299" y="0"/>
                </a:cubicBezTo>
                <a:close/>
                <a:moveTo>
                  <a:pt x="226441" y="0"/>
                </a:moveTo>
                <a:cubicBezTo>
                  <a:pt x="241682" y="0"/>
                  <a:pt x="254762" y="5969"/>
                  <a:pt x="265431" y="18034"/>
                </a:cubicBezTo>
                <a:cubicBezTo>
                  <a:pt x="276098" y="29971"/>
                  <a:pt x="281433" y="46735"/>
                  <a:pt x="281433" y="68198"/>
                </a:cubicBezTo>
                <a:cubicBezTo>
                  <a:pt x="281433" y="90296"/>
                  <a:pt x="275972" y="107315"/>
                  <a:pt x="265303" y="119634"/>
                </a:cubicBezTo>
                <a:cubicBezTo>
                  <a:pt x="254509" y="131826"/>
                  <a:pt x="241427" y="137921"/>
                  <a:pt x="226187" y="137921"/>
                </a:cubicBezTo>
                <a:cubicBezTo>
                  <a:pt x="218822" y="137921"/>
                  <a:pt x="212218" y="136525"/>
                  <a:pt x="206375" y="133603"/>
                </a:cubicBezTo>
                <a:cubicBezTo>
                  <a:pt x="200407" y="130683"/>
                  <a:pt x="194184" y="125729"/>
                  <a:pt x="187707" y="118745"/>
                </a:cubicBezTo>
                <a:lnTo>
                  <a:pt x="187707" y="184658"/>
                </a:lnTo>
                <a:lnTo>
                  <a:pt x="152909" y="184658"/>
                </a:lnTo>
                <a:lnTo>
                  <a:pt x="152909" y="2794"/>
                </a:lnTo>
                <a:lnTo>
                  <a:pt x="185421" y="2794"/>
                </a:lnTo>
                <a:lnTo>
                  <a:pt x="185421" y="22097"/>
                </a:lnTo>
                <a:cubicBezTo>
                  <a:pt x="189611" y="15494"/>
                  <a:pt x="195326" y="10159"/>
                  <a:pt x="202438" y="6096"/>
                </a:cubicBezTo>
                <a:cubicBezTo>
                  <a:pt x="209677" y="2032"/>
                  <a:pt x="217678" y="0"/>
                  <a:pt x="226441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Freeform 689"/>
          <p:cNvSpPr/>
          <p:nvPr/>
        </p:nvSpPr>
        <p:spPr>
          <a:xfrm>
            <a:off x="10936351" y="1075945"/>
            <a:ext cx="123443" cy="137921"/>
          </a:xfrm>
          <a:custGeom>
            <a:avLst/>
            <a:gdLst/>
            <a:ahLst/>
            <a:cxnLst/>
            <a:rect l="0" t="0" r="0" b="0"/>
            <a:pathLst>
              <a:path w="123443" h="137921">
                <a:moveTo>
                  <a:pt x="81788" y="71627"/>
                </a:moveTo>
                <a:cubicBezTo>
                  <a:pt x="77216" y="73152"/>
                  <a:pt x="70230" y="74929"/>
                  <a:pt x="60579" y="76961"/>
                </a:cubicBezTo>
                <a:cubicBezTo>
                  <a:pt x="50927" y="78994"/>
                  <a:pt x="44577" y="81026"/>
                  <a:pt x="41529" y="83058"/>
                </a:cubicBezTo>
                <a:cubicBezTo>
                  <a:pt x="36956" y="86233"/>
                  <a:pt x="34797" y="90296"/>
                  <a:pt x="34797" y="95250"/>
                </a:cubicBezTo>
                <a:cubicBezTo>
                  <a:pt x="34797" y="100202"/>
                  <a:pt x="36576" y="104394"/>
                  <a:pt x="40258" y="107950"/>
                </a:cubicBezTo>
                <a:cubicBezTo>
                  <a:pt x="43815" y="111505"/>
                  <a:pt x="48514" y="113284"/>
                  <a:pt x="54102" y="113284"/>
                </a:cubicBezTo>
                <a:cubicBezTo>
                  <a:pt x="60325" y="113284"/>
                  <a:pt x="66420" y="111252"/>
                  <a:pt x="72008" y="107060"/>
                </a:cubicBezTo>
                <a:cubicBezTo>
                  <a:pt x="76327" y="103885"/>
                  <a:pt x="78993" y="100076"/>
                  <a:pt x="80391" y="95503"/>
                </a:cubicBezTo>
                <a:cubicBezTo>
                  <a:pt x="81280" y="92583"/>
                  <a:pt x="81788" y="86867"/>
                  <a:pt x="81788" y="78613"/>
                </a:cubicBezTo>
                <a:close/>
                <a:moveTo>
                  <a:pt x="60579" y="0"/>
                </a:moveTo>
                <a:cubicBezTo>
                  <a:pt x="76072" y="0"/>
                  <a:pt x="87756" y="1777"/>
                  <a:pt x="95250" y="5460"/>
                </a:cubicBezTo>
                <a:cubicBezTo>
                  <a:pt x="102869" y="9144"/>
                  <a:pt x="108330" y="13842"/>
                  <a:pt x="111379" y="19558"/>
                </a:cubicBezTo>
                <a:cubicBezTo>
                  <a:pt x="114427" y="25146"/>
                  <a:pt x="116078" y="35559"/>
                  <a:pt x="116078" y="50672"/>
                </a:cubicBezTo>
                <a:lnTo>
                  <a:pt x="115569" y="91313"/>
                </a:lnTo>
                <a:cubicBezTo>
                  <a:pt x="115569" y="102870"/>
                  <a:pt x="116078" y="111505"/>
                  <a:pt x="117220" y="116966"/>
                </a:cubicBezTo>
                <a:cubicBezTo>
                  <a:pt x="118237" y="122427"/>
                  <a:pt x="120395" y="128270"/>
                  <a:pt x="123443" y="134620"/>
                </a:cubicBezTo>
                <a:lnTo>
                  <a:pt x="88900" y="134620"/>
                </a:lnTo>
                <a:cubicBezTo>
                  <a:pt x="87883" y="132334"/>
                  <a:pt x="86867" y="128904"/>
                  <a:pt x="85470" y="124459"/>
                </a:cubicBezTo>
                <a:cubicBezTo>
                  <a:pt x="84963" y="122427"/>
                  <a:pt x="84581" y="121030"/>
                  <a:pt x="84328" y="120396"/>
                </a:cubicBezTo>
                <a:cubicBezTo>
                  <a:pt x="78358" y="126238"/>
                  <a:pt x="72008" y="130555"/>
                  <a:pt x="65278" y="133477"/>
                </a:cubicBezTo>
                <a:cubicBezTo>
                  <a:pt x="58419" y="136397"/>
                  <a:pt x="51307" y="137921"/>
                  <a:pt x="43560" y="137921"/>
                </a:cubicBezTo>
                <a:cubicBezTo>
                  <a:pt x="30099" y="137921"/>
                  <a:pt x="19430" y="134239"/>
                  <a:pt x="11683" y="126872"/>
                </a:cubicBezTo>
                <a:cubicBezTo>
                  <a:pt x="3809" y="119507"/>
                  <a:pt x="0" y="110235"/>
                  <a:pt x="0" y="98933"/>
                </a:cubicBezTo>
                <a:cubicBezTo>
                  <a:pt x="0" y="91566"/>
                  <a:pt x="1778" y="84963"/>
                  <a:pt x="5333" y="79121"/>
                </a:cubicBezTo>
                <a:cubicBezTo>
                  <a:pt x="8890" y="73278"/>
                  <a:pt x="13842" y="68834"/>
                  <a:pt x="20192" y="65659"/>
                </a:cubicBezTo>
                <a:cubicBezTo>
                  <a:pt x="26669" y="62610"/>
                  <a:pt x="35814" y="59944"/>
                  <a:pt x="47879" y="57530"/>
                </a:cubicBezTo>
                <a:cubicBezTo>
                  <a:pt x="64134" y="54483"/>
                  <a:pt x="75438" y="51689"/>
                  <a:pt x="81788" y="49021"/>
                </a:cubicBezTo>
                <a:lnTo>
                  <a:pt x="81788" y="45465"/>
                </a:lnTo>
                <a:cubicBezTo>
                  <a:pt x="81788" y="38734"/>
                  <a:pt x="80137" y="33909"/>
                  <a:pt x="76707" y="30988"/>
                </a:cubicBezTo>
                <a:cubicBezTo>
                  <a:pt x="73405" y="28066"/>
                  <a:pt x="67182" y="26670"/>
                  <a:pt x="58039" y="26670"/>
                </a:cubicBezTo>
                <a:cubicBezTo>
                  <a:pt x="51816" y="26670"/>
                  <a:pt x="46990" y="27940"/>
                  <a:pt x="43433" y="30352"/>
                </a:cubicBezTo>
                <a:cubicBezTo>
                  <a:pt x="40005" y="32892"/>
                  <a:pt x="37210" y="37210"/>
                  <a:pt x="35052" y="43434"/>
                </a:cubicBezTo>
                <a:lnTo>
                  <a:pt x="3555" y="37846"/>
                </a:lnTo>
                <a:cubicBezTo>
                  <a:pt x="7112" y="25019"/>
                  <a:pt x="13207" y="15494"/>
                  <a:pt x="21843" y="9271"/>
                </a:cubicBezTo>
                <a:cubicBezTo>
                  <a:pt x="30606" y="3047"/>
                  <a:pt x="43433" y="0"/>
                  <a:pt x="60579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Freeform 690"/>
          <p:cNvSpPr/>
          <p:nvPr/>
        </p:nvSpPr>
        <p:spPr>
          <a:xfrm>
            <a:off x="10936351" y="1075945"/>
            <a:ext cx="123443" cy="137921"/>
          </a:xfrm>
          <a:custGeom>
            <a:avLst/>
            <a:gdLst/>
            <a:ahLst/>
            <a:cxnLst/>
            <a:rect l="0" t="0" r="0" b="0"/>
            <a:pathLst>
              <a:path w="123443" h="137921">
                <a:moveTo>
                  <a:pt x="81788" y="71627"/>
                </a:moveTo>
                <a:cubicBezTo>
                  <a:pt x="77216" y="73152"/>
                  <a:pt x="70230" y="74929"/>
                  <a:pt x="60579" y="76961"/>
                </a:cubicBezTo>
                <a:cubicBezTo>
                  <a:pt x="50927" y="78994"/>
                  <a:pt x="44577" y="81026"/>
                  <a:pt x="41529" y="83058"/>
                </a:cubicBezTo>
                <a:cubicBezTo>
                  <a:pt x="36956" y="86233"/>
                  <a:pt x="34797" y="90296"/>
                  <a:pt x="34797" y="95250"/>
                </a:cubicBezTo>
                <a:cubicBezTo>
                  <a:pt x="34797" y="100202"/>
                  <a:pt x="36576" y="104394"/>
                  <a:pt x="40258" y="107950"/>
                </a:cubicBezTo>
                <a:cubicBezTo>
                  <a:pt x="43815" y="111505"/>
                  <a:pt x="48514" y="113284"/>
                  <a:pt x="54102" y="113284"/>
                </a:cubicBezTo>
                <a:cubicBezTo>
                  <a:pt x="60325" y="113284"/>
                  <a:pt x="66420" y="111252"/>
                  <a:pt x="72008" y="107060"/>
                </a:cubicBezTo>
                <a:cubicBezTo>
                  <a:pt x="76327" y="103885"/>
                  <a:pt x="78993" y="100076"/>
                  <a:pt x="80391" y="95503"/>
                </a:cubicBezTo>
                <a:cubicBezTo>
                  <a:pt x="81280" y="92583"/>
                  <a:pt x="81788" y="86867"/>
                  <a:pt x="81788" y="78613"/>
                </a:cubicBezTo>
                <a:close/>
                <a:moveTo>
                  <a:pt x="60579" y="0"/>
                </a:moveTo>
                <a:cubicBezTo>
                  <a:pt x="76072" y="0"/>
                  <a:pt x="87756" y="1777"/>
                  <a:pt x="95250" y="5460"/>
                </a:cubicBezTo>
                <a:cubicBezTo>
                  <a:pt x="102869" y="9144"/>
                  <a:pt x="108330" y="13842"/>
                  <a:pt x="111379" y="19558"/>
                </a:cubicBezTo>
                <a:cubicBezTo>
                  <a:pt x="114427" y="25146"/>
                  <a:pt x="116078" y="35559"/>
                  <a:pt x="116078" y="50672"/>
                </a:cubicBezTo>
                <a:lnTo>
                  <a:pt x="115569" y="91313"/>
                </a:lnTo>
                <a:cubicBezTo>
                  <a:pt x="115569" y="102870"/>
                  <a:pt x="116078" y="111505"/>
                  <a:pt x="117220" y="116966"/>
                </a:cubicBezTo>
                <a:cubicBezTo>
                  <a:pt x="118237" y="122427"/>
                  <a:pt x="120395" y="128270"/>
                  <a:pt x="123443" y="134620"/>
                </a:cubicBezTo>
                <a:lnTo>
                  <a:pt x="88900" y="134620"/>
                </a:lnTo>
                <a:cubicBezTo>
                  <a:pt x="87883" y="132334"/>
                  <a:pt x="86867" y="128904"/>
                  <a:pt x="85470" y="124459"/>
                </a:cubicBezTo>
                <a:cubicBezTo>
                  <a:pt x="84963" y="122427"/>
                  <a:pt x="84581" y="121030"/>
                  <a:pt x="84328" y="120396"/>
                </a:cubicBezTo>
                <a:cubicBezTo>
                  <a:pt x="78358" y="126238"/>
                  <a:pt x="72008" y="130555"/>
                  <a:pt x="65278" y="133477"/>
                </a:cubicBezTo>
                <a:cubicBezTo>
                  <a:pt x="58419" y="136397"/>
                  <a:pt x="51307" y="137921"/>
                  <a:pt x="43560" y="137921"/>
                </a:cubicBezTo>
                <a:cubicBezTo>
                  <a:pt x="30099" y="137921"/>
                  <a:pt x="19430" y="134239"/>
                  <a:pt x="11683" y="126872"/>
                </a:cubicBezTo>
                <a:cubicBezTo>
                  <a:pt x="3809" y="119507"/>
                  <a:pt x="0" y="110235"/>
                  <a:pt x="0" y="98933"/>
                </a:cubicBezTo>
                <a:cubicBezTo>
                  <a:pt x="0" y="91566"/>
                  <a:pt x="1778" y="84963"/>
                  <a:pt x="5333" y="79121"/>
                </a:cubicBezTo>
                <a:cubicBezTo>
                  <a:pt x="8890" y="73278"/>
                  <a:pt x="13842" y="68834"/>
                  <a:pt x="20192" y="65659"/>
                </a:cubicBezTo>
                <a:cubicBezTo>
                  <a:pt x="26669" y="62610"/>
                  <a:pt x="35814" y="59944"/>
                  <a:pt x="47879" y="57530"/>
                </a:cubicBezTo>
                <a:cubicBezTo>
                  <a:pt x="64134" y="54483"/>
                  <a:pt x="75438" y="51689"/>
                  <a:pt x="81788" y="49021"/>
                </a:cubicBezTo>
                <a:lnTo>
                  <a:pt x="81788" y="45465"/>
                </a:lnTo>
                <a:cubicBezTo>
                  <a:pt x="81788" y="38734"/>
                  <a:pt x="80137" y="33909"/>
                  <a:pt x="76707" y="30988"/>
                </a:cubicBezTo>
                <a:cubicBezTo>
                  <a:pt x="73405" y="28066"/>
                  <a:pt x="67182" y="26670"/>
                  <a:pt x="58039" y="26670"/>
                </a:cubicBezTo>
                <a:cubicBezTo>
                  <a:pt x="51816" y="26670"/>
                  <a:pt x="46990" y="27940"/>
                  <a:pt x="43433" y="30352"/>
                </a:cubicBezTo>
                <a:cubicBezTo>
                  <a:pt x="40005" y="32892"/>
                  <a:pt x="37210" y="37210"/>
                  <a:pt x="35052" y="43434"/>
                </a:cubicBezTo>
                <a:lnTo>
                  <a:pt x="3555" y="37846"/>
                </a:lnTo>
                <a:cubicBezTo>
                  <a:pt x="7112" y="25019"/>
                  <a:pt x="13207" y="15494"/>
                  <a:pt x="21843" y="9271"/>
                </a:cubicBezTo>
                <a:cubicBezTo>
                  <a:pt x="30606" y="3047"/>
                  <a:pt x="43433" y="0"/>
                  <a:pt x="60579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Freeform 691"/>
          <p:cNvSpPr/>
          <p:nvPr/>
        </p:nvSpPr>
        <p:spPr>
          <a:xfrm>
            <a:off x="10610977" y="1332485"/>
            <a:ext cx="771398" cy="186181"/>
          </a:xfrm>
          <a:custGeom>
            <a:avLst/>
            <a:gdLst/>
            <a:ahLst/>
            <a:cxnLst/>
            <a:rect l="0" t="0" r="0" b="0"/>
            <a:pathLst>
              <a:path w="771398" h="186181">
                <a:moveTo>
                  <a:pt x="729741" y="119887"/>
                </a:moveTo>
                <a:cubicBezTo>
                  <a:pt x="725169" y="121412"/>
                  <a:pt x="718184" y="123189"/>
                  <a:pt x="708532" y="125221"/>
                </a:cubicBezTo>
                <a:cubicBezTo>
                  <a:pt x="698880" y="127254"/>
                  <a:pt x="692530" y="129286"/>
                  <a:pt x="689482" y="131318"/>
                </a:cubicBezTo>
                <a:cubicBezTo>
                  <a:pt x="684911" y="134493"/>
                  <a:pt x="682752" y="138556"/>
                  <a:pt x="682752" y="143510"/>
                </a:cubicBezTo>
                <a:cubicBezTo>
                  <a:pt x="682752" y="148462"/>
                  <a:pt x="684529" y="152654"/>
                  <a:pt x="688213" y="156210"/>
                </a:cubicBezTo>
                <a:cubicBezTo>
                  <a:pt x="691768" y="159765"/>
                  <a:pt x="696467" y="161544"/>
                  <a:pt x="702055" y="161544"/>
                </a:cubicBezTo>
                <a:cubicBezTo>
                  <a:pt x="708279" y="161544"/>
                  <a:pt x="714375" y="159512"/>
                  <a:pt x="719963" y="155320"/>
                </a:cubicBezTo>
                <a:cubicBezTo>
                  <a:pt x="724280" y="152145"/>
                  <a:pt x="726948" y="148336"/>
                  <a:pt x="728344" y="143763"/>
                </a:cubicBezTo>
                <a:cubicBezTo>
                  <a:pt x="729233" y="140843"/>
                  <a:pt x="729741" y="135127"/>
                  <a:pt x="729741" y="126873"/>
                </a:cubicBezTo>
                <a:close/>
                <a:moveTo>
                  <a:pt x="442721" y="119887"/>
                </a:moveTo>
                <a:cubicBezTo>
                  <a:pt x="438150" y="121412"/>
                  <a:pt x="431165" y="123189"/>
                  <a:pt x="421513" y="125221"/>
                </a:cubicBezTo>
                <a:cubicBezTo>
                  <a:pt x="411861" y="127254"/>
                  <a:pt x="405511" y="129286"/>
                  <a:pt x="402463" y="131318"/>
                </a:cubicBezTo>
                <a:cubicBezTo>
                  <a:pt x="397891" y="134493"/>
                  <a:pt x="395731" y="138556"/>
                  <a:pt x="395731" y="143510"/>
                </a:cubicBezTo>
                <a:cubicBezTo>
                  <a:pt x="395731" y="148462"/>
                  <a:pt x="397509" y="152654"/>
                  <a:pt x="401192" y="156210"/>
                </a:cubicBezTo>
                <a:cubicBezTo>
                  <a:pt x="404749" y="159765"/>
                  <a:pt x="409448" y="161544"/>
                  <a:pt x="415036" y="161544"/>
                </a:cubicBezTo>
                <a:cubicBezTo>
                  <a:pt x="421258" y="161544"/>
                  <a:pt x="427354" y="159512"/>
                  <a:pt x="432942" y="155320"/>
                </a:cubicBezTo>
                <a:cubicBezTo>
                  <a:pt x="437261" y="152145"/>
                  <a:pt x="439928" y="148336"/>
                  <a:pt x="441325" y="143763"/>
                </a:cubicBezTo>
                <a:cubicBezTo>
                  <a:pt x="442214" y="140843"/>
                  <a:pt x="442721" y="135127"/>
                  <a:pt x="442721" y="126873"/>
                </a:cubicBezTo>
                <a:close/>
                <a:moveTo>
                  <a:pt x="218693" y="51054"/>
                </a:moveTo>
                <a:lnTo>
                  <a:pt x="254000" y="51054"/>
                </a:lnTo>
                <a:lnTo>
                  <a:pt x="254000" y="82550"/>
                </a:lnTo>
                <a:cubicBezTo>
                  <a:pt x="254000" y="89788"/>
                  <a:pt x="254634" y="95123"/>
                  <a:pt x="255904" y="98679"/>
                </a:cubicBezTo>
                <a:cubicBezTo>
                  <a:pt x="257175" y="102107"/>
                  <a:pt x="259841" y="105156"/>
                  <a:pt x="264032" y="107695"/>
                </a:cubicBezTo>
                <a:cubicBezTo>
                  <a:pt x="268224" y="110236"/>
                  <a:pt x="273430" y="111506"/>
                  <a:pt x="279907" y="111506"/>
                </a:cubicBezTo>
                <a:cubicBezTo>
                  <a:pt x="286004" y="111506"/>
                  <a:pt x="292989" y="110108"/>
                  <a:pt x="300736" y="107314"/>
                </a:cubicBezTo>
                <a:lnTo>
                  <a:pt x="300736" y="51054"/>
                </a:lnTo>
                <a:lnTo>
                  <a:pt x="335533" y="51054"/>
                </a:lnTo>
                <a:lnTo>
                  <a:pt x="335533" y="182880"/>
                </a:lnTo>
                <a:lnTo>
                  <a:pt x="300736" y="182880"/>
                </a:lnTo>
                <a:lnTo>
                  <a:pt x="300736" y="130175"/>
                </a:lnTo>
                <a:cubicBezTo>
                  <a:pt x="287146" y="133857"/>
                  <a:pt x="276732" y="135636"/>
                  <a:pt x="269620" y="135636"/>
                </a:cubicBezTo>
                <a:cubicBezTo>
                  <a:pt x="258953" y="135636"/>
                  <a:pt x="249428" y="133350"/>
                  <a:pt x="240918" y="128777"/>
                </a:cubicBezTo>
                <a:cubicBezTo>
                  <a:pt x="232282" y="124206"/>
                  <a:pt x="226441" y="118237"/>
                  <a:pt x="223392" y="111125"/>
                </a:cubicBezTo>
                <a:cubicBezTo>
                  <a:pt x="220217" y="104012"/>
                  <a:pt x="218693" y="94487"/>
                  <a:pt x="218693" y="82550"/>
                </a:cubicBezTo>
                <a:close/>
                <a:moveTo>
                  <a:pt x="708532" y="48260"/>
                </a:moveTo>
                <a:cubicBezTo>
                  <a:pt x="724027" y="48260"/>
                  <a:pt x="735711" y="50037"/>
                  <a:pt x="743204" y="53720"/>
                </a:cubicBezTo>
                <a:cubicBezTo>
                  <a:pt x="750824" y="57404"/>
                  <a:pt x="756284" y="62102"/>
                  <a:pt x="759332" y="67818"/>
                </a:cubicBezTo>
                <a:cubicBezTo>
                  <a:pt x="762380" y="73406"/>
                  <a:pt x="764031" y="83819"/>
                  <a:pt x="764031" y="98932"/>
                </a:cubicBezTo>
                <a:lnTo>
                  <a:pt x="763524" y="139573"/>
                </a:lnTo>
                <a:cubicBezTo>
                  <a:pt x="763524" y="151130"/>
                  <a:pt x="764031" y="159765"/>
                  <a:pt x="765175" y="165226"/>
                </a:cubicBezTo>
                <a:cubicBezTo>
                  <a:pt x="766191" y="170687"/>
                  <a:pt x="768350" y="176530"/>
                  <a:pt x="771398" y="182880"/>
                </a:cubicBezTo>
                <a:lnTo>
                  <a:pt x="736854" y="182880"/>
                </a:lnTo>
                <a:cubicBezTo>
                  <a:pt x="735838" y="180594"/>
                  <a:pt x="734821" y="177164"/>
                  <a:pt x="733425" y="172719"/>
                </a:cubicBezTo>
                <a:cubicBezTo>
                  <a:pt x="732916" y="170687"/>
                  <a:pt x="732536" y="169290"/>
                  <a:pt x="732281" y="168656"/>
                </a:cubicBezTo>
                <a:cubicBezTo>
                  <a:pt x="726313" y="174498"/>
                  <a:pt x="719963" y="178815"/>
                  <a:pt x="713231" y="181737"/>
                </a:cubicBezTo>
                <a:cubicBezTo>
                  <a:pt x="706374" y="184657"/>
                  <a:pt x="699262" y="186181"/>
                  <a:pt x="691515" y="186181"/>
                </a:cubicBezTo>
                <a:cubicBezTo>
                  <a:pt x="678053" y="186181"/>
                  <a:pt x="667384" y="182499"/>
                  <a:pt x="659638" y="175132"/>
                </a:cubicBezTo>
                <a:cubicBezTo>
                  <a:pt x="651764" y="167767"/>
                  <a:pt x="647954" y="158495"/>
                  <a:pt x="647954" y="147193"/>
                </a:cubicBezTo>
                <a:cubicBezTo>
                  <a:pt x="647954" y="139826"/>
                  <a:pt x="649731" y="133223"/>
                  <a:pt x="653288" y="127381"/>
                </a:cubicBezTo>
                <a:cubicBezTo>
                  <a:pt x="656843" y="121538"/>
                  <a:pt x="661796" y="117094"/>
                  <a:pt x="668146" y="113919"/>
                </a:cubicBezTo>
                <a:cubicBezTo>
                  <a:pt x="674624" y="110870"/>
                  <a:pt x="683767" y="108204"/>
                  <a:pt x="695832" y="105790"/>
                </a:cubicBezTo>
                <a:cubicBezTo>
                  <a:pt x="712089" y="102743"/>
                  <a:pt x="723391" y="99949"/>
                  <a:pt x="729741" y="97281"/>
                </a:cubicBezTo>
                <a:lnTo>
                  <a:pt x="729741" y="93725"/>
                </a:lnTo>
                <a:cubicBezTo>
                  <a:pt x="729741" y="86994"/>
                  <a:pt x="728091" y="82169"/>
                  <a:pt x="724662" y="79248"/>
                </a:cubicBezTo>
                <a:cubicBezTo>
                  <a:pt x="721359" y="76326"/>
                  <a:pt x="715137" y="74930"/>
                  <a:pt x="705992" y="74930"/>
                </a:cubicBezTo>
                <a:cubicBezTo>
                  <a:pt x="699769" y="74930"/>
                  <a:pt x="694943" y="76200"/>
                  <a:pt x="691388" y="78612"/>
                </a:cubicBezTo>
                <a:cubicBezTo>
                  <a:pt x="687958" y="81152"/>
                  <a:pt x="685165" y="85470"/>
                  <a:pt x="683005" y="91694"/>
                </a:cubicBezTo>
                <a:lnTo>
                  <a:pt x="651509" y="86106"/>
                </a:lnTo>
                <a:cubicBezTo>
                  <a:pt x="655066" y="73279"/>
                  <a:pt x="661162" y="63754"/>
                  <a:pt x="669798" y="57531"/>
                </a:cubicBezTo>
                <a:cubicBezTo>
                  <a:pt x="678561" y="51307"/>
                  <a:pt x="691388" y="48260"/>
                  <a:pt x="708532" y="48260"/>
                </a:cubicBezTo>
                <a:close/>
                <a:moveTo>
                  <a:pt x="568452" y="48260"/>
                </a:moveTo>
                <a:cubicBezTo>
                  <a:pt x="584454" y="48260"/>
                  <a:pt x="597280" y="51688"/>
                  <a:pt x="606679" y="58546"/>
                </a:cubicBezTo>
                <a:cubicBezTo>
                  <a:pt x="616204" y="65531"/>
                  <a:pt x="622934" y="76073"/>
                  <a:pt x="627126" y="90169"/>
                </a:cubicBezTo>
                <a:lnTo>
                  <a:pt x="592836" y="96265"/>
                </a:lnTo>
                <a:cubicBezTo>
                  <a:pt x="591566" y="89407"/>
                  <a:pt x="589026" y="84327"/>
                  <a:pt x="584962" y="80899"/>
                </a:cubicBezTo>
                <a:cubicBezTo>
                  <a:pt x="580770" y="77469"/>
                  <a:pt x="575564" y="75692"/>
                  <a:pt x="568959" y="75692"/>
                </a:cubicBezTo>
                <a:cubicBezTo>
                  <a:pt x="560324" y="75692"/>
                  <a:pt x="553339" y="78739"/>
                  <a:pt x="548258" y="84708"/>
                </a:cubicBezTo>
                <a:cubicBezTo>
                  <a:pt x="543052" y="90677"/>
                  <a:pt x="540512" y="100711"/>
                  <a:pt x="540512" y="114807"/>
                </a:cubicBezTo>
                <a:cubicBezTo>
                  <a:pt x="540512" y="130556"/>
                  <a:pt x="543052" y="141605"/>
                  <a:pt x="548258" y="148081"/>
                </a:cubicBezTo>
                <a:cubicBezTo>
                  <a:pt x="553592" y="154431"/>
                  <a:pt x="560578" y="157733"/>
                  <a:pt x="569467" y="157733"/>
                </a:cubicBezTo>
                <a:cubicBezTo>
                  <a:pt x="576071" y="157733"/>
                  <a:pt x="581405" y="155829"/>
                  <a:pt x="585596" y="152019"/>
                </a:cubicBezTo>
                <a:cubicBezTo>
                  <a:pt x="589915" y="148336"/>
                  <a:pt x="592836" y="141731"/>
                  <a:pt x="594614" y="132587"/>
                </a:cubicBezTo>
                <a:lnTo>
                  <a:pt x="628904" y="138430"/>
                </a:lnTo>
                <a:cubicBezTo>
                  <a:pt x="625348" y="154177"/>
                  <a:pt x="618490" y="166115"/>
                  <a:pt x="608456" y="174117"/>
                </a:cubicBezTo>
                <a:cubicBezTo>
                  <a:pt x="598296" y="182118"/>
                  <a:pt x="584834" y="186181"/>
                  <a:pt x="567816" y="186181"/>
                </a:cubicBezTo>
                <a:cubicBezTo>
                  <a:pt x="548640" y="186181"/>
                  <a:pt x="533273" y="180086"/>
                  <a:pt x="521842" y="167894"/>
                </a:cubicBezTo>
                <a:cubicBezTo>
                  <a:pt x="510413" y="155701"/>
                  <a:pt x="504698" y="138811"/>
                  <a:pt x="504698" y="117348"/>
                </a:cubicBezTo>
                <a:cubicBezTo>
                  <a:pt x="504698" y="95504"/>
                  <a:pt x="510413" y="78612"/>
                  <a:pt x="521842" y="66420"/>
                </a:cubicBezTo>
                <a:cubicBezTo>
                  <a:pt x="533400" y="54356"/>
                  <a:pt x="548893" y="48260"/>
                  <a:pt x="568452" y="48260"/>
                </a:cubicBezTo>
                <a:close/>
                <a:moveTo>
                  <a:pt x="421513" y="48260"/>
                </a:moveTo>
                <a:cubicBezTo>
                  <a:pt x="437006" y="48260"/>
                  <a:pt x="448691" y="50037"/>
                  <a:pt x="456183" y="53720"/>
                </a:cubicBezTo>
                <a:cubicBezTo>
                  <a:pt x="463804" y="57404"/>
                  <a:pt x="469265" y="62102"/>
                  <a:pt x="472313" y="67818"/>
                </a:cubicBezTo>
                <a:cubicBezTo>
                  <a:pt x="475361" y="73406"/>
                  <a:pt x="477012" y="83819"/>
                  <a:pt x="477012" y="98932"/>
                </a:cubicBezTo>
                <a:lnTo>
                  <a:pt x="476504" y="139573"/>
                </a:lnTo>
                <a:cubicBezTo>
                  <a:pt x="476504" y="151130"/>
                  <a:pt x="477012" y="159765"/>
                  <a:pt x="478154" y="165226"/>
                </a:cubicBezTo>
                <a:cubicBezTo>
                  <a:pt x="479170" y="170687"/>
                  <a:pt x="481329" y="176530"/>
                  <a:pt x="484378" y="182880"/>
                </a:cubicBezTo>
                <a:lnTo>
                  <a:pt x="449833" y="182880"/>
                </a:lnTo>
                <a:cubicBezTo>
                  <a:pt x="448817" y="180594"/>
                  <a:pt x="447802" y="177164"/>
                  <a:pt x="446404" y="172719"/>
                </a:cubicBezTo>
                <a:cubicBezTo>
                  <a:pt x="445896" y="170687"/>
                  <a:pt x="445516" y="169290"/>
                  <a:pt x="445262" y="168656"/>
                </a:cubicBezTo>
                <a:cubicBezTo>
                  <a:pt x="439292" y="174498"/>
                  <a:pt x="432942" y="178815"/>
                  <a:pt x="426212" y="181737"/>
                </a:cubicBezTo>
                <a:cubicBezTo>
                  <a:pt x="419354" y="184657"/>
                  <a:pt x="412241" y="186181"/>
                  <a:pt x="404494" y="186181"/>
                </a:cubicBezTo>
                <a:cubicBezTo>
                  <a:pt x="391032" y="186181"/>
                  <a:pt x="380365" y="182499"/>
                  <a:pt x="372617" y="175132"/>
                </a:cubicBezTo>
                <a:cubicBezTo>
                  <a:pt x="364743" y="167767"/>
                  <a:pt x="360933" y="158495"/>
                  <a:pt x="360933" y="147193"/>
                </a:cubicBezTo>
                <a:cubicBezTo>
                  <a:pt x="360933" y="139826"/>
                  <a:pt x="362712" y="133223"/>
                  <a:pt x="366267" y="127381"/>
                </a:cubicBezTo>
                <a:cubicBezTo>
                  <a:pt x="369824" y="121538"/>
                  <a:pt x="374777" y="117094"/>
                  <a:pt x="381127" y="113919"/>
                </a:cubicBezTo>
                <a:cubicBezTo>
                  <a:pt x="387604" y="110870"/>
                  <a:pt x="396748" y="108204"/>
                  <a:pt x="408813" y="105790"/>
                </a:cubicBezTo>
                <a:cubicBezTo>
                  <a:pt x="425068" y="102743"/>
                  <a:pt x="436371" y="99949"/>
                  <a:pt x="442721" y="97281"/>
                </a:cubicBezTo>
                <a:lnTo>
                  <a:pt x="442721" y="93725"/>
                </a:lnTo>
                <a:cubicBezTo>
                  <a:pt x="442721" y="86994"/>
                  <a:pt x="441070" y="82169"/>
                  <a:pt x="437641" y="79248"/>
                </a:cubicBezTo>
                <a:cubicBezTo>
                  <a:pt x="434340" y="76326"/>
                  <a:pt x="428116" y="74930"/>
                  <a:pt x="418973" y="74930"/>
                </a:cubicBezTo>
                <a:cubicBezTo>
                  <a:pt x="412750" y="74930"/>
                  <a:pt x="407924" y="76200"/>
                  <a:pt x="404367" y="78612"/>
                </a:cubicBezTo>
                <a:cubicBezTo>
                  <a:pt x="400939" y="81152"/>
                  <a:pt x="398144" y="85470"/>
                  <a:pt x="395986" y="91694"/>
                </a:cubicBezTo>
                <a:lnTo>
                  <a:pt x="364490" y="86106"/>
                </a:lnTo>
                <a:cubicBezTo>
                  <a:pt x="368045" y="73279"/>
                  <a:pt x="374141" y="63754"/>
                  <a:pt x="382778" y="57531"/>
                </a:cubicBezTo>
                <a:cubicBezTo>
                  <a:pt x="391541" y="51307"/>
                  <a:pt x="404367" y="48260"/>
                  <a:pt x="421513" y="48260"/>
                </a:cubicBezTo>
                <a:close/>
                <a:moveTo>
                  <a:pt x="64389" y="0"/>
                </a:moveTo>
                <a:cubicBezTo>
                  <a:pt x="82423" y="0"/>
                  <a:pt x="96519" y="4825"/>
                  <a:pt x="106679" y="14605"/>
                </a:cubicBezTo>
                <a:cubicBezTo>
                  <a:pt x="116966" y="24256"/>
                  <a:pt x="122174" y="36321"/>
                  <a:pt x="122174" y="50800"/>
                </a:cubicBezTo>
                <a:cubicBezTo>
                  <a:pt x="122174" y="58927"/>
                  <a:pt x="120650" y="66801"/>
                  <a:pt x="117729" y="74168"/>
                </a:cubicBezTo>
                <a:cubicBezTo>
                  <a:pt x="114807" y="81661"/>
                  <a:pt x="110108" y="89407"/>
                  <a:pt x="103758" y="97536"/>
                </a:cubicBezTo>
                <a:cubicBezTo>
                  <a:pt x="99567" y="102869"/>
                  <a:pt x="91948" y="110617"/>
                  <a:pt x="80899" y="120776"/>
                </a:cubicBezTo>
                <a:cubicBezTo>
                  <a:pt x="69850" y="130937"/>
                  <a:pt x="62865" y="137540"/>
                  <a:pt x="59943" y="140969"/>
                </a:cubicBezTo>
                <a:cubicBezTo>
                  <a:pt x="57023" y="144271"/>
                  <a:pt x="54609" y="147446"/>
                  <a:pt x="52831" y="150621"/>
                </a:cubicBezTo>
                <a:lnTo>
                  <a:pt x="122174" y="150621"/>
                </a:lnTo>
                <a:lnTo>
                  <a:pt x="122174" y="182880"/>
                </a:lnTo>
                <a:lnTo>
                  <a:pt x="0" y="182880"/>
                </a:lnTo>
                <a:cubicBezTo>
                  <a:pt x="1269" y="170561"/>
                  <a:pt x="5206" y="159004"/>
                  <a:pt x="11811" y="148081"/>
                </a:cubicBezTo>
                <a:cubicBezTo>
                  <a:pt x="18415" y="137032"/>
                  <a:pt x="31495" y="122555"/>
                  <a:pt x="51054" y="104394"/>
                </a:cubicBezTo>
                <a:cubicBezTo>
                  <a:pt x="66675" y="89662"/>
                  <a:pt x="76327" y="79756"/>
                  <a:pt x="79882" y="74549"/>
                </a:cubicBezTo>
                <a:cubicBezTo>
                  <a:pt x="84708" y="67310"/>
                  <a:pt x="87121" y="60198"/>
                  <a:pt x="87121" y="53212"/>
                </a:cubicBezTo>
                <a:cubicBezTo>
                  <a:pt x="87121" y="45338"/>
                  <a:pt x="84963" y="39369"/>
                  <a:pt x="80771" y="35179"/>
                </a:cubicBezTo>
                <a:cubicBezTo>
                  <a:pt x="76707" y="30987"/>
                  <a:pt x="70866" y="28956"/>
                  <a:pt x="63500" y="28956"/>
                </a:cubicBezTo>
                <a:cubicBezTo>
                  <a:pt x="56261" y="28956"/>
                  <a:pt x="50545" y="31114"/>
                  <a:pt x="46228" y="35560"/>
                </a:cubicBezTo>
                <a:cubicBezTo>
                  <a:pt x="41909" y="39877"/>
                  <a:pt x="39496" y="47244"/>
                  <a:pt x="38862" y="57404"/>
                </a:cubicBezTo>
                <a:lnTo>
                  <a:pt x="4064" y="53975"/>
                </a:lnTo>
                <a:cubicBezTo>
                  <a:pt x="6095" y="34670"/>
                  <a:pt x="12573" y="20955"/>
                  <a:pt x="23494" y="12573"/>
                </a:cubicBezTo>
                <a:cubicBezTo>
                  <a:pt x="34416" y="4190"/>
                  <a:pt x="48005" y="0"/>
                  <a:pt x="64389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Freeform 692"/>
          <p:cNvSpPr/>
          <p:nvPr/>
        </p:nvSpPr>
        <p:spPr>
          <a:xfrm>
            <a:off x="10610977" y="1332485"/>
            <a:ext cx="771398" cy="186181"/>
          </a:xfrm>
          <a:custGeom>
            <a:avLst/>
            <a:gdLst/>
            <a:ahLst/>
            <a:cxnLst/>
            <a:rect l="0" t="0" r="0" b="0"/>
            <a:pathLst>
              <a:path w="771398" h="186181">
                <a:moveTo>
                  <a:pt x="729741" y="119887"/>
                </a:moveTo>
                <a:cubicBezTo>
                  <a:pt x="725169" y="121412"/>
                  <a:pt x="718184" y="123189"/>
                  <a:pt x="708532" y="125221"/>
                </a:cubicBezTo>
                <a:cubicBezTo>
                  <a:pt x="698880" y="127254"/>
                  <a:pt x="692530" y="129286"/>
                  <a:pt x="689482" y="131318"/>
                </a:cubicBezTo>
                <a:cubicBezTo>
                  <a:pt x="684911" y="134493"/>
                  <a:pt x="682752" y="138556"/>
                  <a:pt x="682752" y="143510"/>
                </a:cubicBezTo>
                <a:cubicBezTo>
                  <a:pt x="682752" y="148462"/>
                  <a:pt x="684529" y="152654"/>
                  <a:pt x="688213" y="156210"/>
                </a:cubicBezTo>
                <a:cubicBezTo>
                  <a:pt x="691768" y="159765"/>
                  <a:pt x="696467" y="161544"/>
                  <a:pt x="702055" y="161544"/>
                </a:cubicBezTo>
                <a:cubicBezTo>
                  <a:pt x="708279" y="161544"/>
                  <a:pt x="714375" y="159512"/>
                  <a:pt x="719963" y="155320"/>
                </a:cubicBezTo>
                <a:cubicBezTo>
                  <a:pt x="724280" y="152145"/>
                  <a:pt x="726948" y="148336"/>
                  <a:pt x="728344" y="143763"/>
                </a:cubicBezTo>
                <a:cubicBezTo>
                  <a:pt x="729233" y="140843"/>
                  <a:pt x="729741" y="135127"/>
                  <a:pt x="729741" y="126873"/>
                </a:cubicBezTo>
                <a:close/>
                <a:moveTo>
                  <a:pt x="442721" y="119887"/>
                </a:moveTo>
                <a:cubicBezTo>
                  <a:pt x="438150" y="121412"/>
                  <a:pt x="431165" y="123189"/>
                  <a:pt x="421513" y="125221"/>
                </a:cubicBezTo>
                <a:cubicBezTo>
                  <a:pt x="411861" y="127254"/>
                  <a:pt x="405511" y="129286"/>
                  <a:pt x="402463" y="131318"/>
                </a:cubicBezTo>
                <a:cubicBezTo>
                  <a:pt x="397891" y="134493"/>
                  <a:pt x="395731" y="138556"/>
                  <a:pt x="395731" y="143510"/>
                </a:cubicBezTo>
                <a:cubicBezTo>
                  <a:pt x="395731" y="148462"/>
                  <a:pt x="397509" y="152654"/>
                  <a:pt x="401192" y="156210"/>
                </a:cubicBezTo>
                <a:cubicBezTo>
                  <a:pt x="404749" y="159765"/>
                  <a:pt x="409448" y="161544"/>
                  <a:pt x="415036" y="161544"/>
                </a:cubicBezTo>
                <a:cubicBezTo>
                  <a:pt x="421258" y="161544"/>
                  <a:pt x="427354" y="159512"/>
                  <a:pt x="432942" y="155320"/>
                </a:cubicBezTo>
                <a:cubicBezTo>
                  <a:pt x="437261" y="152145"/>
                  <a:pt x="439928" y="148336"/>
                  <a:pt x="441325" y="143763"/>
                </a:cubicBezTo>
                <a:cubicBezTo>
                  <a:pt x="442214" y="140843"/>
                  <a:pt x="442721" y="135127"/>
                  <a:pt x="442721" y="126873"/>
                </a:cubicBezTo>
                <a:close/>
                <a:moveTo>
                  <a:pt x="218693" y="51054"/>
                </a:moveTo>
                <a:lnTo>
                  <a:pt x="254000" y="51054"/>
                </a:lnTo>
                <a:lnTo>
                  <a:pt x="254000" y="82550"/>
                </a:lnTo>
                <a:cubicBezTo>
                  <a:pt x="254000" y="89788"/>
                  <a:pt x="254634" y="95123"/>
                  <a:pt x="255904" y="98679"/>
                </a:cubicBezTo>
                <a:cubicBezTo>
                  <a:pt x="257175" y="102107"/>
                  <a:pt x="259841" y="105156"/>
                  <a:pt x="264032" y="107695"/>
                </a:cubicBezTo>
                <a:cubicBezTo>
                  <a:pt x="268224" y="110236"/>
                  <a:pt x="273430" y="111506"/>
                  <a:pt x="279907" y="111506"/>
                </a:cubicBezTo>
                <a:cubicBezTo>
                  <a:pt x="286004" y="111506"/>
                  <a:pt x="292989" y="110108"/>
                  <a:pt x="300736" y="107314"/>
                </a:cubicBezTo>
                <a:lnTo>
                  <a:pt x="300736" y="51054"/>
                </a:lnTo>
                <a:lnTo>
                  <a:pt x="335533" y="51054"/>
                </a:lnTo>
                <a:lnTo>
                  <a:pt x="335533" y="182880"/>
                </a:lnTo>
                <a:lnTo>
                  <a:pt x="300736" y="182880"/>
                </a:lnTo>
                <a:lnTo>
                  <a:pt x="300736" y="130175"/>
                </a:lnTo>
                <a:cubicBezTo>
                  <a:pt x="287146" y="133857"/>
                  <a:pt x="276732" y="135636"/>
                  <a:pt x="269620" y="135636"/>
                </a:cubicBezTo>
                <a:cubicBezTo>
                  <a:pt x="258953" y="135636"/>
                  <a:pt x="249428" y="133350"/>
                  <a:pt x="240918" y="128777"/>
                </a:cubicBezTo>
                <a:cubicBezTo>
                  <a:pt x="232282" y="124206"/>
                  <a:pt x="226441" y="118237"/>
                  <a:pt x="223392" y="111125"/>
                </a:cubicBezTo>
                <a:cubicBezTo>
                  <a:pt x="220217" y="104012"/>
                  <a:pt x="218693" y="94487"/>
                  <a:pt x="218693" y="82550"/>
                </a:cubicBezTo>
                <a:close/>
                <a:moveTo>
                  <a:pt x="708532" y="48260"/>
                </a:moveTo>
                <a:cubicBezTo>
                  <a:pt x="724027" y="48260"/>
                  <a:pt x="735711" y="50037"/>
                  <a:pt x="743204" y="53720"/>
                </a:cubicBezTo>
                <a:cubicBezTo>
                  <a:pt x="750824" y="57404"/>
                  <a:pt x="756284" y="62102"/>
                  <a:pt x="759332" y="67818"/>
                </a:cubicBezTo>
                <a:cubicBezTo>
                  <a:pt x="762380" y="73406"/>
                  <a:pt x="764031" y="83819"/>
                  <a:pt x="764031" y="98932"/>
                </a:cubicBezTo>
                <a:lnTo>
                  <a:pt x="763524" y="139573"/>
                </a:lnTo>
                <a:cubicBezTo>
                  <a:pt x="763524" y="151130"/>
                  <a:pt x="764031" y="159765"/>
                  <a:pt x="765175" y="165226"/>
                </a:cubicBezTo>
                <a:cubicBezTo>
                  <a:pt x="766191" y="170687"/>
                  <a:pt x="768350" y="176530"/>
                  <a:pt x="771398" y="182880"/>
                </a:cubicBezTo>
                <a:lnTo>
                  <a:pt x="736854" y="182880"/>
                </a:lnTo>
                <a:cubicBezTo>
                  <a:pt x="735838" y="180594"/>
                  <a:pt x="734821" y="177164"/>
                  <a:pt x="733425" y="172719"/>
                </a:cubicBezTo>
                <a:cubicBezTo>
                  <a:pt x="732916" y="170687"/>
                  <a:pt x="732536" y="169290"/>
                  <a:pt x="732281" y="168656"/>
                </a:cubicBezTo>
                <a:cubicBezTo>
                  <a:pt x="726313" y="174498"/>
                  <a:pt x="719963" y="178815"/>
                  <a:pt x="713231" y="181737"/>
                </a:cubicBezTo>
                <a:cubicBezTo>
                  <a:pt x="706374" y="184657"/>
                  <a:pt x="699262" y="186181"/>
                  <a:pt x="691515" y="186181"/>
                </a:cubicBezTo>
                <a:cubicBezTo>
                  <a:pt x="678053" y="186181"/>
                  <a:pt x="667384" y="182499"/>
                  <a:pt x="659638" y="175132"/>
                </a:cubicBezTo>
                <a:cubicBezTo>
                  <a:pt x="651764" y="167767"/>
                  <a:pt x="647954" y="158495"/>
                  <a:pt x="647954" y="147193"/>
                </a:cubicBezTo>
                <a:cubicBezTo>
                  <a:pt x="647954" y="139826"/>
                  <a:pt x="649731" y="133223"/>
                  <a:pt x="653288" y="127381"/>
                </a:cubicBezTo>
                <a:cubicBezTo>
                  <a:pt x="656843" y="121538"/>
                  <a:pt x="661796" y="117094"/>
                  <a:pt x="668146" y="113919"/>
                </a:cubicBezTo>
                <a:cubicBezTo>
                  <a:pt x="674624" y="110870"/>
                  <a:pt x="683767" y="108204"/>
                  <a:pt x="695832" y="105790"/>
                </a:cubicBezTo>
                <a:cubicBezTo>
                  <a:pt x="712089" y="102743"/>
                  <a:pt x="723391" y="99949"/>
                  <a:pt x="729741" y="97281"/>
                </a:cubicBezTo>
                <a:lnTo>
                  <a:pt x="729741" y="93725"/>
                </a:lnTo>
                <a:cubicBezTo>
                  <a:pt x="729741" y="86994"/>
                  <a:pt x="728091" y="82169"/>
                  <a:pt x="724662" y="79248"/>
                </a:cubicBezTo>
                <a:cubicBezTo>
                  <a:pt x="721359" y="76326"/>
                  <a:pt x="715137" y="74930"/>
                  <a:pt x="705992" y="74930"/>
                </a:cubicBezTo>
                <a:cubicBezTo>
                  <a:pt x="699769" y="74930"/>
                  <a:pt x="694943" y="76200"/>
                  <a:pt x="691388" y="78612"/>
                </a:cubicBezTo>
                <a:cubicBezTo>
                  <a:pt x="687958" y="81152"/>
                  <a:pt x="685165" y="85470"/>
                  <a:pt x="683005" y="91694"/>
                </a:cubicBezTo>
                <a:lnTo>
                  <a:pt x="651509" y="86106"/>
                </a:lnTo>
                <a:cubicBezTo>
                  <a:pt x="655066" y="73279"/>
                  <a:pt x="661162" y="63754"/>
                  <a:pt x="669798" y="57531"/>
                </a:cubicBezTo>
                <a:cubicBezTo>
                  <a:pt x="678561" y="51307"/>
                  <a:pt x="691388" y="48260"/>
                  <a:pt x="708532" y="48260"/>
                </a:cubicBezTo>
                <a:close/>
                <a:moveTo>
                  <a:pt x="568452" y="48260"/>
                </a:moveTo>
                <a:cubicBezTo>
                  <a:pt x="584454" y="48260"/>
                  <a:pt x="597280" y="51688"/>
                  <a:pt x="606679" y="58546"/>
                </a:cubicBezTo>
                <a:cubicBezTo>
                  <a:pt x="616204" y="65531"/>
                  <a:pt x="622934" y="76073"/>
                  <a:pt x="627126" y="90169"/>
                </a:cubicBezTo>
                <a:lnTo>
                  <a:pt x="592836" y="96265"/>
                </a:lnTo>
                <a:cubicBezTo>
                  <a:pt x="591566" y="89407"/>
                  <a:pt x="589026" y="84327"/>
                  <a:pt x="584962" y="80899"/>
                </a:cubicBezTo>
                <a:cubicBezTo>
                  <a:pt x="580770" y="77469"/>
                  <a:pt x="575564" y="75692"/>
                  <a:pt x="568959" y="75692"/>
                </a:cubicBezTo>
                <a:cubicBezTo>
                  <a:pt x="560324" y="75692"/>
                  <a:pt x="553339" y="78739"/>
                  <a:pt x="548258" y="84708"/>
                </a:cubicBezTo>
                <a:cubicBezTo>
                  <a:pt x="543052" y="90677"/>
                  <a:pt x="540512" y="100711"/>
                  <a:pt x="540512" y="114807"/>
                </a:cubicBezTo>
                <a:cubicBezTo>
                  <a:pt x="540512" y="130556"/>
                  <a:pt x="543052" y="141605"/>
                  <a:pt x="548258" y="148081"/>
                </a:cubicBezTo>
                <a:cubicBezTo>
                  <a:pt x="553592" y="154431"/>
                  <a:pt x="560578" y="157733"/>
                  <a:pt x="569467" y="157733"/>
                </a:cubicBezTo>
                <a:cubicBezTo>
                  <a:pt x="576071" y="157733"/>
                  <a:pt x="581405" y="155829"/>
                  <a:pt x="585596" y="152019"/>
                </a:cubicBezTo>
                <a:cubicBezTo>
                  <a:pt x="589915" y="148336"/>
                  <a:pt x="592836" y="141731"/>
                  <a:pt x="594614" y="132587"/>
                </a:cubicBezTo>
                <a:lnTo>
                  <a:pt x="628904" y="138430"/>
                </a:lnTo>
                <a:cubicBezTo>
                  <a:pt x="625348" y="154177"/>
                  <a:pt x="618490" y="166115"/>
                  <a:pt x="608456" y="174117"/>
                </a:cubicBezTo>
                <a:cubicBezTo>
                  <a:pt x="598296" y="182118"/>
                  <a:pt x="584834" y="186181"/>
                  <a:pt x="567816" y="186181"/>
                </a:cubicBezTo>
                <a:cubicBezTo>
                  <a:pt x="548640" y="186181"/>
                  <a:pt x="533273" y="180086"/>
                  <a:pt x="521842" y="167894"/>
                </a:cubicBezTo>
                <a:cubicBezTo>
                  <a:pt x="510413" y="155701"/>
                  <a:pt x="504698" y="138811"/>
                  <a:pt x="504698" y="117348"/>
                </a:cubicBezTo>
                <a:cubicBezTo>
                  <a:pt x="504698" y="95504"/>
                  <a:pt x="510413" y="78612"/>
                  <a:pt x="521842" y="66420"/>
                </a:cubicBezTo>
                <a:cubicBezTo>
                  <a:pt x="533400" y="54356"/>
                  <a:pt x="548893" y="48260"/>
                  <a:pt x="568452" y="48260"/>
                </a:cubicBezTo>
                <a:close/>
                <a:moveTo>
                  <a:pt x="421513" y="48260"/>
                </a:moveTo>
                <a:cubicBezTo>
                  <a:pt x="437006" y="48260"/>
                  <a:pt x="448691" y="50037"/>
                  <a:pt x="456183" y="53720"/>
                </a:cubicBezTo>
                <a:cubicBezTo>
                  <a:pt x="463804" y="57404"/>
                  <a:pt x="469265" y="62102"/>
                  <a:pt x="472313" y="67818"/>
                </a:cubicBezTo>
                <a:cubicBezTo>
                  <a:pt x="475361" y="73406"/>
                  <a:pt x="477012" y="83819"/>
                  <a:pt x="477012" y="98932"/>
                </a:cubicBezTo>
                <a:lnTo>
                  <a:pt x="476504" y="139573"/>
                </a:lnTo>
                <a:cubicBezTo>
                  <a:pt x="476504" y="151130"/>
                  <a:pt x="477012" y="159765"/>
                  <a:pt x="478154" y="165226"/>
                </a:cubicBezTo>
                <a:cubicBezTo>
                  <a:pt x="479170" y="170687"/>
                  <a:pt x="481329" y="176530"/>
                  <a:pt x="484378" y="182880"/>
                </a:cubicBezTo>
                <a:lnTo>
                  <a:pt x="449833" y="182880"/>
                </a:lnTo>
                <a:cubicBezTo>
                  <a:pt x="448817" y="180594"/>
                  <a:pt x="447802" y="177164"/>
                  <a:pt x="446404" y="172719"/>
                </a:cubicBezTo>
                <a:cubicBezTo>
                  <a:pt x="445896" y="170687"/>
                  <a:pt x="445516" y="169290"/>
                  <a:pt x="445262" y="168656"/>
                </a:cubicBezTo>
                <a:cubicBezTo>
                  <a:pt x="439292" y="174498"/>
                  <a:pt x="432942" y="178815"/>
                  <a:pt x="426212" y="181737"/>
                </a:cubicBezTo>
                <a:cubicBezTo>
                  <a:pt x="419354" y="184657"/>
                  <a:pt x="412241" y="186181"/>
                  <a:pt x="404494" y="186181"/>
                </a:cubicBezTo>
                <a:cubicBezTo>
                  <a:pt x="391032" y="186181"/>
                  <a:pt x="380365" y="182499"/>
                  <a:pt x="372617" y="175132"/>
                </a:cubicBezTo>
                <a:cubicBezTo>
                  <a:pt x="364743" y="167767"/>
                  <a:pt x="360933" y="158495"/>
                  <a:pt x="360933" y="147193"/>
                </a:cubicBezTo>
                <a:cubicBezTo>
                  <a:pt x="360933" y="139826"/>
                  <a:pt x="362712" y="133223"/>
                  <a:pt x="366267" y="127381"/>
                </a:cubicBezTo>
                <a:cubicBezTo>
                  <a:pt x="369824" y="121538"/>
                  <a:pt x="374777" y="117094"/>
                  <a:pt x="381127" y="113919"/>
                </a:cubicBezTo>
                <a:cubicBezTo>
                  <a:pt x="387604" y="110870"/>
                  <a:pt x="396748" y="108204"/>
                  <a:pt x="408813" y="105790"/>
                </a:cubicBezTo>
                <a:cubicBezTo>
                  <a:pt x="425068" y="102743"/>
                  <a:pt x="436371" y="99949"/>
                  <a:pt x="442721" y="97281"/>
                </a:cubicBezTo>
                <a:lnTo>
                  <a:pt x="442721" y="93725"/>
                </a:lnTo>
                <a:cubicBezTo>
                  <a:pt x="442721" y="86994"/>
                  <a:pt x="441070" y="82169"/>
                  <a:pt x="437641" y="79248"/>
                </a:cubicBezTo>
                <a:cubicBezTo>
                  <a:pt x="434340" y="76326"/>
                  <a:pt x="428116" y="74930"/>
                  <a:pt x="418973" y="74930"/>
                </a:cubicBezTo>
                <a:cubicBezTo>
                  <a:pt x="412750" y="74930"/>
                  <a:pt x="407924" y="76200"/>
                  <a:pt x="404367" y="78612"/>
                </a:cubicBezTo>
                <a:cubicBezTo>
                  <a:pt x="400939" y="81152"/>
                  <a:pt x="398144" y="85470"/>
                  <a:pt x="395986" y="91694"/>
                </a:cubicBezTo>
                <a:lnTo>
                  <a:pt x="364490" y="86106"/>
                </a:lnTo>
                <a:cubicBezTo>
                  <a:pt x="368045" y="73279"/>
                  <a:pt x="374141" y="63754"/>
                  <a:pt x="382778" y="57531"/>
                </a:cubicBezTo>
                <a:cubicBezTo>
                  <a:pt x="391541" y="51307"/>
                  <a:pt x="404367" y="48260"/>
                  <a:pt x="421513" y="48260"/>
                </a:cubicBezTo>
                <a:close/>
                <a:moveTo>
                  <a:pt x="64389" y="0"/>
                </a:moveTo>
                <a:cubicBezTo>
                  <a:pt x="82423" y="0"/>
                  <a:pt x="96519" y="4825"/>
                  <a:pt x="106679" y="14605"/>
                </a:cubicBezTo>
                <a:cubicBezTo>
                  <a:pt x="116966" y="24256"/>
                  <a:pt x="122174" y="36321"/>
                  <a:pt x="122174" y="50800"/>
                </a:cubicBezTo>
                <a:cubicBezTo>
                  <a:pt x="122174" y="58927"/>
                  <a:pt x="120650" y="66801"/>
                  <a:pt x="117729" y="74168"/>
                </a:cubicBezTo>
                <a:cubicBezTo>
                  <a:pt x="114807" y="81661"/>
                  <a:pt x="110108" y="89407"/>
                  <a:pt x="103758" y="97536"/>
                </a:cubicBezTo>
                <a:cubicBezTo>
                  <a:pt x="99567" y="102869"/>
                  <a:pt x="91948" y="110617"/>
                  <a:pt x="80899" y="120776"/>
                </a:cubicBezTo>
                <a:cubicBezTo>
                  <a:pt x="69850" y="130937"/>
                  <a:pt x="62865" y="137540"/>
                  <a:pt x="59943" y="140969"/>
                </a:cubicBezTo>
                <a:cubicBezTo>
                  <a:pt x="57023" y="144271"/>
                  <a:pt x="54609" y="147446"/>
                  <a:pt x="52831" y="150621"/>
                </a:cubicBezTo>
                <a:lnTo>
                  <a:pt x="122174" y="150621"/>
                </a:lnTo>
                <a:lnTo>
                  <a:pt x="122174" y="182880"/>
                </a:lnTo>
                <a:lnTo>
                  <a:pt x="0" y="182880"/>
                </a:lnTo>
                <a:cubicBezTo>
                  <a:pt x="1269" y="170561"/>
                  <a:pt x="5206" y="159004"/>
                  <a:pt x="11811" y="148081"/>
                </a:cubicBezTo>
                <a:cubicBezTo>
                  <a:pt x="18415" y="137032"/>
                  <a:pt x="31495" y="122555"/>
                  <a:pt x="51054" y="104394"/>
                </a:cubicBezTo>
                <a:cubicBezTo>
                  <a:pt x="66675" y="89662"/>
                  <a:pt x="76327" y="79756"/>
                  <a:pt x="79882" y="74549"/>
                </a:cubicBezTo>
                <a:cubicBezTo>
                  <a:pt x="84708" y="67310"/>
                  <a:pt x="87121" y="60198"/>
                  <a:pt x="87121" y="53212"/>
                </a:cubicBezTo>
                <a:cubicBezTo>
                  <a:pt x="87121" y="45338"/>
                  <a:pt x="84963" y="39369"/>
                  <a:pt x="80771" y="35179"/>
                </a:cubicBezTo>
                <a:cubicBezTo>
                  <a:pt x="76707" y="30987"/>
                  <a:pt x="70866" y="28956"/>
                  <a:pt x="63500" y="28956"/>
                </a:cubicBezTo>
                <a:cubicBezTo>
                  <a:pt x="56261" y="28956"/>
                  <a:pt x="50545" y="31114"/>
                  <a:pt x="46228" y="35560"/>
                </a:cubicBezTo>
                <a:cubicBezTo>
                  <a:pt x="41909" y="39877"/>
                  <a:pt x="39496" y="47244"/>
                  <a:pt x="38862" y="57404"/>
                </a:cubicBezTo>
                <a:lnTo>
                  <a:pt x="4064" y="53975"/>
                </a:lnTo>
                <a:cubicBezTo>
                  <a:pt x="6095" y="34670"/>
                  <a:pt x="12573" y="20955"/>
                  <a:pt x="23494" y="12573"/>
                </a:cubicBezTo>
                <a:cubicBezTo>
                  <a:pt x="34416" y="4190"/>
                  <a:pt x="48005" y="0"/>
                  <a:pt x="64389" y="0"/>
                </a:cubicBezTo>
                <a:close/>
              </a:path>
            </a:pathLst>
          </a:custGeom>
          <a:noFill/>
          <a:ln w="10160" cap="flat" cmpd="sng">
            <a:solidFill>
              <a:srgbClr val="FF505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Rectangle 693"/>
          <p:cNvSpPr/>
          <p:nvPr/>
        </p:nvSpPr>
        <p:spPr>
          <a:xfrm>
            <a:off x="7229856" y="710791"/>
            <a:ext cx="1897268" cy="5807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инно</a:t>
            </a:r>
            <a:r>
              <a:rPr lang="en-US" sz="1802" b="1" i="0" spc="-30" baseline="0" dirty="0">
                <a:solidFill>
                  <a:srgbClr val="002060"/>
                </a:solidFill>
                <a:latin typeface="Arial,Bold"/>
              </a:rPr>
              <a:t>в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а</a:t>
            </a:r>
            <a:r>
              <a:rPr lang="en-US" sz="1802" b="1" i="0" spc="-10" baseline="0" dirty="0">
                <a:solidFill>
                  <a:srgbClr val="002060"/>
                </a:solidFill>
                <a:latin typeface="Arial,Bold"/>
              </a:rPr>
              <a:t>ц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ио</a:t>
            </a:r>
            <a:r>
              <a:rPr lang="en-US" sz="1802" b="1" i="0" spc="-10" baseline="0" dirty="0">
                <a:solidFill>
                  <a:srgbClr val="002060"/>
                </a:solidFill>
                <a:latin typeface="Arial,Bold"/>
              </a:rPr>
              <a:t>н</a:t>
            </a:r>
            <a:r>
              <a:rPr lang="en-US" sz="1802" b="1" i="0" spc="0" baseline="0" dirty="0">
                <a:solidFill>
                  <a:srgbClr val="002060"/>
                </a:solidFill>
                <a:latin typeface="Arial,Bold"/>
              </a:rPr>
              <a:t>ные </a:t>
            </a:r>
          </a:p>
          <a:p>
            <a:pPr marL="0">
              <a:lnSpc>
                <a:spcPts val="2161"/>
              </a:lnSpc>
            </a:pP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про</a:t>
            </a:r>
            <a:r>
              <a:rPr lang="en-US" sz="1800" b="1" i="0" spc="-10" baseline="0" dirty="0">
                <a:solidFill>
                  <a:srgbClr val="002060"/>
                </a:solidFill>
                <a:latin typeface="Arial,Bold"/>
              </a:rPr>
              <a:t>г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раммы</a:t>
            </a:r>
          </a:p>
        </p:txBody>
      </p:sp>
      <p:sp>
        <p:nvSpPr>
          <p:cNvPr id="694" name="Rectangle 694"/>
          <p:cNvSpPr/>
          <p:nvPr/>
        </p:nvSpPr>
        <p:spPr>
          <a:xfrm>
            <a:off x="943927" y="257506"/>
            <a:ext cx="1613001" cy="13348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д</a:t>
            </a:r>
            <a:r>
              <a:rPr lang="en-US" sz="1800" b="1" i="0" spc="-23" baseline="0" dirty="0">
                <a:solidFill>
                  <a:srgbClr val="002060"/>
                </a:solidFill>
                <a:latin typeface="Arial,Bold"/>
              </a:rPr>
              <a:t>е</a:t>
            </a:r>
            <a:r>
              <a:rPr lang="en-US" sz="1800" b="1" i="0" spc="-41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ские сады </a:t>
            </a:r>
          </a:p>
          <a:p>
            <a:pPr marL="58420">
              <a:lnSpc>
                <a:spcPts val="3816"/>
              </a:lnSpc>
            </a:pPr>
            <a:r>
              <a:rPr lang="en-US" sz="3200" b="1" i="0" spc="-76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3200" b="1" i="0" spc="0" baseline="0" dirty="0">
                <a:solidFill>
                  <a:srgbClr val="002060"/>
                </a:solidFill>
                <a:latin typeface="Arial,Bold"/>
              </a:rPr>
              <a:t>ОП</a:t>
            </a:r>
            <a:r>
              <a:rPr lang="en-US" sz="3200" b="1" i="0" spc="0" baseline="0" dirty="0">
                <a:solidFill>
                  <a:srgbClr val="002060"/>
                </a:solidFill>
                <a:latin typeface="Arial"/>
              </a:rPr>
              <a:t>-10</a:t>
            </a:r>
          </a:p>
          <a:p>
            <a:pPr marL="101600">
              <a:lnSpc>
                <a:spcPts val="2186"/>
              </a:lnSpc>
            </a:pP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М</a:t>
            </a:r>
            <a:r>
              <a:rPr lang="en-US" sz="1800" b="1" i="0" spc="-19" baseline="0" dirty="0">
                <a:solidFill>
                  <a:srgbClr val="002060"/>
                </a:solidFill>
                <a:latin typeface="Arial,Bold"/>
              </a:rPr>
              <a:t>о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с</a:t>
            </a:r>
            <a:r>
              <a:rPr lang="en-US" sz="1800" b="1" i="0" spc="-21" baseline="0" dirty="0">
                <a:solidFill>
                  <a:srgbClr val="002060"/>
                </a:solidFill>
                <a:latin typeface="Arial,Bold"/>
              </a:rPr>
              <a:t>к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о</a:t>
            </a:r>
            <a:r>
              <a:rPr lang="en-US" sz="1800" b="1" i="0" spc="-46" baseline="0" dirty="0">
                <a:solidFill>
                  <a:srgbClr val="002060"/>
                </a:solidFill>
                <a:latin typeface="Arial,Bold"/>
              </a:rPr>
              <a:t>в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ская </a:t>
            </a:r>
          </a:p>
          <a:p>
            <a:pPr marL="312420">
              <a:lnSpc>
                <a:spcPts val="2100"/>
              </a:lnSpc>
            </a:pP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о</a:t>
            </a:r>
            <a:r>
              <a:rPr lang="en-US" sz="1800" b="1" i="0" spc="-32" baseline="0" dirty="0">
                <a:solidFill>
                  <a:srgbClr val="002060"/>
                </a:solidFill>
                <a:latin typeface="Arial,Bold"/>
              </a:rPr>
              <a:t>б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лас</a:t>
            </a:r>
            <a:r>
              <a:rPr lang="en-US" sz="1800" b="1" i="0" spc="-27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1800" b="1" i="0" spc="0" baseline="0" dirty="0">
                <a:solidFill>
                  <a:srgbClr val="002060"/>
                </a:solidFill>
                <a:latin typeface="Arial,Bold"/>
              </a:rPr>
              <a:t>ь</a:t>
            </a:r>
          </a:p>
        </p:txBody>
      </p:sp>
      <p:sp>
        <p:nvSpPr>
          <p:cNvPr id="695" name="Rectangle 695"/>
          <p:cNvSpPr/>
          <p:nvPr/>
        </p:nvSpPr>
        <p:spPr>
          <a:xfrm>
            <a:off x="3475609" y="154557"/>
            <a:ext cx="3889221" cy="14189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402" b="1" i="0" spc="0" baseline="0" dirty="0">
                <a:solidFill>
                  <a:srgbClr val="002060"/>
                </a:solidFill>
                <a:latin typeface="Arial,Bold"/>
              </a:rPr>
              <a:t>в</a:t>
            </a:r>
            <a:r>
              <a:rPr lang="en-US" sz="4402" b="1" i="0" spc="-13" baseline="0" dirty="0">
                <a:solidFill>
                  <a:srgbClr val="002060"/>
                </a:solidFill>
                <a:latin typeface="Arial,Bold"/>
              </a:rPr>
              <a:t>и</a:t>
            </a:r>
            <a:r>
              <a:rPr lang="en-US" sz="4402" b="1" i="0" spc="-70" baseline="0" dirty="0">
                <a:solidFill>
                  <a:srgbClr val="002060"/>
                </a:solidFill>
                <a:latin typeface="Arial,Bold"/>
              </a:rPr>
              <a:t>р</a:t>
            </a:r>
            <a:r>
              <a:rPr lang="en-US" sz="4402" b="1" i="0" spc="0" baseline="0" dirty="0">
                <a:solidFill>
                  <a:srgbClr val="002060"/>
                </a:solidFill>
                <a:latin typeface="Arial,Bold"/>
              </a:rPr>
              <a:t>т</a:t>
            </a:r>
            <a:r>
              <a:rPr lang="en-US" sz="4402" b="1" i="0" spc="-66" baseline="0" dirty="0">
                <a:solidFill>
                  <a:srgbClr val="002060"/>
                </a:solidFill>
                <a:latin typeface="Arial,Bold"/>
              </a:rPr>
              <a:t>у</a:t>
            </a:r>
            <a:r>
              <a:rPr lang="en-US" sz="4402" b="1" i="0" spc="0" baseline="0" dirty="0">
                <a:solidFill>
                  <a:srgbClr val="002060"/>
                </a:solidFill>
                <a:latin typeface="Arial,Bold"/>
              </a:rPr>
              <a:t>альны</a:t>
            </a:r>
            <a:r>
              <a:rPr lang="en-US" sz="4402" b="1" i="0" spc="-17" baseline="0" dirty="0">
                <a:solidFill>
                  <a:srgbClr val="002060"/>
                </a:solidFill>
                <a:latin typeface="Arial,Bold"/>
              </a:rPr>
              <a:t>е</a:t>
            </a:r>
            <a:r>
              <a:rPr lang="en-US" sz="4402" b="1" i="0" spc="0" baseline="0" dirty="0">
                <a:solidFill>
                  <a:srgbClr val="002060"/>
                </a:solidFill>
                <a:latin typeface="Arial,Bold"/>
              </a:rPr>
              <a:t> </a:t>
            </a:r>
          </a:p>
          <a:p>
            <a:pPr marL="0">
              <a:lnSpc>
                <a:spcPts val="5282"/>
              </a:lnSpc>
            </a:pPr>
            <a:r>
              <a:rPr lang="en-US" sz="4402" b="1" i="0" spc="0" baseline="0" dirty="0">
                <a:solidFill>
                  <a:srgbClr val="002060"/>
                </a:solidFill>
                <a:latin typeface="Arial,Bold"/>
              </a:rPr>
              <a:t>э</a:t>
            </a:r>
            <a:r>
              <a:rPr lang="en-US" sz="4402" b="1" i="0" spc="-70" baseline="0" dirty="0">
                <a:solidFill>
                  <a:srgbClr val="002060"/>
                </a:solidFill>
                <a:latin typeface="Arial,Bold"/>
              </a:rPr>
              <a:t>к</a:t>
            </a:r>
            <a:r>
              <a:rPr lang="en-US" sz="4402" b="1" i="0" spc="0" baseline="0" dirty="0">
                <a:solidFill>
                  <a:srgbClr val="002060"/>
                </a:solidFill>
                <a:latin typeface="Arial,Bold"/>
              </a:rPr>
              <a:t>ск</a:t>
            </a:r>
            <a:r>
              <a:rPr lang="en-US" sz="4402" b="1" i="0" spc="-96" baseline="0" dirty="0">
                <a:solidFill>
                  <a:srgbClr val="002060"/>
                </a:solidFill>
                <a:latin typeface="Arial,Bold"/>
              </a:rPr>
              <a:t>у</a:t>
            </a:r>
            <a:r>
              <a:rPr lang="en-US" sz="4402" b="1" i="0" spc="0" baseline="0" dirty="0">
                <a:solidFill>
                  <a:srgbClr val="002060"/>
                </a:solidFill>
                <a:latin typeface="Arial,Bold"/>
              </a:rPr>
              <a:t>р</a:t>
            </a:r>
            <a:r>
              <a:rPr lang="en-US" sz="4402" b="1" i="0" spc="-17" baseline="0" dirty="0">
                <a:solidFill>
                  <a:srgbClr val="002060"/>
                </a:solidFill>
                <a:latin typeface="Arial,Bold"/>
              </a:rPr>
              <a:t>с</a:t>
            </a:r>
            <a:r>
              <a:rPr lang="en-US" sz="4402" b="1" i="0" spc="0" baseline="0" dirty="0">
                <a:solidFill>
                  <a:srgbClr val="002060"/>
                </a:solidFill>
                <a:latin typeface="Arial,Bold"/>
              </a:rPr>
              <a:t>и</a:t>
            </a:r>
            <a:r>
              <a:rPr lang="en-US" sz="4402" b="1" i="0" spc="-13" baseline="0" dirty="0">
                <a:solidFill>
                  <a:srgbClr val="002060"/>
                </a:solidFill>
                <a:latin typeface="Arial,Bold"/>
              </a:rPr>
              <a:t>и</a:t>
            </a:r>
            <a:r>
              <a:rPr lang="en-US" sz="4402" b="1" i="0" spc="0" baseline="0" dirty="0">
                <a:solidFill>
                  <a:srgbClr val="002060"/>
                </a:solidFill>
                <a:latin typeface="Arial,Bold"/>
              </a:rPr>
              <a:t> </a:t>
            </a:r>
          </a:p>
        </p:txBody>
      </p:sp>
      <p:sp>
        <p:nvSpPr>
          <p:cNvPr id="696" name="Rectangle 696"/>
          <p:cNvSpPr/>
          <p:nvPr/>
        </p:nvSpPr>
        <p:spPr>
          <a:xfrm>
            <a:off x="1835150" y="5721211"/>
            <a:ext cx="2560624" cy="3868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фо</a:t>
            </a:r>
            <a:r>
              <a:rPr lang="en-US" sz="1200" b="1" i="0" spc="-13" baseline="0" dirty="0">
                <a:solidFill>
                  <a:srgbClr val="FFFFFF"/>
                </a:solidFill>
                <a:latin typeface="Arial,Bold"/>
              </a:rPr>
              <a:t>р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миро</a:t>
            </a:r>
            <a:r>
              <a:rPr lang="en-US" sz="1200" b="1" i="0" spc="-17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ание социок</a:t>
            </a:r>
            <a:r>
              <a:rPr lang="en-US" sz="1200" b="1" i="0" spc="-46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л</a:t>
            </a:r>
            <a:r>
              <a:rPr lang="en-US" sz="1200" b="1" i="0" spc="-99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200" b="1" i="0" spc="-46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рной </a:t>
            </a:r>
          </a:p>
          <a:p>
            <a:pPr marL="734060">
              <a:lnSpc>
                <a:spcPts val="1440"/>
              </a:lnSpc>
            </a:pPr>
            <a:r>
              <a:rPr lang="en-US" sz="1202" b="1" i="0" spc="0" baseline="0" dirty="0">
                <a:solidFill>
                  <a:srgbClr val="FFFFFF"/>
                </a:solidFill>
                <a:latin typeface="Arial,Bold"/>
              </a:rPr>
              <a:t>ид</a:t>
            </a:r>
            <a:r>
              <a:rPr lang="en-US" sz="1202" b="1" i="0" spc="-12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1202" b="1" i="0" spc="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1202" b="1" i="0" spc="-2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202" b="1" i="0" spc="0" baseline="0" dirty="0">
                <a:solidFill>
                  <a:srgbClr val="FFFFFF"/>
                </a:solidFill>
                <a:latin typeface="Arial,Bold"/>
              </a:rPr>
              <a:t>ичн</a:t>
            </a:r>
            <a:r>
              <a:rPr lang="en-US" sz="1202" b="1" i="0" spc="-14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202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1202" b="1" i="0" spc="-2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202" b="1" i="0" spc="0" baseline="0" dirty="0">
                <a:solidFill>
                  <a:srgbClr val="FFFFFF"/>
                </a:solidFill>
                <a:latin typeface="Arial,Bold"/>
              </a:rPr>
              <a:t>и</a:t>
            </a:r>
          </a:p>
        </p:txBody>
      </p:sp>
      <p:sp>
        <p:nvSpPr>
          <p:cNvPr id="697" name="Rectangle 697"/>
          <p:cNvSpPr/>
          <p:nvPr/>
        </p:nvSpPr>
        <p:spPr>
          <a:xfrm>
            <a:off x="1225867" y="5080026"/>
            <a:ext cx="1920849" cy="5161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В</a:t>
            </a:r>
            <a:r>
              <a:rPr lang="en-US" sz="1600" b="1" i="0" spc="-14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аи</a:t>
            </a:r>
            <a:r>
              <a:rPr lang="en-US" sz="1600" b="1" i="0" spc="-27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1600" b="1" i="0" spc="-1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дей</a:t>
            </a:r>
            <a:r>
              <a:rPr lang="en-US" sz="1600" b="1" i="0" spc="-12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1600" b="1" i="0" spc="-44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вие с </a:t>
            </a:r>
          </a:p>
          <a:p>
            <a:pPr marL="317436">
              <a:lnSpc>
                <a:spcPts val="1922"/>
              </a:lnSpc>
            </a:pP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р</a:t>
            </a:r>
            <a:r>
              <a:rPr lang="en-US" sz="1600" b="1" i="0" spc="-14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ди</a:t>
            </a:r>
            <a:r>
              <a:rPr lang="en-US" sz="1600" b="1" i="0" spc="-44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600" b="1" i="0" spc="0" baseline="0" dirty="0">
                <a:solidFill>
                  <a:srgbClr val="FFFFFF"/>
                </a:solidFill>
                <a:latin typeface="Arial,Bold"/>
              </a:rPr>
              <a:t>елями</a:t>
            </a:r>
          </a:p>
        </p:txBody>
      </p:sp>
      <p:sp>
        <p:nvSpPr>
          <p:cNvPr id="698" name="Rectangle 698"/>
          <p:cNvSpPr/>
          <p:nvPr/>
        </p:nvSpPr>
        <p:spPr>
          <a:xfrm>
            <a:off x="4783201" y="5851040"/>
            <a:ext cx="2890572" cy="6453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2" b="1" i="0" spc="-66" baseline="0" dirty="0">
                <a:solidFill>
                  <a:srgbClr val="FFFFFF"/>
                </a:solidFill>
                <a:latin typeface="Arial,Bold"/>
              </a:rPr>
              <a:t>А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ро</a:t>
            </a:r>
            <a:r>
              <a:rPr lang="en-US" sz="2002" b="1" i="0" spc="-10" baseline="0" dirty="0">
                <a:solidFill>
                  <a:srgbClr val="FFFFFF"/>
                </a:solidFill>
                <a:latin typeface="Arial,Bold"/>
              </a:rPr>
              <a:t>п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2" b="1" i="0" spc="-12" baseline="0" dirty="0">
                <a:solidFill>
                  <a:srgbClr val="FFFFFF"/>
                </a:solidFill>
                <a:latin typeface="Arial,Bold"/>
              </a:rPr>
              <a:t>ц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ен</a:t>
            </a:r>
            <a:r>
              <a:rPr lang="en-US" sz="2002" b="1" i="0" spc="-22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р</a:t>
            </a:r>
            <a:r>
              <a:rPr lang="en-US" sz="2002" b="1" i="0" spc="-16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ч</a:t>
            </a:r>
            <a:r>
              <a:rPr lang="en-US" sz="2002" b="1" i="0" spc="-16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ск</a:t>
            </a:r>
            <a:r>
              <a:rPr lang="en-US" sz="2002" b="1" i="0" spc="-12" baseline="0" dirty="0">
                <a:solidFill>
                  <a:srgbClr val="FFFFFF"/>
                </a:solidFill>
                <a:latin typeface="Arial,Bold"/>
              </a:rPr>
              <a:t>ий</a:t>
            </a:r>
            <a:r>
              <a:rPr lang="en-US" sz="2002" b="1" i="0" spc="0" baseline="0" dirty="0">
                <a:solidFill>
                  <a:srgbClr val="FFFFFF"/>
                </a:solidFill>
                <a:latin typeface="Arial,Bold"/>
              </a:rPr>
              <a:t> </a:t>
            </a:r>
          </a:p>
          <a:p>
            <a:pPr marL="822833">
              <a:lnSpc>
                <a:spcPts val="2401"/>
              </a:lnSpc>
            </a:pP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г</a:t>
            </a:r>
            <a:r>
              <a:rPr lang="en-US" sz="2000" b="1" i="0" spc="-66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000" b="1" i="0" spc="-39" baseline="0" dirty="0">
                <a:solidFill>
                  <a:srgbClr val="FFFFFF"/>
                </a:solidFill>
                <a:latin typeface="Arial,Bold"/>
              </a:rPr>
              <a:t>м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ани</a:t>
            </a:r>
            <a:r>
              <a:rPr lang="en-US" sz="2000" b="1" i="0" spc="-53" baseline="0" dirty="0">
                <a:solidFill>
                  <a:srgbClr val="FFFFFF"/>
                </a:solidFill>
                <a:latin typeface="Arial,Bold"/>
              </a:rPr>
              <a:t>з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м</a:t>
            </a:r>
          </a:p>
        </p:txBody>
      </p:sp>
      <p:sp>
        <p:nvSpPr>
          <p:cNvPr id="699" name="Rectangle 699"/>
          <p:cNvSpPr/>
          <p:nvPr/>
        </p:nvSpPr>
        <p:spPr>
          <a:xfrm>
            <a:off x="3819525" y="4685284"/>
            <a:ext cx="2540889" cy="6445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-61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-19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кры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1171" baseline="0" dirty="0">
                <a:solidFill>
                  <a:srgbClr val="FFFFFF"/>
                </a:solidFill>
                <a:latin typeface="Arial,Bold"/>
              </a:rPr>
              <a:t>е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2000" b="0" i="0" spc="-11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2000" b="0" i="0" spc="-25" baseline="0" dirty="0">
                <a:solidFill>
                  <a:srgbClr val="FFFFFF"/>
                </a:solidFill>
                <a:latin typeface="ArialMT"/>
              </a:rPr>
              <a:t>б</a:t>
            </a:r>
            <a:r>
              <a:rPr lang="en-US" sz="2000" b="0" i="0" spc="0" baseline="0" dirty="0">
                <a:solidFill>
                  <a:srgbClr val="FFFFFF"/>
                </a:solidFill>
                <a:latin typeface="ArialMT"/>
              </a:rPr>
              <a:t>енком </a:t>
            </a:r>
          </a:p>
          <a:p>
            <a:pPr marL="99059">
              <a:lnSpc>
                <a:spcPts val="2399"/>
              </a:lnSpc>
            </a:pPr>
            <a:r>
              <a:rPr lang="en-US" sz="2002" b="0" i="0" spc="0" baseline="0" dirty="0">
                <a:solidFill>
                  <a:srgbClr val="FFFFFF"/>
                </a:solidFill>
                <a:latin typeface="ArialMT"/>
              </a:rPr>
              <a:t>ок</a:t>
            </a:r>
            <a:r>
              <a:rPr lang="en-US" sz="2002" b="0" i="0" spc="-10" baseline="0" dirty="0">
                <a:solidFill>
                  <a:srgbClr val="FFFFFF"/>
                </a:solidFill>
                <a:latin typeface="ArialMT"/>
              </a:rPr>
              <a:t>р</a:t>
            </a:r>
            <a:r>
              <a:rPr lang="en-US" sz="2002" b="0" i="0" spc="0" baseline="0" dirty="0">
                <a:solidFill>
                  <a:srgbClr val="FFFFFF"/>
                </a:solidFill>
                <a:latin typeface="ArialMT"/>
              </a:rPr>
              <a:t>ужаю</a:t>
            </a:r>
            <a:r>
              <a:rPr lang="en-US" sz="2002" b="0" i="0" spc="-24" baseline="0" dirty="0">
                <a:solidFill>
                  <a:srgbClr val="FFFFFF"/>
                </a:solidFill>
                <a:latin typeface="ArialMT"/>
              </a:rPr>
              <a:t>щ</a:t>
            </a:r>
            <a:r>
              <a:rPr lang="en-US" sz="2002" b="0" i="0" spc="0" baseline="0" dirty="0">
                <a:solidFill>
                  <a:srgbClr val="FFFFFF"/>
                </a:solidFill>
                <a:latin typeface="ArialMT"/>
              </a:rPr>
              <a:t>е</a:t>
            </a:r>
            <a:r>
              <a:rPr lang="en-US" sz="2002" b="0" i="0" spc="-50" baseline="0" dirty="0">
                <a:solidFill>
                  <a:srgbClr val="FFFFFF"/>
                </a:solidFill>
                <a:latin typeface="ArialMT"/>
              </a:rPr>
              <a:t>г</a:t>
            </a:r>
            <a:r>
              <a:rPr lang="en-US" sz="2002" b="0" i="0" spc="0" baseline="0" dirty="0">
                <a:solidFill>
                  <a:srgbClr val="FFFFFF"/>
                </a:solidFill>
                <a:latin typeface="ArialMT"/>
              </a:rPr>
              <a:t>о</a:t>
            </a:r>
            <a:r>
              <a:rPr lang="en-US" sz="2002" b="0" i="0" spc="-16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n-US" sz="2002" b="0" i="0" spc="0" baseline="0" dirty="0">
                <a:solidFill>
                  <a:srgbClr val="FFFFFF"/>
                </a:solidFill>
                <a:latin typeface="ArialMT"/>
              </a:rPr>
              <a:t>мира</a:t>
            </a:r>
          </a:p>
        </p:txBody>
      </p:sp>
      <p:sp>
        <p:nvSpPr>
          <p:cNvPr id="700" name="Rectangle 700"/>
          <p:cNvSpPr/>
          <p:nvPr/>
        </p:nvSpPr>
        <p:spPr>
          <a:xfrm>
            <a:off x="7621651" y="4726178"/>
            <a:ext cx="2464053" cy="94976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12140"/>
            <a:r>
              <a:rPr lang="en-US" sz="2000" b="1" i="0" spc="-14" baseline="0" dirty="0">
                <a:solidFill>
                  <a:srgbClr val="FFFFFF"/>
                </a:solidFill>
                <a:latin typeface="Arial,Bold"/>
              </a:rPr>
              <a:t>Р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азв</a:t>
            </a:r>
            <a:r>
              <a:rPr lang="en-US" sz="2000" b="1" i="0" spc="-14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-19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 </a:t>
            </a:r>
          </a:p>
          <a:p>
            <a:pPr marL="0">
              <a:lnSpc>
                <a:spcPts val="2403"/>
              </a:lnSpc>
            </a:pP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и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еллект</a:t>
            </a:r>
            <a:r>
              <a:rPr lang="en-US" sz="2000" b="1" i="0" spc="-71" baseline="0" dirty="0">
                <a:solidFill>
                  <a:srgbClr val="FFFFFF"/>
                </a:solidFill>
                <a:latin typeface="Arial,Bold"/>
              </a:rPr>
              <a:t>у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ал</a:t>
            </a:r>
            <a:r>
              <a:rPr lang="en-US" sz="2000" b="1" i="0" spc="-10" baseline="0" dirty="0">
                <a:solidFill>
                  <a:srgbClr val="FFFFFF"/>
                </a:solidFill>
                <a:latin typeface="Arial,Bold"/>
              </a:rPr>
              <a:t>ь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ных </a:t>
            </a:r>
          </a:p>
          <a:p>
            <a:pPr marL="312292">
              <a:lnSpc>
                <a:spcPts val="2399"/>
              </a:lnSpc>
            </a:pP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сп</a:t>
            </a:r>
            <a:r>
              <a:rPr lang="en-US" sz="2000" b="1" i="0" spc="-22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собн</a:t>
            </a:r>
            <a:r>
              <a:rPr lang="en-US" sz="2000" b="1" i="0" spc="-27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с</a:t>
            </a:r>
            <a:r>
              <a:rPr lang="en-US" sz="2000" b="1" i="0" spc="-20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2000" b="1" i="0" spc="0" baseline="0" dirty="0">
                <a:solidFill>
                  <a:srgbClr val="FFFFFF"/>
                </a:solidFill>
                <a:latin typeface="Arial,Bold"/>
              </a:rPr>
              <a:t>ей</a:t>
            </a:r>
          </a:p>
        </p:txBody>
      </p:sp>
      <p:sp>
        <p:nvSpPr>
          <p:cNvPr id="701" name="Rectangle 701"/>
          <p:cNvSpPr/>
          <p:nvPr/>
        </p:nvSpPr>
        <p:spPr>
          <a:xfrm>
            <a:off x="9402444" y="5965368"/>
            <a:ext cx="1110386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роб</a:t>
            </a:r>
            <a:r>
              <a:rPr lang="en-US" sz="1200" b="1" i="0" spc="-34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200" b="1" i="0" spc="-48" baseline="0" dirty="0">
                <a:solidFill>
                  <a:srgbClr val="FFFFFF"/>
                </a:solidFill>
                <a:latin typeface="Arial,Bold"/>
              </a:rPr>
              <a:t>т</a:t>
            </a:r>
            <a:r>
              <a:rPr lang="en-US" sz="1200" b="1" i="0" spc="-33" baseline="0" dirty="0">
                <a:solidFill>
                  <a:srgbClr val="FFFFFF"/>
                </a:solidFill>
                <a:latin typeface="Arial,Bold"/>
              </a:rPr>
              <a:t>о</a:t>
            </a:r>
            <a:r>
              <a:rPr lang="en-US" sz="1200" b="1" i="0" spc="-27" baseline="0" dirty="0">
                <a:solidFill>
                  <a:srgbClr val="FFFFFF"/>
                </a:solidFill>
                <a:latin typeface="Arial,Bold"/>
              </a:rPr>
              <a:t>те</a:t>
            </a:r>
            <a:r>
              <a:rPr lang="en-US" sz="1200" b="1" i="0" spc="0" baseline="0" dirty="0">
                <a:solidFill>
                  <a:srgbClr val="FFFFFF"/>
                </a:solidFill>
                <a:latin typeface="Arial,Bold"/>
              </a:rPr>
              <a:t>хника</a:t>
            </a:r>
          </a:p>
        </p:txBody>
      </p:sp>
      <p:sp>
        <p:nvSpPr>
          <p:cNvPr id="702" name="Rectangle 702"/>
          <p:cNvSpPr/>
          <p:nvPr/>
        </p:nvSpPr>
        <p:spPr>
          <a:xfrm>
            <a:off x="10548619" y="1409802"/>
            <a:ext cx="958341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1" i="0" spc="0" baseline="0" dirty="0">
                <a:solidFill>
                  <a:srgbClr val="002060"/>
                </a:solidFill>
                <a:latin typeface="Arial,Bold"/>
              </a:rPr>
              <a:t>Майер</a:t>
            </a:r>
            <a:r>
              <a:rPr lang="en-US" sz="1400" b="1" i="0" spc="-48" baseline="0" dirty="0">
                <a:solidFill>
                  <a:srgbClr val="002060"/>
                </a:solidFill>
                <a:latin typeface="Arial,Bold"/>
              </a:rPr>
              <a:t> </a:t>
            </a:r>
            <a:r>
              <a:rPr lang="en-US" sz="1400" b="1" i="0" spc="-30" baseline="0" dirty="0">
                <a:solidFill>
                  <a:srgbClr val="002060"/>
                </a:solidFill>
                <a:latin typeface="Arial,Bold"/>
              </a:rPr>
              <a:t>А</a:t>
            </a:r>
            <a:r>
              <a:rPr lang="en-US" sz="1400" b="1" i="0" spc="0" baseline="0" dirty="0">
                <a:solidFill>
                  <a:srgbClr val="002060"/>
                </a:solidFill>
                <a:latin typeface="Arial,Bold"/>
              </a:rPr>
              <a:t>.</a:t>
            </a:r>
            <a:r>
              <a:rPr lang="en-US" sz="1400" b="1" i="0" spc="-30" baseline="0" dirty="0">
                <a:solidFill>
                  <a:srgbClr val="002060"/>
                </a:solidFill>
                <a:latin typeface="Arial,Bold"/>
              </a:rPr>
              <a:t>А</a:t>
            </a:r>
            <a:r>
              <a:rPr lang="en-US" sz="1400" b="1" i="0" spc="0" baseline="0" dirty="0">
                <a:solidFill>
                  <a:srgbClr val="002060"/>
                </a:solidFill>
                <a:latin typeface="Arial,Bold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1098</Words>
  <Application>Microsoft Office PowerPoint</Application>
  <PresentationFormat>Широкоэкранный</PresentationFormat>
  <Paragraphs>343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Calibri-Bold</vt:lpstr>
      <vt:lpstr>Arial,Bold</vt:lpstr>
      <vt:lpstr>ArialMT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Гришина Галина Николаевна</cp:lastModifiedBy>
  <cp:revision>8</cp:revision>
  <dcterms:modified xsi:type="dcterms:W3CDTF">2022-10-07T06:44:38Z</dcterms:modified>
</cp:coreProperties>
</file>